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88" r:id="rId4"/>
    <p:sldId id="274" r:id="rId5"/>
    <p:sldId id="267" r:id="rId6"/>
    <p:sldId id="259" r:id="rId7"/>
    <p:sldId id="266" r:id="rId8"/>
    <p:sldId id="265" r:id="rId9"/>
    <p:sldId id="289" r:id="rId10"/>
    <p:sldId id="285" r:id="rId11"/>
    <p:sldId id="272" r:id="rId12"/>
    <p:sldId id="264" r:id="rId13"/>
    <p:sldId id="268" r:id="rId14"/>
    <p:sldId id="269" r:id="rId15"/>
    <p:sldId id="273" r:id="rId16"/>
    <p:sldId id="271" r:id="rId17"/>
    <p:sldId id="286" r:id="rId18"/>
    <p:sldId id="277" r:id="rId19"/>
    <p:sldId id="276" r:id="rId20"/>
    <p:sldId id="275" r:id="rId21"/>
    <p:sldId id="278" r:id="rId22"/>
    <p:sldId id="279" r:id="rId23"/>
    <p:sldId id="290" r:id="rId24"/>
    <p:sldId id="287" r:id="rId25"/>
    <p:sldId id="270" r:id="rId26"/>
    <p:sldId id="280" r:id="rId27"/>
    <p:sldId id="281" r:id="rId28"/>
    <p:sldId id="282" r:id="rId29"/>
    <p:sldId id="283" r:id="rId30"/>
    <p:sldId id="291" r:id="rId31"/>
    <p:sldId id="261" r:id="rId32"/>
    <p:sldId id="292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342E"/>
    <a:srgbClr val="EF9201"/>
    <a:srgbClr val="005CA4"/>
    <a:srgbClr val="95BD0F"/>
    <a:srgbClr val="C0504D"/>
    <a:srgbClr val="B8D264"/>
    <a:srgbClr val="EF9200"/>
    <a:srgbClr val="F2F2F2"/>
    <a:srgbClr val="8064A2"/>
    <a:srgbClr val="4BAC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4151" autoAdjust="0"/>
  </p:normalViewPr>
  <p:slideViewPr>
    <p:cSldViewPr>
      <p:cViewPr>
        <p:scale>
          <a:sx n="75" d="100"/>
          <a:sy n="75" d="100"/>
        </p:scale>
        <p:origin x="1338" y="82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35-4B7E-B4B3-FF9398E6314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35-4B7E-B4B3-FF9398E6314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D35-4B7E-B4B3-FF9398E6314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D35-4B7E-B4B3-FF9398E631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9"/>
        <c:gapDepth val="402"/>
        <c:shape val="box"/>
        <c:axId val="601413952"/>
        <c:axId val="601415912"/>
        <c:axId val="0"/>
      </c:bar3DChart>
      <c:catAx>
        <c:axId val="6014139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zh-CN"/>
          </a:p>
        </c:txPr>
        <c:crossAx val="601415912"/>
        <c:crosses val="autoZero"/>
        <c:auto val="1"/>
        <c:lblAlgn val="ctr"/>
        <c:lblOffset val="100"/>
        <c:noMultiLvlLbl val="0"/>
      </c:catAx>
      <c:valAx>
        <c:axId val="601415912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25000"/>
                  <a:lumOff val="7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zh-CN"/>
          </a:p>
        </c:txPr>
        <c:crossAx val="601413952"/>
        <c:crosses val="autoZero"/>
        <c:crossBetween val="between"/>
      </c:valAx>
    </c:plotArea>
    <c:legend>
      <c:legendPos val="b"/>
      <c:overlay val="0"/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600">
          <a:solidFill>
            <a:schemeClr val="tx1">
              <a:lumMod val="50000"/>
              <a:lumOff val="50000"/>
            </a:schemeClr>
          </a:solidFill>
        </a:defRPr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ap="rnd">
              <a:solidFill>
                <a:schemeClr val="accent1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alpha val="60000"/>
                  </a:schemeClr>
                </a:solidFill>
              </a:ln>
              <a:effectLst/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10A-4BC3-B7B7-75A7867584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 cap="rnd">
              <a:solidFill>
                <a:schemeClr val="accent2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2</c:v>
                </c:pt>
                <c:pt idx="3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510A-4BC3-B7B7-75A7867584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 cap="rnd">
              <a:solidFill>
                <a:schemeClr val="accent3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3">
                    <a:alpha val="60000"/>
                  </a:schemeClr>
                </a:solidFill>
              </a:ln>
              <a:effectLst/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510A-4BC3-B7B7-75A7867584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07244504"/>
        <c:axId val="607244896"/>
      </c:scatterChart>
      <c:valAx>
        <c:axId val="6072445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07244896"/>
        <c:crosses val="autoZero"/>
        <c:crossBetween val="midCat"/>
      </c:valAx>
      <c:valAx>
        <c:axId val="607244896"/>
        <c:scaling>
          <c:orientation val="minMax"/>
          <c:max val="5"/>
        </c:scaling>
        <c:delete val="1"/>
        <c:axPos val="l"/>
        <c:numFmt formatCode="General" sourceLinked="1"/>
        <c:majorTickMark val="out"/>
        <c:minorTickMark val="none"/>
        <c:tickLblPos val="nextTo"/>
        <c:crossAx val="6072445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18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0.jpeg>
</file>

<file path=ppt/media/image31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45927-341D-4064-BA52-25D56B2BB39A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990AD8-C9CC-413C-A58E-C72EA296E3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995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90AD8-C9CC-413C-A58E-C72EA296E36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167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90AD8-C9CC-413C-A58E-C72EA296E36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024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90AD8-C9CC-413C-A58E-C72EA296E362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596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4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>
            <a:off x="-4850" y="-18060"/>
            <a:ext cx="12179959" cy="6943726"/>
          </a:xfrm>
          <a:custGeom>
            <a:avLst/>
            <a:gdLst>
              <a:gd name="connsiteX0" fmla="*/ 0 w 2779222"/>
              <a:gd name="connsiteY0" fmla="*/ 2622033 h 2622033"/>
              <a:gd name="connsiteX1" fmla="*/ 0 w 2779222"/>
              <a:gd name="connsiteY1" fmla="*/ 0 h 2622033"/>
              <a:gd name="connsiteX2" fmla="*/ 2779222 w 2779222"/>
              <a:gd name="connsiteY2" fmla="*/ 2622033 h 2622033"/>
              <a:gd name="connsiteX3" fmla="*/ 0 w 2779222"/>
              <a:gd name="connsiteY3" fmla="*/ 2622033 h 2622033"/>
              <a:gd name="connsiteX0" fmla="*/ 0 w 10615613"/>
              <a:gd name="connsiteY0" fmla="*/ 3979346 h 3979346"/>
              <a:gd name="connsiteX1" fmla="*/ 10615613 w 10615613"/>
              <a:gd name="connsiteY1" fmla="*/ 0 h 3979346"/>
              <a:gd name="connsiteX2" fmla="*/ 2779222 w 10615613"/>
              <a:gd name="connsiteY2" fmla="*/ 3979346 h 3979346"/>
              <a:gd name="connsiteX3" fmla="*/ 0 w 10615613"/>
              <a:gd name="connsiteY3" fmla="*/ 3979346 h 3979346"/>
              <a:gd name="connsiteX0" fmla="*/ 0 w 12187239"/>
              <a:gd name="connsiteY0" fmla="*/ 0 h 4000501"/>
              <a:gd name="connsiteX1" fmla="*/ 12187239 w 12187239"/>
              <a:gd name="connsiteY1" fmla="*/ 21155 h 4000501"/>
              <a:gd name="connsiteX2" fmla="*/ 4350848 w 12187239"/>
              <a:gd name="connsiteY2" fmla="*/ 4000501 h 4000501"/>
              <a:gd name="connsiteX3" fmla="*/ 0 w 12187239"/>
              <a:gd name="connsiteY3" fmla="*/ 0 h 4000501"/>
              <a:gd name="connsiteX0" fmla="*/ 6840 w 12194079"/>
              <a:gd name="connsiteY0" fmla="*/ 0 h 6872288"/>
              <a:gd name="connsiteX1" fmla="*/ 12194079 w 12194079"/>
              <a:gd name="connsiteY1" fmla="*/ 21155 h 6872288"/>
              <a:gd name="connsiteX2" fmla="*/ 0 w 12194079"/>
              <a:gd name="connsiteY2" fmla="*/ 6872288 h 6872288"/>
              <a:gd name="connsiteX3" fmla="*/ 6840 w 12194079"/>
              <a:gd name="connsiteY3" fmla="*/ 0 h 6872288"/>
              <a:gd name="connsiteX0" fmla="*/ 0 w 12187239"/>
              <a:gd name="connsiteY0" fmla="*/ 0 h 6915151"/>
              <a:gd name="connsiteX1" fmla="*/ 12187239 w 12187239"/>
              <a:gd name="connsiteY1" fmla="*/ 21155 h 6915151"/>
              <a:gd name="connsiteX2" fmla="*/ 21735 w 12187239"/>
              <a:gd name="connsiteY2" fmla="*/ 6915151 h 6915151"/>
              <a:gd name="connsiteX3" fmla="*/ 0 w 12187239"/>
              <a:gd name="connsiteY3" fmla="*/ 0 h 6915151"/>
              <a:gd name="connsiteX0" fmla="*/ 0 w 12187239"/>
              <a:gd name="connsiteY0" fmla="*/ 0 h 6958014"/>
              <a:gd name="connsiteX1" fmla="*/ 12187239 w 12187239"/>
              <a:gd name="connsiteY1" fmla="*/ 21155 h 6958014"/>
              <a:gd name="connsiteX2" fmla="*/ 21735 w 12187239"/>
              <a:gd name="connsiteY2" fmla="*/ 6958014 h 6958014"/>
              <a:gd name="connsiteX3" fmla="*/ 0 w 12187239"/>
              <a:gd name="connsiteY3" fmla="*/ 0 h 6958014"/>
              <a:gd name="connsiteX0" fmla="*/ 0 w 12187239"/>
              <a:gd name="connsiteY0" fmla="*/ 0 h 6958014"/>
              <a:gd name="connsiteX1" fmla="*/ 12187239 w 12187239"/>
              <a:gd name="connsiteY1" fmla="*/ 21155 h 6958014"/>
              <a:gd name="connsiteX2" fmla="*/ 7447 w 12187239"/>
              <a:gd name="connsiteY2" fmla="*/ 6958014 h 6958014"/>
              <a:gd name="connsiteX3" fmla="*/ 0 w 12187239"/>
              <a:gd name="connsiteY3" fmla="*/ 0 h 6958014"/>
              <a:gd name="connsiteX0" fmla="*/ 21295 w 12179959"/>
              <a:gd name="connsiteY0" fmla="*/ 0 h 6943726"/>
              <a:gd name="connsiteX1" fmla="*/ 12179959 w 12179959"/>
              <a:gd name="connsiteY1" fmla="*/ 6867 h 6943726"/>
              <a:gd name="connsiteX2" fmla="*/ 167 w 12179959"/>
              <a:gd name="connsiteY2" fmla="*/ 6943726 h 6943726"/>
              <a:gd name="connsiteX3" fmla="*/ 21295 w 12179959"/>
              <a:gd name="connsiteY3" fmla="*/ 0 h 6943726"/>
              <a:gd name="connsiteX0" fmla="*/ 21295 w 12179959"/>
              <a:gd name="connsiteY0" fmla="*/ 0 h 6943726"/>
              <a:gd name="connsiteX1" fmla="*/ 12179959 w 12179959"/>
              <a:gd name="connsiteY1" fmla="*/ 6867 h 6943726"/>
              <a:gd name="connsiteX2" fmla="*/ 167 w 12179959"/>
              <a:gd name="connsiteY2" fmla="*/ 6943726 h 6943726"/>
              <a:gd name="connsiteX3" fmla="*/ 21295 w 12179959"/>
              <a:gd name="connsiteY3" fmla="*/ 0 h 6943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9959" h="6943726">
                <a:moveTo>
                  <a:pt x="21295" y="0"/>
                </a:moveTo>
                <a:lnTo>
                  <a:pt x="12179959" y="6867"/>
                </a:lnTo>
                <a:lnTo>
                  <a:pt x="167" y="6943726"/>
                </a:lnTo>
                <a:cubicBezTo>
                  <a:pt x="-2315" y="4624388"/>
                  <a:pt x="23777" y="2319338"/>
                  <a:pt x="2129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 flipH="1" flipV="1">
            <a:off x="0" y="-18060"/>
            <a:ext cx="12227196" cy="6930580"/>
          </a:xfrm>
          <a:custGeom>
            <a:avLst/>
            <a:gdLst>
              <a:gd name="connsiteX0" fmla="*/ 0 w 2779222"/>
              <a:gd name="connsiteY0" fmla="*/ 2622033 h 2622033"/>
              <a:gd name="connsiteX1" fmla="*/ 0 w 2779222"/>
              <a:gd name="connsiteY1" fmla="*/ 0 h 2622033"/>
              <a:gd name="connsiteX2" fmla="*/ 2779222 w 2779222"/>
              <a:gd name="connsiteY2" fmla="*/ 2622033 h 2622033"/>
              <a:gd name="connsiteX3" fmla="*/ 0 w 2779222"/>
              <a:gd name="connsiteY3" fmla="*/ 2622033 h 2622033"/>
              <a:gd name="connsiteX0" fmla="*/ 0 w 10615613"/>
              <a:gd name="connsiteY0" fmla="*/ 3979346 h 3979346"/>
              <a:gd name="connsiteX1" fmla="*/ 10615613 w 10615613"/>
              <a:gd name="connsiteY1" fmla="*/ 0 h 3979346"/>
              <a:gd name="connsiteX2" fmla="*/ 2779222 w 10615613"/>
              <a:gd name="connsiteY2" fmla="*/ 3979346 h 3979346"/>
              <a:gd name="connsiteX3" fmla="*/ 0 w 10615613"/>
              <a:gd name="connsiteY3" fmla="*/ 3979346 h 3979346"/>
              <a:gd name="connsiteX0" fmla="*/ 0 w 12187239"/>
              <a:gd name="connsiteY0" fmla="*/ 0 h 4000501"/>
              <a:gd name="connsiteX1" fmla="*/ 12187239 w 12187239"/>
              <a:gd name="connsiteY1" fmla="*/ 21155 h 4000501"/>
              <a:gd name="connsiteX2" fmla="*/ 4350848 w 12187239"/>
              <a:gd name="connsiteY2" fmla="*/ 4000501 h 4000501"/>
              <a:gd name="connsiteX3" fmla="*/ 0 w 12187239"/>
              <a:gd name="connsiteY3" fmla="*/ 0 h 4000501"/>
              <a:gd name="connsiteX0" fmla="*/ 6840 w 12194079"/>
              <a:gd name="connsiteY0" fmla="*/ 0 h 6872288"/>
              <a:gd name="connsiteX1" fmla="*/ 12194079 w 12194079"/>
              <a:gd name="connsiteY1" fmla="*/ 21155 h 6872288"/>
              <a:gd name="connsiteX2" fmla="*/ 0 w 12194079"/>
              <a:gd name="connsiteY2" fmla="*/ 6872288 h 6872288"/>
              <a:gd name="connsiteX3" fmla="*/ 6840 w 12194079"/>
              <a:gd name="connsiteY3" fmla="*/ 0 h 6872288"/>
              <a:gd name="connsiteX0" fmla="*/ 0 w 12187239"/>
              <a:gd name="connsiteY0" fmla="*/ 0 h 6915151"/>
              <a:gd name="connsiteX1" fmla="*/ 12187239 w 12187239"/>
              <a:gd name="connsiteY1" fmla="*/ 21155 h 6915151"/>
              <a:gd name="connsiteX2" fmla="*/ 21735 w 12187239"/>
              <a:gd name="connsiteY2" fmla="*/ 6915151 h 6915151"/>
              <a:gd name="connsiteX3" fmla="*/ 0 w 12187239"/>
              <a:gd name="connsiteY3" fmla="*/ 0 h 6915151"/>
              <a:gd name="connsiteX0" fmla="*/ 0 w 12187239"/>
              <a:gd name="connsiteY0" fmla="*/ 0 h 6958014"/>
              <a:gd name="connsiteX1" fmla="*/ 12187239 w 12187239"/>
              <a:gd name="connsiteY1" fmla="*/ 21155 h 6958014"/>
              <a:gd name="connsiteX2" fmla="*/ 21735 w 12187239"/>
              <a:gd name="connsiteY2" fmla="*/ 6958014 h 6958014"/>
              <a:gd name="connsiteX3" fmla="*/ 0 w 12187239"/>
              <a:gd name="connsiteY3" fmla="*/ 0 h 6958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7239" h="6958014">
                <a:moveTo>
                  <a:pt x="0" y="0"/>
                </a:moveTo>
                <a:lnTo>
                  <a:pt x="12187239" y="21155"/>
                </a:lnTo>
                <a:lnTo>
                  <a:pt x="21735" y="69580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24409">
            <a:off x="3049528" y="538025"/>
            <a:ext cx="1692744" cy="3683818"/>
          </a:xfrm>
          <a:prstGeom prst="rect">
            <a:avLst/>
          </a:prstGeom>
        </p:spPr>
      </p:pic>
      <p:sp>
        <p:nvSpPr>
          <p:cNvPr id="16" name="出自【趣你的PPT】(微信:qunideppt)：最优质的PPT资源库"/>
          <p:cNvSpPr txBox="1"/>
          <p:nvPr/>
        </p:nvSpPr>
        <p:spPr>
          <a:xfrm rot="1348066">
            <a:off x="3283070" y="2180888"/>
            <a:ext cx="926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96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48956">
            <a:off x="4333685" y="741923"/>
            <a:ext cx="1798502" cy="3782355"/>
          </a:xfrm>
          <a:prstGeom prst="rect">
            <a:avLst/>
          </a:prstGeom>
        </p:spPr>
      </p:pic>
      <p:sp>
        <p:nvSpPr>
          <p:cNvPr id="54" name="出自【趣你的PPT】(微信:qunideppt)：最优质的PPT资源库"/>
          <p:cNvSpPr txBox="1"/>
          <p:nvPr/>
        </p:nvSpPr>
        <p:spPr>
          <a:xfrm rot="1388605">
            <a:off x="4769690" y="2182336"/>
            <a:ext cx="926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endParaRPr lang="zh-CN" altLang="en-US" sz="96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50118">
            <a:off x="7464792" y="414491"/>
            <a:ext cx="1549677" cy="3930887"/>
          </a:xfrm>
          <a:prstGeom prst="rect">
            <a:avLst/>
          </a:prstGeom>
        </p:spPr>
      </p:pic>
      <p:sp>
        <p:nvSpPr>
          <p:cNvPr id="55" name="出自【趣你的PPT】(微信:qunideppt)：最优质的PPT资源库"/>
          <p:cNvSpPr txBox="1"/>
          <p:nvPr/>
        </p:nvSpPr>
        <p:spPr>
          <a:xfrm rot="1424089">
            <a:off x="7764964" y="1891085"/>
            <a:ext cx="926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Impact" panose="020B0806030902050204" pitchFamily="34" charset="0"/>
              </a:rPr>
              <a:t>6</a:t>
            </a:r>
            <a:endParaRPr lang="zh-CN" altLang="en-US" sz="96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2746446">
            <a:off x="6003761" y="618317"/>
            <a:ext cx="1665799" cy="3317565"/>
          </a:xfrm>
          <a:prstGeom prst="rect">
            <a:avLst/>
          </a:prstGeom>
        </p:spPr>
      </p:pic>
      <p:sp>
        <p:nvSpPr>
          <p:cNvPr id="56" name="出自【趣你的PPT】(微信:qunideppt)：最优质的PPT资源库"/>
          <p:cNvSpPr txBox="1"/>
          <p:nvPr/>
        </p:nvSpPr>
        <p:spPr>
          <a:xfrm rot="1438092">
            <a:off x="6304010" y="1922250"/>
            <a:ext cx="926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96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121411" y="4524278"/>
            <a:ext cx="7821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BUSINESS REPORT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502"/>
            <a:ext cx="3754714" cy="3616459"/>
          </a:xfrm>
          <a:prstGeom prst="rect">
            <a:avLst/>
          </a:prstGeom>
        </p:spPr>
      </p:pic>
      <p:pic>
        <p:nvPicPr>
          <p:cNvPr id="66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437286" y="3362439"/>
            <a:ext cx="3754714" cy="3616459"/>
          </a:xfrm>
          <a:prstGeom prst="rect">
            <a:avLst/>
          </a:prstGeom>
        </p:spPr>
      </p:pic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3715434" y="5334221"/>
            <a:ext cx="4633129" cy="646331"/>
            <a:chOff x="2371638" y="5334221"/>
            <a:chExt cx="4633129" cy="646331"/>
          </a:xfrm>
        </p:grpSpPr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2371638" y="5334221"/>
              <a:ext cx="23629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Reporter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71" name="出自【趣你的PPT】(微信:qunideppt)：最优质的PPT资源库"/>
            <p:cNvSpPr txBox="1"/>
            <p:nvPr/>
          </p:nvSpPr>
          <p:spPr>
            <a:xfrm>
              <a:off x="4641822" y="5334221"/>
              <a:ext cx="23629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qunideppt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7710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52386" t="11768" b="15273"/>
          <a:stretch/>
        </p:blipFill>
        <p:spPr>
          <a:xfrm>
            <a:off x="-24680" y="0"/>
            <a:ext cx="4795555" cy="6885384"/>
          </a:xfrm>
          <a:custGeom>
            <a:avLst/>
            <a:gdLst>
              <a:gd name="connsiteX0" fmla="*/ 0 w 10071465"/>
              <a:gd name="connsiteY0" fmla="*/ 0 h 8326720"/>
              <a:gd name="connsiteX1" fmla="*/ 10071465 w 10071465"/>
              <a:gd name="connsiteY1" fmla="*/ 0 h 8326720"/>
              <a:gd name="connsiteX2" fmla="*/ 10071465 w 10071465"/>
              <a:gd name="connsiteY2" fmla="*/ 8326720 h 8326720"/>
              <a:gd name="connsiteX3" fmla="*/ 0 w 10071465"/>
              <a:gd name="connsiteY3" fmla="*/ 8326720 h 8326720"/>
              <a:gd name="connsiteX4" fmla="*/ 0 w 10071465"/>
              <a:gd name="connsiteY4" fmla="*/ 0 h 832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71465" h="8326720">
                <a:moveTo>
                  <a:pt x="0" y="0"/>
                </a:moveTo>
                <a:lnTo>
                  <a:pt x="10071465" y="0"/>
                </a:lnTo>
                <a:lnTo>
                  <a:pt x="10071465" y="8326720"/>
                </a:lnTo>
                <a:lnTo>
                  <a:pt x="0" y="83267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cxnSp>
        <p:nvCxnSpPr>
          <p:cNvPr id="13" name="出自【趣你的PPT】(微信:qunideppt)：最优质的PPT资源库"/>
          <p:cNvCxnSpPr/>
          <p:nvPr/>
        </p:nvCxnSpPr>
        <p:spPr>
          <a:xfrm>
            <a:off x="4334763" y="3282713"/>
            <a:ext cx="5774776" cy="0"/>
          </a:xfrm>
          <a:prstGeom prst="line">
            <a:avLst/>
          </a:prstGeom>
          <a:ln w="31750">
            <a:solidFill>
              <a:srgbClr val="E3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4818657" y="2385335"/>
            <a:ext cx="66753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6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6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4818656" y="3438536"/>
            <a:ext cx="5093767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39416" y="2481253"/>
            <a:ext cx="237626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1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11424" y="4690108"/>
            <a:ext cx="24482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PART</a:t>
            </a:r>
            <a:endParaRPr lang="zh-CN" altLang="en-US" sz="60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1474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 rot="19397468">
            <a:off x="4801121" y="2074309"/>
            <a:ext cx="1730288" cy="1755045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rgbClr val="005CA4"/>
          </a:solidFill>
          <a:ln>
            <a:noFill/>
          </a:ln>
          <a:effectLst/>
        </p:spPr>
        <p:txBody>
          <a:bodyPr wrap="none" lIns="91433" tIns="45716" rIns="91433" bIns="45716" anchor="ctr"/>
          <a:lstStyle/>
          <a:p>
            <a:endParaRPr lang="en-US" sz="605"/>
          </a:p>
        </p:txBody>
      </p:sp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 rot="3202081">
            <a:off x="6022405" y="2483128"/>
            <a:ext cx="1730063" cy="1755273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rgbClr val="E3342E"/>
          </a:solidFill>
          <a:ln>
            <a:noFill/>
          </a:ln>
          <a:effectLst/>
        </p:spPr>
        <p:txBody>
          <a:bodyPr wrap="none" lIns="91433" tIns="45716" rIns="91433" bIns="45716" anchor="ctr"/>
          <a:lstStyle/>
          <a:p>
            <a:endParaRPr lang="en-US" sz="605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 rot="8579122">
            <a:off x="5610507" y="3706222"/>
            <a:ext cx="1730288" cy="1755045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rgbClr val="95BD0F"/>
          </a:solidFill>
          <a:ln>
            <a:noFill/>
          </a:ln>
          <a:effectLst/>
        </p:spPr>
        <p:txBody>
          <a:bodyPr wrap="none" lIns="91433" tIns="45716" rIns="91433" bIns="45716" anchor="ctr"/>
          <a:lstStyle/>
          <a:p>
            <a:endParaRPr lang="en-US" sz="605"/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 rot="13978264">
            <a:off x="4390090" y="3305760"/>
            <a:ext cx="1730063" cy="1755273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rgbClr val="EF9200"/>
          </a:solidFill>
          <a:ln>
            <a:noFill/>
          </a:ln>
          <a:effectLst/>
        </p:spPr>
        <p:txBody>
          <a:bodyPr wrap="none" lIns="91433" tIns="45716" rIns="91433" bIns="45716" anchor="ctr"/>
          <a:lstStyle/>
          <a:p>
            <a:endParaRPr lang="en-US" sz="605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086962" y="2309562"/>
            <a:ext cx="1094015" cy="1015632"/>
          </a:xfrm>
          <a:prstGeom prst="rect">
            <a:avLst/>
          </a:prstGeom>
          <a:noFill/>
        </p:spPr>
        <p:txBody>
          <a:bodyPr wrap="square" lIns="91413" tIns="45705" rIns="91413" bIns="45705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+mj-lt"/>
                <a:cs typeface="Lato Black" panose="020F0A02020204030203" pitchFamily="34" charset="0"/>
              </a:rPr>
              <a:t>S</a:t>
            </a:r>
            <a:endParaRPr lang="ru-RU" sz="6000" b="1" dirty="0">
              <a:solidFill>
                <a:schemeClr val="bg1"/>
              </a:solidFill>
              <a:latin typeface="+mj-lt"/>
              <a:cs typeface="Lato Black" panose="020F0A02020204030203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5915748" y="4120601"/>
            <a:ext cx="1094015" cy="1015632"/>
          </a:xfrm>
          <a:prstGeom prst="rect">
            <a:avLst/>
          </a:prstGeom>
          <a:noFill/>
        </p:spPr>
        <p:txBody>
          <a:bodyPr wrap="square" lIns="91413" tIns="45705" rIns="91413" bIns="45705" rtlCol="0">
            <a:spAutoFit/>
          </a:bodyPr>
          <a:lstStyle/>
          <a:p>
            <a:pPr algn="ctr"/>
            <a:r>
              <a:rPr lang="id-ID" sz="6000" b="1">
                <a:solidFill>
                  <a:schemeClr val="bg1"/>
                </a:solidFill>
                <a:latin typeface="+mj-lt"/>
                <a:cs typeface="Lato Black" panose="020F0A02020204030203" pitchFamily="34" charset="0"/>
              </a:rPr>
              <a:t>O</a:t>
            </a:r>
            <a:endParaRPr lang="ru-RU" sz="6000" b="1" dirty="0">
              <a:solidFill>
                <a:schemeClr val="bg1"/>
              </a:solidFill>
              <a:latin typeface="+mj-lt"/>
              <a:cs typeface="Lato Black" panose="020F0A02020204030203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6449886" y="2778356"/>
            <a:ext cx="1094015" cy="1015632"/>
          </a:xfrm>
          <a:prstGeom prst="rect">
            <a:avLst/>
          </a:prstGeom>
          <a:noFill/>
        </p:spPr>
        <p:txBody>
          <a:bodyPr wrap="square" lIns="91413" tIns="45705" rIns="91413" bIns="45705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+mj-lt"/>
                <a:cs typeface="Lato Black" panose="020F0A02020204030203" pitchFamily="34" charset="0"/>
              </a:rPr>
              <a:t>W</a:t>
            </a:r>
            <a:endParaRPr lang="ru-RU" sz="6000" b="1" dirty="0">
              <a:solidFill>
                <a:schemeClr val="bg1"/>
              </a:solidFill>
              <a:latin typeface="+mj-lt"/>
              <a:cs typeface="Lato Black" panose="020F0A02020204030203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4670896" y="3627171"/>
            <a:ext cx="1094015" cy="1015632"/>
          </a:xfrm>
          <a:prstGeom prst="rect">
            <a:avLst/>
          </a:prstGeom>
          <a:noFill/>
        </p:spPr>
        <p:txBody>
          <a:bodyPr wrap="square" lIns="91413" tIns="45705" rIns="91413" bIns="45705" rtlCol="0">
            <a:spAutoFit/>
          </a:bodyPr>
          <a:lstStyle/>
          <a:p>
            <a:pPr algn="ctr"/>
            <a:r>
              <a:rPr lang="id-ID" sz="6000" b="1">
                <a:solidFill>
                  <a:schemeClr val="bg1"/>
                </a:solidFill>
                <a:latin typeface="+mj-lt"/>
                <a:cs typeface="Lato Black" panose="020F0A02020204030203" pitchFamily="34" charset="0"/>
              </a:rPr>
              <a:t>T</a:t>
            </a:r>
            <a:endParaRPr lang="ru-RU" sz="6000" b="1" dirty="0">
              <a:solidFill>
                <a:schemeClr val="bg1"/>
              </a:solidFill>
              <a:latin typeface="+mj-lt"/>
              <a:cs typeface="Lato Black" panose="020F0A02020204030203" pitchFamily="34" charset="0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V="1">
            <a:off x="6729639" y="2402034"/>
            <a:ext cx="336177" cy="33617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>
            <a:off x="7065816" y="2402034"/>
            <a:ext cx="1196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/>
          <p:nvPr/>
        </p:nvCxnSpPr>
        <p:spPr>
          <a:xfrm>
            <a:off x="6824699" y="4486290"/>
            <a:ext cx="336177" cy="33617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flipV="1">
            <a:off x="7160876" y="4822466"/>
            <a:ext cx="1196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flipH="1" flipV="1">
            <a:off x="4985417" y="2429139"/>
            <a:ext cx="336177" cy="33617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 flipH="1">
            <a:off x="3788629" y="2429139"/>
            <a:ext cx="1196788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 flipH="1">
            <a:off x="4933928" y="4630642"/>
            <a:ext cx="336177" cy="33617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 flipH="1" flipV="1">
            <a:off x="3723693" y="4966818"/>
            <a:ext cx="1196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2496457" y="2275654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457745" y="259765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352441" y="4827231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313729" y="514923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544272" y="4683215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544272" y="500521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353922" y="2269802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353922" y="2591803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2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194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出自【趣你的PPT】(微信:qunideppt)：最优质的PPT资源库"/>
          <p:cNvSpPr/>
          <p:nvPr/>
        </p:nvSpPr>
        <p:spPr>
          <a:xfrm rot="5400000" flipH="1">
            <a:off x="7982861" y="2829411"/>
            <a:ext cx="3929584" cy="2567770"/>
          </a:xfrm>
          <a:prstGeom prst="round2SameRect">
            <a:avLst>
              <a:gd name="adj1" fmla="val 2589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5400000" flipH="1">
            <a:off x="9269838" y="1542434"/>
            <a:ext cx="1355631" cy="2567770"/>
          </a:xfrm>
          <a:prstGeom prst="round2SameRect">
            <a:avLst>
              <a:gd name="adj1" fmla="val 2589"/>
              <a:gd name="adj2" fmla="val 0"/>
            </a:avLst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7" name="出自【趣你的PPT】(微信:qunideppt)：最优质的PPT资源库"/>
          <p:cNvSpPr>
            <a:spLocks noChangeAspect="1"/>
          </p:cNvSpPr>
          <p:nvPr/>
        </p:nvSpPr>
        <p:spPr>
          <a:xfrm>
            <a:off x="9262227" y="2846114"/>
            <a:ext cx="1370850" cy="1318444"/>
          </a:xfrm>
          <a:prstGeom prst="ellipse">
            <a:avLst/>
          </a:prstGeom>
          <a:ln w="57150">
            <a:solidFill>
              <a:srgbClr val="005CA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bg1"/>
              </a:solidFill>
              <a:latin typeface="FontAwesome" pitchFamily="2" charset="0"/>
            </a:endParaRPr>
          </a:p>
        </p:txBody>
      </p:sp>
      <p:cxnSp>
        <p:nvCxnSpPr>
          <p:cNvPr id="35" name="出自【趣你的PPT】(微信:qunideppt)：最优质的PPT资源库"/>
          <p:cNvCxnSpPr/>
          <p:nvPr/>
        </p:nvCxnSpPr>
        <p:spPr>
          <a:xfrm>
            <a:off x="9223617" y="5006733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出自【趣你的PPT】(微信:qunideppt)：最优质的PPT资源库"/>
          <p:cNvCxnSpPr/>
          <p:nvPr/>
        </p:nvCxnSpPr>
        <p:spPr>
          <a:xfrm>
            <a:off x="9223617" y="5312730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出自【趣你的PPT】(微信:qunideppt)：最优质的PPT资源库"/>
          <p:cNvCxnSpPr/>
          <p:nvPr/>
        </p:nvCxnSpPr>
        <p:spPr>
          <a:xfrm>
            <a:off x="9223617" y="5618727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出自【趣你的PPT】(微信:qunideppt)：最优质的PPT资源库"/>
          <p:cNvSpPr txBox="1"/>
          <p:nvPr/>
        </p:nvSpPr>
        <p:spPr>
          <a:xfrm>
            <a:off x="9313358" y="4331106"/>
            <a:ext cx="155923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 rot="16200000">
            <a:off x="279553" y="2978471"/>
            <a:ext cx="3929584" cy="2567769"/>
          </a:xfrm>
          <a:prstGeom prst="round2SameRect">
            <a:avLst>
              <a:gd name="adj1" fmla="val 2589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 rot="16200000">
            <a:off x="1566532" y="1542435"/>
            <a:ext cx="1355629" cy="2567769"/>
          </a:xfrm>
          <a:prstGeom prst="round2SameRect">
            <a:avLst>
              <a:gd name="adj1" fmla="val 2589"/>
              <a:gd name="adj2" fmla="val 0"/>
            </a:avLst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4" name="出自【趣你的PPT】(微信:qunideppt)：最优质的PPT资源库"/>
          <p:cNvSpPr>
            <a:spLocks noChangeAspect="1"/>
          </p:cNvSpPr>
          <p:nvPr/>
        </p:nvSpPr>
        <p:spPr>
          <a:xfrm>
            <a:off x="1559903" y="2846114"/>
            <a:ext cx="1370850" cy="1318444"/>
          </a:xfrm>
          <a:prstGeom prst="ellipse">
            <a:avLst/>
          </a:prstGeom>
          <a:solidFill>
            <a:schemeClr val="bg1"/>
          </a:solidFill>
          <a:ln w="57150">
            <a:solidFill>
              <a:srgbClr val="95BD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bg1"/>
              </a:solidFill>
              <a:latin typeface="FontAwesome" pitchFamily="2" charset="0"/>
            </a:endParaRPr>
          </a:p>
        </p:txBody>
      </p:sp>
      <p:cxnSp>
        <p:nvCxnSpPr>
          <p:cNvPr id="19" name="出自【趣你的PPT】(微信:qunideppt)：最优质的PPT资源库"/>
          <p:cNvCxnSpPr/>
          <p:nvPr/>
        </p:nvCxnSpPr>
        <p:spPr>
          <a:xfrm>
            <a:off x="1368190" y="4719482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出自【趣你的PPT】(微信:qunideppt)：最优质的PPT资源库"/>
          <p:cNvCxnSpPr/>
          <p:nvPr/>
        </p:nvCxnSpPr>
        <p:spPr>
          <a:xfrm>
            <a:off x="1368190" y="5025479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>
            <a:off x="1368190" y="5331476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>
            <a:off x="1368190" y="5637473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/>
          <p:nvPr/>
        </p:nvSpPr>
        <p:spPr>
          <a:xfrm rot="16200000">
            <a:off x="5415089" y="2829407"/>
            <a:ext cx="3929588" cy="25677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6200000">
            <a:off x="6702069" y="1542431"/>
            <a:ext cx="1355632" cy="2567769"/>
          </a:xfrm>
          <a:prstGeom prst="rect">
            <a:avLst/>
          </a:prstGeom>
          <a:solidFill>
            <a:srgbClr val="EF9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6" name="出自【趣你的PPT】(微信:qunideppt)：最优质的PPT资源库"/>
          <p:cNvSpPr>
            <a:spLocks noChangeAspect="1"/>
          </p:cNvSpPr>
          <p:nvPr/>
        </p:nvSpPr>
        <p:spPr>
          <a:xfrm>
            <a:off x="6731116" y="2846114"/>
            <a:ext cx="1370850" cy="1318444"/>
          </a:xfrm>
          <a:prstGeom prst="ellipse">
            <a:avLst/>
          </a:prstGeom>
          <a:solidFill>
            <a:schemeClr val="bg1"/>
          </a:solidFill>
          <a:ln w="57150">
            <a:solidFill>
              <a:srgbClr val="EF92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bg1"/>
              </a:solidFill>
              <a:latin typeface="FontAwesome" pitchFamily="2" charset="0"/>
            </a:endParaRPr>
          </a:p>
        </p:txBody>
      </p:sp>
      <p:cxnSp>
        <p:nvCxnSpPr>
          <p:cNvPr id="29" name="出自【趣你的PPT】(微信:qunideppt)：最优质的PPT资源库"/>
          <p:cNvCxnSpPr/>
          <p:nvPr/>
        </p:nvCxnSpPr>
        <p:spPr>
          <a:xfrm>
            <a:off x="6619684" y="4700736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出自【趣你的PPT】(微信:qunideppt)：最优质的PPT资源库"/>
          <p:cNvCxnSpPr/>
          <p:nvPr/>
        </p:nvCxnSpPr>
        <p:spPr>
          <a:xfrm>
            <a:off x="6619684" y="5006733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出自【趣你的PPT】(微信:qunideppt)：最优质的PPT资源库"/>
          <p:cNvCxnSpPr/>
          <p:nvPr/>
        </p:nvCxnSpPr>
        <p:spPr>
          <a:xfrm>
            <a:off x="6619684" y="5312730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出自【趣你的PPT】(微信:qunideppt)：最优质的PPT资源库"/>
          <p:cNvCxnSpPr/>
          <p:nvPr/>
        </p:nvCxnSpPr>
        <p:spPr>
          <a:xfrm>
            <a:off x="6619684" y="5618727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/>
          <p:nvPr/>
        </p:nvSpPr>
        <p:spPr>
          <a:xfrm rot="16200000">
            <a:off x="2644294" y="2712951"/>
            <a:ext cx="4335646" cy="2857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6200000">
            <a:off x="4046885" y="1310357"/>
            <a:ext cx="1530460" cy="2857093"/>
          </a:xfrm>
          <a:prstGeom prst="rect">
            <a:avLst/>
          </a:prstGeom>
          <a:solidFill>
            <a:srgbClr val="E10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5" name="出自【趣你的PPT】(微信:qunideppt)：最优质的PPT资源库"/>
          <p:cNvSpPr>
            <a:spLocks noChangeAspect="1"/>
          </p:cNvSpPr>
          <p:nvPr/>
        </p:nvSpPr>
        <p:spPr>
          <a:xfrm>
            <a:off x="4118389" y="2846114"/>
            <a:ext cx="1370850" cy="1318444"/>
          </a:xfrm>
          <a:prstGeom prst="ellipse">
            <a:avLst/>
          </a:prstGeom>
          <a:solidFill>
            <a:schemeClr val="bg1"/>
          </a:solidFill>
          <a:ln w="57150">
            <a:solidFill>
              <a:srgbClr val="E10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bg1"/>
              </a:solidFill>
              <a:latin typeface="FontAwesome" pitchFamily="2" charset="0"/>
            </a:endParaRPr>
          </a:p>
        </p:txBody>
      </p:sp>
      <p:cxnSp>
        <p:nvCxnSpPr>
          <p:cNvPr id="24" name="出自【趣你的PPT】(微信:qunideppt)：最优质的PPT资源库"/>
          <p:cNvCxnSpPr/>
          <p:nvPr/>
        </p:nvCxnSpPr>
        <p:spPr>
          <a:xfrm>
            <a:off x="4004794" y="4798248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出自【趣你的PPT】(微信:qunideppt)：最优质的PPT资源库"/>
          <p:cNvCxnSpPr/>
          <p:nvPr/>
        </p:nvCxnSpPr>
        <p:spPr>
          <a:xfrm>
            <a:off x="4004794" y="5104245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出自【趣你的PPT】(微信:qunideppt)：最优质的PPT资源库"/>
          <p:cNvCxnSpPr/>
          <p:nvPr/>
        </p:nvCxnSpPr>
        <p:spPr>
          <a:xfrm>
            <a:off x="4004794" y="5410242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出自【趣你的PPT】(微信:qunideppt)：最优质的PPT资源库"/>
          <p:cNvCxnSpPr/>
          <p:nvPr/>
        </p:nvCxnSpPr>
        <p:spPr>
          <a:xfrm>
            <a:off x="4004794" y="5716239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出自【趣你的PPT】(微信:qunideppt)：最优质的PPT资源库"/>
          <p:cNvSpPr txBox="1"/>
          <p:nvPr/>
        </p:nvSpPr>
        <p:spPr>
          <a:xfrm>
            <a:off x="4117405" y="3327937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cxnSp>
        <p:nvCxnSpPr>
          <p:cNvPr id="34" name="出自【趣你的PPT】(微信:qunideppt)：最优质的PPT资源库"/>
          <p:cNvCxnSpPr/>
          <p:nvPr/>
        </p:nvCxnSpPr>
        <p:spPr>
          <a:xfrm>
            <a:off x="9223617" y="4700736"/>
            <a:ext cx="17523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出自【趣你的PPT】(微信:qunideppt)：最优质的PPT资源库"/>
          <p:cNvSpPr txBox="1"/>
          <p:nvPr/>
        </p:nvSpPr>
        <p:spPr>
          <a:xfrm>
            <a:off x="1558919" y="3327937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730132" y="3383944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9261243" y="3315132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565834" y="4319975"/>
            <a:ext cx="155923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139012" y="4376574"/>
            <a:ext cx="155923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881443" y="4319975"/>
            <a:ext cx="155923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234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9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718992"/>
            <a:ext cx="5567054" cy="5022376"/>
          </a:xfrm>
          <a:prstGeom prst="rect">
            <a:avLst/>
          </a:prstGeom>
        </p:spPr>
      </p:pic>
      <p:grpSp>
        <p:nvGrpSpPr>
          <p:cNvPr id="175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6676769" y="4103201"/>
            <a:ext cx="1830388" cy="1295400"/>
            <a:chOff x="4244" y="1154"/>
            <a:chExt cx="1153" cy="816"/>
          </a:xfrm>
          <a:solidFill>
            <a:srgbClr val="EF9201"/>
          </a:solidFill>
        </p:grpSpPr>
        <p:sp>
          <p:nvSpPr>
            <p:cNvPr id="1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35" y="1362"/>
              <a:ext cx="560" cy="481"/>
            </a:xfrm>
            <a:custGeom>
              <a:avLst/>
              <a:gdLst>
                <a:gd name="T0" fmla="*/ 92 w 781"/>
                <a:gd name="T1" fmla="*/ 558 h 670"/>
                <a:gd name="T2" fmla="*/ 100 w 781"/>
                <a:gd name="T3" fmla="*/ 529 h 670"/>
                <a:gd name="T4" fmla="*/ 115 w 781"/>
                <a:gd name="T5" fmla="*/ 580 h 670"/>
                <a:gd name="T6" fmla="*/ 86 w 781"/>
                <a:gd name="T7" fmla="*/ 595 h 670"/>
                <a:gd name="T8" fmla="*/ 65 w 781"/>
                <a:gd name="T9" fmla="*/ 621 h 670"/>
                <a:gd name="T10" fmla="*/ 2 w 781"/>
                <a:gd name="T11" fmla="*/ 605 h 670"/>
                <a:gd name="T12" fmla="*/ 36 w 781"/>
                <a:gd name="T13" fmla="*/ 664 h 670"/>
                <a:gd name="T14" fmla="*/ 65 w 781"/>
                <a:gd name="T15" fmla="*/ 659 h 670"/>
                <a:gd name="T16" fmla="*/ 80 w 781"/>
                <a:gd name="T17" fmla="*/ 649 h 670"/>
                <a:gd name="T18" fmla="*/ 84 w 781"/>
                <a:gd name="T19" fmla="*/ 649 h 670"/>
                <a:gd name="T20" fmla="*/ 114 w 781"/>
                <a:gd name="T21" fmla="*/ 657 h 670"/>
                <a:gd name="T22" fmla="*/ 124 w 781"/>
                <a:gd name="T23" fmla="*/ 658 h 670"/>
                <a:gd name="T24" fmla="*/ 170 w 781"/>
                <a:gd name="T25" fmla="*/ 662 h 670"/>
                <a:gd name="T26" fmla="*/ 215 w 781"/>
                <a:gd name="T27" fmla="*/ 660 h 670"/>
                <a:gd name="T28" fmla="*/ 287 w 781"/>
                <a:gd name="T29" fmla="*/ 639 h 670"/>
                <a:gd name="T30" fmla="*/ 307 w 781"/>
                <a:gd name="T31" fmla="*/ 626 h 670"/>
                <a:gd name="T32" fmla="*/ 246 w 781"/>
                <a:gd name="T33" fmla="*/ 559 h 670"/>
                <a:gd name="T34" fmla="*/ 178 w 781"/>
                <a:gd name="T35" fmla="*/ 523 h 670"/>
                <a:gd name="T36" fmla="*/ 248 w 781"/>
                <a:gd name="T37" fmla="*/ 427 h 670"/>
                <a:gd name="T38" fmla="*/ 338 w 781"/>
                <a:gd name="T39" fmla="*/ 616 h 670"/>
                <a:gd name="T40" fmla="*/ 417 w 781"/>
                <a:gd name="T41" fmla="*/ 569 h 670"/>
                <a:gd name="T42" fmla="*/ 426 w 781"/>
                <a:gd name="T43" fmla="*/ 523 h 670"/>
                <a:gd name="T44" fmla="*/ 407 w 781"/>
                <a:gd name="T45" fmla="*/ 513 h 670"/>
                <a:gd name="T46" fmla="*/ 378 w 781"/>
                <a:gd name="T47" fmla="*/ 492 h 670"/>
                <a:gd name="T48" fmla="*/ 353 w 781"/>
                <a:gd name="T49" fmla="*/ 468 h 670"/>
                <a:gd name="T50" fmla="*/ 340 w 781"/>
                <a:gd name="T51" fmla="*/ 471 h 670"/>
                <a:gd name="T52" fmla="*/ 294 w 781"/>
                <a:gd name="T53" fmla="*/ 454 h 670"/>
                <a:gd name="T54" fmla="*/ 279 w 781"/>
                <a:gd name="T55" fmla="*/ 443 h 670"/>
                <a:gd name="T56" fmla="*/ 759 w 781"/>
                <a:gd name="T57" fmla="*/ 347 h 670"/>
                <a:gd name="T58" fmla="*/ 705 w 781"/>
                <a:gd name="T59" fmla="*/ 410 h 670"/>
                <a:gd name="T60" fmla="*/ 705 w 781"/>
                <a:gd name="T61" fmla="*/ 423 h 670"/>
                <a:gd name="T62" fmla="*/ 743 w 781"/>
                <a:gd name="T63" fmla="*/ 399 h 670"/>
                <a:gd name="T64" fmla="*/ 781 w 781"/>
                <a:gd name="T65" fmla="*/ 387 h 670"/>
                <a:gd name="T66" fmla="*/ 759 w 781"/>
                <a:gd name="T67" fmla="*/ 347 h 670"/>
                <a:gd name="T68" fmla="*/ 194 w 781"/>
                <a:gd name="T69" fmla="*/ 50 h 670"/>
                <a:gd name="T70" fmla="*/ 207 w 781"/>
                <a:gd name="T71" fmla="*/ 47 h 670"/>
                <a:gd name="T72" fmla="*/ 101 w 781"/>
                <a:gd name="T73" fmla="*/ 2 h 670"/>
                <a:gd name="T74" fmla="*/ 76 w 781"/>
                <a:gd name="T75" fmla="*/ 2 h 670"/>
                <a:gd name="T76" fmla="*/ 0 w 781"/>
                <a:gd name="T77" fmla="*/ 52 h 670"/>
                <a:gd name="T78" fmla="*/ 46 w 781"/>
                <a:gd name="T79" fmla="*/ 72 h 670"/>
                <a:gd name="T80" fmla="*/ 87 w 781"/>
                <a:gd name="T81" fmla="*/ 27 h 670"/>
                <a:gd name="T82" fmla="*/ 226 w 781"/>
                <a:gd name="T83" fmla="*/ 0 h 670"/>
                <a:gd name="T84" fmla="*/ 235 w 781"/>
                <a:gd name="T85" fmla="*/ 10 h 670"/>
                <a:gd name="T86" fmla="*/ 238 w 781"/>
                <a:gd name="T87" fmla="*/ 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1" h="670">
                  <a:moveTo>
                    <a:pt x="96" y="528"/>
                  </a:moveTo>
                  <a:cubicBezTo>
                    <a:pt x="90" y="528"/>
                    <a:pt x="85" y="532"/>
                    <a:pt x="83" y="539"/>
                  </a:cubicBezTo>
                  <a:cubicBezTo>
                    <a:pt x="80" y="547"/>
                    <a:pt x="83" y="555"/>
                    <a:pt x="92" y="558"/>
                  </a:cubicBezTo>
                  <a:cubicBezTo>
                    <a:pt x="96" y="560"/>
                    <a:pt x="101" y="560"/>
                    <a:pt x="105" y="560"/>
                  </a:cubicBezTo>
                  <a:cubicBezTo>
                    <a:pt x="105" y="556"/>
                    <a:pt x="105" y="552"/>
                    <a:pt x="105" y="548"/>
                  </a:cubicBezTo>
                  <a:cubicBezTo>
                    <a:pt x="103" y="542"/>
                    <a:pt x="102" y="536"/>
                    <a:pt x="100" y="529"/>
                  </a:cubicBezTo>
                  <a:cubicBezTo>
                    <a:pt x="98" y="528"/>
                    <a:pt x="97" y="528"/>
                    <a:pt x="96" y="528"/>
                  </a:cubicBezTo>
                  <a:moveTo>
                    <a:pt x="178" y="523"/>
                  </a:moveTo>
                  <a:cubicBezTo>
                    <a:pt x="142" y="523"/>
                    <a:pt x="128" y="552"/>
                    <a:pt x="115" y="580"/>
                  </a:cubicBezTo>
                  <a:cubicBezTo>
                    <a:pt x="110" y="590"/>
                    <a:pt x="107" y="596"/>
                    <a:pt x="97" y="596"/>
                  </a:cubicBezTo>
                  <a:cubicBezTo>
                    <a:pt x="96" y="596"/>
                    <a:pt x="93" y="596"/>
                    <a:pt x="91" y="595"/>
                  </a:cubicBezTo>
                  <a:cubicBezTo>
                    <a:pt x="89" y="595"/>
                    <a:pt x="87" y="595"/>
                    <a:pt x="86" y="595"/>
                  </a:cubicBezTo>
                  <a:cubicBezTo>
                    <a:pt x="79" y="595"/>
                    <a:pt x="74" y="599"/>
                    <a:pt x="73" y="608"/>
                  </a:cubicBezTo>
                  <a:cubicBezTo>
                    <a:pt x="73" y="613"/>
                    <a:pt x="70" y="618"/>
                    <a:pt x="69" y="622"/>
                  </a:cubicBezTo>
                  <a:cubicBezTo>
                    <a:pt x="67" y="622"/>
                    <a:pt x="65" y="622"/>
                    <a:pt x="65" y="621"/>
                  </a:cubicBezTo>
                  <a:cubicBezTo>
                    <a:pt x="57" y="603"/>
                    <a:pt x="52" y="596"/>
                    <a:pt x="40" y="596"/>
                  </a:cubicBezTo>
                  <a:cubicBezTo>
                    <a:pt x="35" y="596"/>
                    <a:pt x="28" y="598"/>
                    <a:pt x="19" y="600"/>
                  </a:cubicBezTo>
                  <a:cubicBezTo>
                    <a:pt x="13" y="601"/>
                    <a:pt x="7" y="603"/>
                    <a:pt x="2" y="605"/>
                  </a:cubicBezTo>
                  <a:cubicBezTo>
                    <a:pt x="4" y="607"/>
                    <a:pt x="6" y="609"/>
                    <a:pt x="8" y="611"/>
                  </a:cubicBezTo>
                  <a:cubicBezTo>
                    <a:pt x="15" y="619"/>
                    <a:pt x="24" y="627"/>
                    <a:pt x="23" y="640"/>
                  </a:cubicBezTo>
                  <a:cubicBezTo>
                    <a:pt x="22" y="651"/>
                    <a:pt x="30" y="657"/>
                    <a:pt x="36" y="664"/>
                  </a:cubicBezTo>
                  <a:cubicBezTo>
                    <a:pt x="39" y="668"/>
                    <a:pt x="43" y="670"/>
                    <a:pt x="47" y="670"/>
                  </a:cubicBezTo>
                  <a:cubicBezTo>
                    <a:pt x="51" y="670"/>
                    <a:pt x="54" y="668"/>
                    <a:pt x="56" y="664"/>
                  </a:cubicBezTo>
                  <a:cubicBezTo>
                    <a:pt x="59" y="660"/>
                    <a:pt x="61" y="659"/>
                    <a:pt x="65" y="659"/>
                  </a:cubicBezTo>
                  <a:cubicBezTo>
                    <a:pt x="68" y="658"/>
                    <a:pt x="71" y="658"/>
                    <a:pt x="74" y="657"/>
                  </a:cubicBezTo>
                  <a:cubicBezTo>
                    <a:pt x="73" y="655"/>
                    <a:pt x="73" y="653"/>
                    <a:pt x="72" y="650"/>
                  </a:cubicBezTo>
                  <a:cubicBezTo>
                    <a:pt x="75" y="650"/>
                    <a:pt x="78" y="649"/>
                    <a:pt x="80" y="649"/>
                  </a:cubicBezTo>
                  <a:cubicBezTo>
                    <a:pt x="80" y="649"/>
                    <a:pt x="80" y="649"/>
                    <a:pt x="81" y="649"/>
                  </a:cubicBezTo>
                  <a:cubicBezTo>
                    <a:pt x="81" y="649"/>
                    <a:pt x="81" y="649"/>
                    <a:pt x="81" y="649"/>
                  </a:cubicBezTo>
                  <a:cubicBezTo>
                    <a:pt x="82" y="649"/>
                    <a:pt x="83" y="649"/>
                    <a:pt x="84" y="649"/>
                  </a:cubicBezTo>
                  <a:cubicBezTo>
                    <a:pt x="85" y="649"/>
                    <a:pt x="85" y="649"/>
                    <a:pt x="86" y="649"/>
                  </a:cubicBezTo>
                  <a:cubicBezTo>
                    <a:pt x="89" y="649"/>
                    <a:pt x="92" y="649"/>
                    <a:pt x="94" y="650"/>
                  </a:cubicBezTo>
                  <a:cubicBezTo>
                    <a:pt x="100" y="653"/>
                    <a:pt x="107" y="657"/>
                    <a:pt x="114" y="657"/>
                  </a:cubicBezTo>
                  <a:cubicBezTo>
                    <a:pt x="115" y="657"/>
                    <a:pt x="117" y="657"/>
                    <a:pt x="118" y="657"/>
                  </a:cubicBezTo>
                  <a:cubicBezTo>
                    <a:pt x="118" y="657"/>
                    <a:pt x="119" y="657"/>
                    <a:pt x="119" y="657"/>
                  </a:cubicBezTo>
                  <a:cubicBezTo>
                    <a:pt x="121" y="657"/>
                    <a:pt x="123" y="658"/>
                    <a:pt x="124" y="658"/>
                  </a:cubicBezTo>
                  <a:cubicBezTo>
                    <a:pt x="133" y="660"/>
                    <a:pt x="142" y="663"/>
                    <a:pt x="151" y="664"/>
                  </a:cubicBezTo>
                  <a:cubicBezTo>
                    <a:pt x="152" y="664"/>
                    <a:pt x="153" y="664"/>
                    <a:pt x="154" y="664"/>
                  </a:cubicBezTo>
                  <a:cubicBezTo>
                    <a:pt x="159" y="664"/>
                    <a:pt x="164" y="662"/>
                    <a:pt x="170" y="662"/>
                  </a:cubicBezTo>
                  <a:cubicBezTo>
                    <a:pt x="179" y="660"/>
                    <a:pt x="188" y="659"/>
                    <a:pt x="197" y="659"/>
                  </a:cubicBezTo>
                  <a:cubicBezTo>
                    <a:pt x="202" y="659"/>
                    <a:pt x="208" y="660"/>
                    <a:pt x="213" y="660"/>
                  </a:cubicBezTo>
                  <a:cubicBezTo>
                    <a:pt x="214" y="660"/>
                    <a:pt x="215" y="660"/>
                    <a:pt x="215" y="660"/>
                  </a:cubicBezTo>
                  <a:cubicBezTo>
                    <a:pt x="220" y="660"/>
                    <a:pt x="225" y="659"/>
                    <a:pt x="230" y="658"/>
                  </a:cubicBezTo>
                  <a:cubicBezTo>
                    <a:pt x="239" y="656"/>
                    <a:pt x="249" y="656"/>
                    <a:pt x="256" y="651"/>
                  </a:cubicBezTo>
                  <a:cubicBezTo>
                    <a:pt x="266" y="645"/>
                    <a:pt x="277" y="644"/>
                    <a:pt x="287" y="639"/>
                  </a:cubicBezTo>
                  <a:cubicBezTo>
                    <a:pt x="289" y="638"/>
                    <a:pt x="293" y="638"/>
                    <a:pt x="296" y="637"/>
                  </a:cubicBezTo>
                  <a:cubicBezTo>
                    <a:pt x="297" y="636"/>
                    <a:pt x="296" y="633"/>
                    <a:pt x="297" y="632"/>
                  </a:cubicBezTo>
                  <a:cubicBezTo>
                    <a:pt x="301" y="631"/>
                    <a:pt x="304" y="628"/>
                    <a:pt x="307" y="626"/>
                  </a:cubicBezTo>
                  <a:cubicBezTo>
                    <a:pt x="296" y="623"/>
                    <a:pt x="285" y="620"/>
                    <a:pt x="277" y="610"/>
                  </a:cubicBezTo>
                  <a:cubicBezTo>
                    <a:pt x="270" y="601"/>
                    <a:pt x="266" y="591"/>
                    <a:pt x="260" y="581"/>
                  </a:cubicBezTo>
                  <a:cubicBezTo>
                    <a:pt x="255" y="574"/>
                    <a:pt x="251" y="566"/>
                    <a:pt x="246" y="559"/>
                  </a:cubicBezTo>
                  <a:cubicBezTo>
                    <a:pt x="243" y="555"/>
                    <a:pt x="238" y="552"/>
                    <a:pt x="235" y="548"/>
                  </a:cubicBezTo>
                  <a:cubicBezTo>
                    <a:pt x="221" y="530"/>
                    <a:pt x="202" y="523"/>
                    <a:pt x="181" y="523"/>
                  </a:cubicBezTo>
                  <a:cubicBezTo>
                    <a:pt x="180" y="523"/>
                    <a:pt x="179" y="523"/>
                    <a:pt x="178" y="523"/>
                  </a:cubicBezTo>
                  <a:moveTo>
                    <a:pt x="258" y="417"/>
                  </a:moveTo>
                  <a:cubicBezTo>
                    <a:pt x="254" y="417"/>
                    <a:pt x="251" y="418"/>
                    <a:pt x="247" y="421"/>
                  </a:cubicBezTo>
                  <a:cubicBezTo>
                    <a:pt x="247" y="423"/>
                    <a:pt x="248" y="425"/>
                    <a:pt x="248" y="427"/>
                  </a:cubicBezTo>
                  <a:cubicBezTo>
                    <a:pt x="255" y="444"/>
                    <a:pt x="256" y="461"/>
                    <a:pt x="251" y="479"/>
                  </a:cubicBezTo>
                  <a:cubicBezTo>
                    <a:pt x="243" y="508"/>
                    <a:pt x="264" y="545"/>
                    <a:pt x="292" y="555"/>
                  </a:cubicBezTo>
                  <a:cubicBezTo>
                    <a:pt x="318" y="563"/>
                    <a:pt x="338" y="590"/>
                    <a:pt x="338" y="616"/>
                  </a:cubicBezTo>
                  <a:cubicBezTo>
                    <a:pt x="340" y="616"/>
                    <a:pt x="342" y="615"/>
                    <a:pt x="343" y="614"/>
                  </a:cubicBezTo>
                  <a:cubicBezTo>
                    <a:pt x="357" y="609"/>
                    <a:pt x="372" y="605"/>
                    <a:pt x="384" y="597"/>
                  </a:cubicBezTo>
                  <a:cubicBezTo>
                    <a:pt x="397" y="590"/>
                    <a:pt x="407" y="579"/>
                    <a:pt x="417" y="569"/>
                  </a:cubicBezTo>
                  <a:cubicBezTo>
                    <a:pt x="418" y="568"/>
                    <a:pt x="420" y="567"/>
                    <a:pt x="421" y="565"/>
                  </a:cubicBezTo>
                  <a:cubicBezTo>
                    <a:pt x="419" y="558"/>
                    <a:pt x="420" y="551"/>
                    <a:pt x="422" y="544"/>
                  </a:cubicBezTo>
                  <a:cubicBezTo>
                    <a:pt x="424" y="537"/>
                    <a:pt x="425" y="530"/>
                    <a:pt x="426" y="523"/>
                  </a:cubicBezTo>
                  <a:cubicBezTo>
                    <a:pt x="427" y="516"/>
                    <a:pt x="425" y="513"/>
                    <a:pt x="418" y="513"/>
                  </a:cubicBezTo>
                  <a:cubicBezTo>
                    <a:pt x="418" y="513"/>
                    <a:pt x="417" y="513"/>
                    <a:pt x="416" y="513"/>
                  </a:cubicBezTo>
                  <a:cubicBezTo>
                    <a:pt x="413" y="513"/>
                    <a:pt x="410" y="513"/>
                    <a:pt x="407" y="513"/>
                  </a:cubicBezTo>
                  <a:cubicBezTo>
                    <a:pt x="401" y="513"/>
                    <a:pt x="399" y="511"/>
                    <a:pt x="395" y="504"/>
                  </a:cubicBezTo>
                  <a:cubicBezTo>
                    <a:pt x="390" y="504"/>
                    <a:pt x="384" y="503"/>
                    <a:pt x="380" y="499"/>
                  </a:cubicBezTo>
                  <a:cubicBezTo>
                    <a:pt x="379" y="497"/>
                    <a:pt x="379" y="494"/>
                    <a:pt x="378" y="492"/>
                  </a:cubicBezTo>
                  <a:cubicBezTo>
                    <a:pt x="376" y="489"/>
                    <a:pt x="375" y="486"/>
                    <a:pt x="376" y="482"/>
                  </a:cubicBezTo>
                  <a:cubicBezTo>
                    <a:pt x="371" y="479"/>
                    <a:pt x="366" y="475"/>
                    <a:pt x="361" y="472"/>
                  </a:cubicBezTo>
                  <a:cubicBezTo>
                    <a:pt x="359" y="470"/>
                    <a:pt x="356" y="468"/>
                    <a:pt x="353" y="468"/>
                  </a:cubicBezTo>
                  <a:cubicBezTo>
                    <a:pt x="351" y="468"/>
                    <a:pt x="349" y="468"/>
                    <a:pt x="347" y="470"/>
                  </a:cubicBezTo>
                  <a:cubicBezTo>
                    <a:pt x="346" y="471"/>
                    <a:pt x="344" y="472"/>
                    <a:pt x="342" y="472"/>
                  </a:cubicBezTo>
                  <a:cubicBezTo>
                    <a:pt x="341" y="472"/>
                    <a:pt x="340" y="472"/>
                    <a:pt x="340" y="471"/>
                  </a:cubicBezTo>
                  <a:cubicBezTo>
                    <a:pt x="333" y="469"/>
                    <a:pt x="327" y="467"/>
                    <a:pt x="321" y="464"/>
                  </a:cubicBezTo>
                  <a:cubicBezTo>
                    <a:pt x="312" y="460"/>
                    <a:pt x="303" y="455"/>
                    <a:pt x="294" y="451"/>
                  </a:cubicBezTo>
                  <a:cubicBezTo>
                    <a:pt x="294" y="452"/>
                    <a:pt x="294" y="453"/>
                    <a:pt x="294" y="454"/>
                  </a:cubicBezTo>
                  <a:cubicBezTo>
                    <a:pt x="290" y="455"/>
                    <a:pt x="285" y="457"/>
                    <a:pt x="281" y="457"/>
                  </a:cubicBezTo>
                  <a:cubicBezTo>
                    <a:pt x="280" y="457"/>
                    <a:pt x="280" y="457"/>
                    <a:pt x="279" y="457"/>
                  </a:cubicBezTo>
                  <a:cubicBezTo>
                    <a:pt x="271" y="454"/>
                    <a:pt x="278" y="448"/>
                    <a:pt x="279" y="443"/>
                  </a:cubicBezTo>
                  <a:cubicBezTo>
                    <a:pt x="280" y="433"/>
                    <a:pt x="276" y="425"/>
                    <a:pt x="267" y="420"/>
                  </a:cubicBezTo>
                  <a:cubicBezTo>
                    <a:pt x="264" y="418"/>
                    <a:pt x="261" y="417"/>
                    <a:pt x="258" y="417"/>
                  </a:cubicBezTo>
                  <a:moveTo>
                    <a:pt x="759" y="347"/>
                  </a:moveTo>
                  <a:cubicBezTo>
                    <a:pt x="758" y="348"/>
                    <a:pt x="759" y="350"/>
                    <a:pt x="760" y="352"/>
                  </a:cubicBezTo>
                  <a:cubicBezTo>
                    <a:pt x="764" y="360"/>
                    <a:pt x="760" y="363"/>
                    <a:pt x="755" y="365"/>
                  </a:cubicBezTo>
                  <a:cubicBezTo>
                    <a:pt x="734" y="376"/>
                    <a:pt x="716" y="389"/>
                    <a:pt x="705" y="410"/>
                  </a:cubicBezTo>
                  <a:cubicBezTo>
                    <a:pt x="703" y="414"/>
                    <a:pt x="702" y="418"/>
                    <a:pt x="701" y="423"/>
                  </a:cubicBezTo>
                  <a:cubicBezTo>
                    <a:pt x="701" y="423"/>
                    <a:pt x="701" y="423"/>
                    <a:pt x="701" y="423"/>
                  </a:cubicBezTo>
                  <a:cubicBezTo>
                    <a:pt x="702" y="423"/>
                    <a:pt x="704" y="423"/>
                    <a:pt x="705" y="423"/>
                  </a:cubicBezTo>
                  <a:cubicBezTo>
                    <a:pt x="708" y="423"/>
                    <a:pt x="711" y="422"/>
                    <a:pt x="712" y="418"/>
                  </a:cubicBezTo>
                  <a:cubicBezTo>
                    <a:pt x="715" y="404"/>
                    <a:pt x="721" y="397"/>
                    <a:pt x="732" y="397"/>
                  </a:cubicBezTo>
                  <a:cubicBezTo>
                    <a:pt x="735" y="397"/>
                    <a:pt x="739" y="398"/>
                    <a:pt x="743" y="399"/>
                  </a:cubicBezTo>
                  <a:cubicBezTo>
                    <a:pt x="745" y="400"/>
                    <a:pt x="747" y="400"/>
                    <a:pt x="748" y="400"/>
                  </a:cubicBezTo>
                  <a:cubicBezTo>
                    <a:pt x="750" y="400"/>
                    <a:pt x="751" y="400"/>
                    <a:pt x="752" y="400"/>
                  </a:cubicBezTo>
                  <a:cubicBezTo>
                    <a:pt x="761" y="396"/>
                    <a:pt x="771" y="391"/>
                    <a:pt x="781" y="387"/>
                  </a:cubicBezTo>
                  <a:cubicBezTo>
                    <a:pt x="780" y="382"/>
                    <a:pt x="778" y="378"/>
                    <a:pt x="778" y="375"/>
                  </a:cubicBezTo>
                  <a:cubicBezTo>
                    <a:pt x="779" y="363"/>
                    <a:pt x="774" y="353"/>
                    <a:pt x="764" y="349"/>
                  </a:cubicBezTo>
                  <a:cubicBezTo>
                    <a:pt x="762" y="348"/>
                    <a:pt x="760" y="347"/>
                    <a:pt x="759" y="347"/>
                  </a:cubicBezTo>
                  <a:moveTo>
                    <a:pt x="203" y="45"/>
                  </a:moveTo>
                  <a:cubicBezTo>
                    <a:pt x="201" y="45"/>
                    <a:pt x="200" y="45"/>
                    <a:pt x="199" y="45"/>
                  </a:cubicBezTo>
                  <a:cubicBezTo>
                    <a:pt x="197" y="46"/>
                    <a:pt x="196" y="48"/>
                    <a:pt x="194" y="50"/>
                  </a:cubicBezTo>
                  <a:cubicBezTo>
                    <a:pt x="196" y="52"/>
                    <a:pt x="197" y="52"/>
                    <a:pt x="198" y="52"/>
                  </a:cubicBezTo>
                  <a:cubicBezTo>
                    <a:pt x="200" y="52"/>
                    <a:pt x="201" y="51"/>
                    <a:pt x="203" y="51"/>
                  </a:cubicBezTo>
                  <a:cubicBezTo>
                    <a:pt x="204" y="50"/>
                    <a:pt x="206" y="48"/>
                    <a:pt x="207" y="47"/>
                  </a:cubicBezTo>
                  <a:cubicBezTo>
                    <a:pt x="207" y="47"/>
                    <a:pt x="206" y="45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moveTo>
                    <a:pt x="101" y="2"/>
                  </a:moveTo>
                  <a:cubicBezTo>
                    <a:pt x="98" y="3"/>
                    <a:pt x="94" y="3"/>
                    <a:pt x="89" y="3"/>
                  </a:cubicBezTo>
                  <a:cubicBezTo>
                    <a:pt x="86" y="3"/>
                    <a:pt x="83" y="3"/>
                    <a:pt x="80" y="2"/>
                  </a:cubicBezTo>
                  <a:cubicBezTo>
                    <a:pt x="78" y="2"/>
                    <a:pt x="77" y="2"/>
                    <a:pt x="76" y="2"/>
                  </a:cubicBezTo>
                  <a:cubicBezTo>
                    <a:pt x="68" y="2"/>
                    <a:pt x="63" y="5"/>
                    <a:pt x="58" y="11"/>
                  </a:cubicBezTo>
                  <a:cubicBezTo>
                    <a:pt x="51" y="22"/>
                    <a:pt x="39" y="27"/>
                    <a:pt x="28" y="32"/>
                  </a:cubicBezTo>
                  <a:cubicBezTo>
                    <a:pt x="18" y="37"/>
                    <a:pt x="7" y="41"/>
                    <a:pt x="0" y="52"/>
                  </a:cubicBezTo>
                  <a:cubicBezTo>
                    <a:pt x="3" y="55"/>
                    <a:pt x="8" y="57"/>
                    <a:pt x="15" y="58"/>
                  </a:cubicBezTo>
                  <a:cubicBezTo>
                    <a:pt x="20" y="59"/>
                    <a:pt x="26" y="62"/>
                    <a:pt x="30" y="66"/>
                  </a:cubicBezTo>
                  <a:cubicBezTo>
                    <a:pt x="35" y="71"/>
                    <a:pt x="40" y="72"/>
                    <a:pt x="46" y="72"/>
                  </a:cubicBezTo>
                  <a:cubicBezTo>
                    <a:pt x="50" y="72"/>
                    <a:pt x="54" y="71"/>
                    <a:pt x="58" y="70"/>
                  </a:cubicBezTo>
                  <a:cubicBezTo>
                    <a:pt x="67" y="68"/>
                    <a:pt x="72" y="63"/>
                    <a:pt x="72" y="53"/>
                  </a:cubicBezTo>
                  <a:cubicBezTo>
                    <a:pt x="73" y="42"/>
                    <a:pt x="80" y="35"/>
                    <a:pt x="87" y="27"/>
                  </a:cubicBezTo>
                  <a:cubicBezTo>
                    <a:pt x="93" y="20"/>
                    <a:pt x="98" y="11"/>
                    <a:pt x="102" y="2"/>
                  </a:cubicBezTo>
                  <a:cubicBezTo>
                    <a:pt x="102" y="2"/>
                    <a:pt x="102" y="2"/>
                    <a:pt x="101" y="2"/>
                  </a:cubicBezTo>
                  <a:moveTo>
                    <a:pt x="226" y="0"/>
                  </a:moveTo>
                  <a:cubicBezTo>
                    <a:pt x="226" y="2"/>
                    <a:pt x="227" y="5"/>
                    <a:pt x="228" y="7"/>
                  </a:cubicBezTo>
                  <a:cubicBezTo>
                    <a:pt x="229" y="10"/>
                    <a:pt x="231" y="11"/>
                    <a:pt x="233" y="11"/>
                  </a:cubicBezTo>
                  <a:cubicBezTo>
                    <a:pt x="234" y="11"/>
                    <a:pt x="235" y="10"/>
                    <a:pt x="235" y="10"/>
                  </a:cubicBezTo>
                  <a:cubicBezTo>
                    <a:pt x="236" y="10"/>
                    <a:pt x="237" y="10"/>
                    <a:pt x="238" y="10"/>
                  </a:cubicBezTo>
                  <a:cubicBezTo>
                    <a:pt x="238" y="10"/>
                    <a:pt x="239" y="10"/>
                    <a:pt x="239" y="10"/>
                  </a:cubicBezTo>
                  <a:cubicBezTo>
                    <a:pt x="238" y="8"/>
                    <a:pt x="238" y="6"/>
                    <a:pt x="238" y="5"/>
                  </a:cubicBezTo>
                  <a:cubicBezTo>
                    <a:pt x="238" y="4"/>
                    <a:pt x="239" y="4"/>
                    <a:pt x="239" y="3"/>
                  </a:cubicBezTo>
                  <a:cubicBezTo>
                    <a:pt x="234" y="2"/>
                    <a:pt x="230" y="1"/>
                    <a:pt x="2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2" y="1192"/>
              <a:ext cx="358" cy="192"/>
            </a:xfrm>
            <a:custGeom>
              <a:avLst/>
              <a:gdLst>
                <a:gd name="T0" fmla="*/ 0 w 499"/>
                <a:gd name="T1" fmla="*/ 233 h 268"/>
                <a:gd name="T2" fmla="*/ 16 w 499"/>
                <a:gd name="T3" fmla="*/ 216 h 268"/>
                <a:gd name="T4" fmla="*/ 341 w 499"/>
                <a:gd name="T5" fmla="*/ 157 h 268"/>
                <a:gd name="T6" fmla="*/ 321 w 499"/>
                <a:gd name="T7" fmla="*/ 217 h 268"/>
                <a:gd name="T8" fmla="*/ 357 w 499"/>
                <a:gd name="T9" fmla="*/ 170 h 268"/>
                <a:gd name="T10" fmla="*/ 422 w 499"/>
                <a:gd name="T11" fmla="*/ 92 h 268"/>
                <a:gd name="T12" fmla="*/ 376 w 499"/>
                <a:gd name="T13" fmla="*/ 140 h 268"/>
                <a:gd name="T14" fmla="*/ 374 w 499"/>
                <a:gd name="T15" fmla="*/ 240 h 268"/>
                <a:gd name="T16" fmla="*/ 412 w 499"/>
                <a:gd name="T17" fmla="*/ 235 h 268"/>
                <a:gd name="T18" fmla="*/ 424 w 499"/>
                <a:gd name="T19" fmla="*/ 203 h 268"/>
                <a:gd name="T20" fmla="*/ 499 w 499"/>
                <a:gd name="T21" fmla="*/ 147 h 268"/>
                <a:gd name="T22" fmla="*/ 439 w 499"/>
                <a:gd name="T23" fmla="*/ 178 h 268"/>
                <a:gd name="T24" fmla="*/ 393 w 499"/>
                <a:gd name="T25" fmla="*/ 195 h 268"/>
                <a:gd name="T26" fmla="*/ 397 w 499"/>
                <a:gd name="T27" fmla="*/ 130 h 268"/>
                <a:gd name="T28" fmla="*/ 423 w 499"/>
                <a:gd name="T29" fmla="*/ 97 h 268"/>
                <a:gd name="T30" fmla="*/ 427 w 499"/>
                <a:gd name="T31" fmla="*/ 91 h 268"/>
                <a:gd name="T32" fmla="*/ 244 w 499"/>
                <a:gd name="T33" fmla="*/ 208 h 268"/>
                <a:gd name="T34" fmla="*/ 248 w 499"/>
                <a:gd name="T35" fmla="*/ 182 h 268"/>
                <a:gd name="T36" fmla="*/ 279 w 499"/>
                <a:gd name="T37" fmla="*/ 189 h 268"/>
                <a:gd name="T38" fmla="*/ 277 w 499"/>
                <a:gd name="T39" fmla="*/ 204 h 268"/>
                <a:gd name="T40" fmla="*/ 248 w 499"/>
                <a:gd name="T41" fmla="*/ 209 h 268"/>
                <a:gd name="T42" fmla="*/ 165 w 499"/>
                <a:gd name="T43" fmla="*/ 164 h 268"/>
                <a:gd name="T44" fmla="*/ 170 w 499"/>
                <a:gd name="T45" fmla="*/ 164 h 268"/>
                <a:gd name="T46" fmla="*/ 337 w 499"/>
                <a:gd name="T47" fmla="*/ 4 h 268"/>
                <a:gd name="T48" fmla="*/ 310 w 499"/>
                <a:gd name="T49" fmla="*/ 45 h 268"/>
                <a:gd name="T50" fmla="*/ 315 w 499"/>
                <a:gd name="T51" fmla="*/ 87 h 268"/>
                <a:gd name="T52" fmla="*/ 334 w 499"/>
                <a:gd name="T53" fmla="*/ 70 h 268"/>
                <a:gd name="T54" fmla="*/ 292 w 499"/>
                <a:gd name="T55" fmla="*/ 136 h 268"/>
                <a:gd name="T56" fmla="*/ 256 w 499"/>
                <a:gd name="T57" fmla="*/ 119 h 268"/>
                <a:gd name="T58" fmla="*/ 228 w 499"/>
                <a:gd name="T59" fmla="*/ 86 h 268"/>
                <a:gd name="T60" fmla="*/ 203 w 499"/>
                <a:gd name="T61" fmla="*/ 60 h 268"/>
                <a:gd name="T62" fmla="*/ 203 w 499"/>
                <a:gd name="T63" fmla="*/ 71 h 268"/>
                <a:gd name="T64" fmla="*/ 173 w 499"/>
                <a:gd name="T65" fmla="*/ 110 h 268"/>
                <a:gd name="T66" fmla="*/ 136 w 499"/>
                <a:gd name="T67" fmla="*/ 87 h 268"/>
                <a:gd name="T68" fmla="*/ 132 w 499"/>
                <a:gd name="T69" fmla="*/ 108 h 268"/>
                <a:gd name="T70" fmla="*/ 136 w 499"/>
                <a:gd name="T71" fmla="*/ 116 h 268"/>
                <a:gd name="T72" fmla="*/ 121 w 499"/>
                <a:gd name="T73" fmla="*/ 133 h 268"/>
                <a:gd name="T74" fmla="*/ 85 w 499"/>
                <a:gd name="T75" fmla="*/ 127 h 268"/>
                <a:gd name="T76" fmla="*/ 60 w 499"/>
                <a:gd name="T77" fmla="*/ 125 h 268"/>
                <a:gd name="T78" fmla="*/ 37 w 499"/>
                <a:gd name="T79" fmla="*/ 118 h 268"/>
                <a:gd name="T80" fmla="*/ 27 w 499"/>
                <a:gd name="T81" fmla="*/ 137 h 268"/>
                <a:gd name="T82" fmla="*/ 16 w 499"/>
                <a:gd name="T83" fmla="*/ 152 h 268"/>
                <a:gd name="T84" fmla="*/ 24 w 499"/>
                <a:gd name="T85" fmla="*/ 174 h 268"/>
                <a:gd name="T86" fmla="*/ 47 w 499"/>
                <a:gd name="T87" fmla="*/ 180 h 268"/>
                <a:gd name="T88" fmla="*/ 114 w 499"/>
                <a:gd name="T89" fmla="*/ 235 h 268"/>
                <a:gd name="T90" fmla="*/ 127 w 499"/>
                <a:gd name="T91" fmla="*/ 227 h 268"/>
                <a:gd name="T92" fmla="*/ 139 w 499"/>
                <a:gd name="T93" fmla="*/ 224 h 268"/>
                <a:gd name="T94" fmla="*/ 163 w 499"/>
                <a:gd name="T95" fmla="*/ 246 h 268"/>
                <a:gd name="T96" fmla="*/ 227 w 499"/>
                <a:gd name="T97" fmla="*/ 267 h 268"/>
                <a:gd name="T98" fmla="*/ 291 w 499"/>
                <a:gd name="T99" fmla="*/ 222 h 268"/>
                <a:gd name="T100" fmla="*/ 343 w 499"/>
                <a:gd name="T101" fmla="*/ 114 h 268"/>
                <a:gd name="T102" fmla="*/ 369 w 499"/>
                <a:gd name="T103" fmla="*/ 82 h 268"/>
                <a:gd name="T104" fmla="*/ 404 w 499"/>
                <a:gd name="T105" fmla="*/ 18 h 268"/>
                <a:gd name="T106" fmla="*/ 360 w 499"/>
                <a:gd name="T107" fmla="*/ 29 h 268"/>
                <a:gd name="T108" fmla="*/ 334 w 499"/>
                <a:gd name="T109" fmla="*/ 28 h 268"/>
                <a:gd name="T110" fmla="*/ 342 w 499"/>
                <a:gd name="T111" fmla="*/ 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9" h="268">
                  <a:moveTo>
                    <a:pt x="12" y="216"/>
                  </a:moveTo>
                  <a:cubicBezTo>
                    <a:pt x="9" y="216"/>
                    <a:pt x="5" y="216"/>
                    <a:pt x="3" y="220"/>
                  </a:cubicBezTo>
                  <a:cubicBezTo>
                    <a:pt x="3" y="221"/>
                    <a:pt x="1" y="223"/>
                    <a:pt x="2" y="224"/>
                  </a:cubicBezTo>
                  <a:cubicBezTo>
                    <a:pt x="4" y="228"/>
                    <a:pt x="0" y="230"/>
                    <a:pt x="0" y="233"/>
                  </a:cubicBezTo>
                  <a:cubicBezTo>
                    <a:pt x="3" y="235"/>
                    <a:pt x="5" y="237"/>
                    <a:pt x="7" y="239"/>
                  </a:cubicBezTo>
                  <a:cubicBezTo>
                    <a:pt x="8" y="239"/>
                    <a:pt x="8" y="239"/>
                    <a:pt x="8" y="239"/>
                  </a:cubicBezTo>
                  <a:cubicBezTo>
                    <a:pt x="9" y="237"/>
                    <a:pt x="9" y="235"/>
                    <a:pt x="10" y="234"/>
                  </a:cubicBezTo>
                  <a:cubicBezTo>
                    <a:pt x="12" y="228"/>
                    <a:pt x="14" y="222"/>
                    <a:pt x="16" y="216"/>
                  </a:cubicBezTo>
                  <a:cubicBezTo>
                    <a:pt x="15" y="216"/>
                    <a:pt x="13" y="216"/>
                    <a:pt x="12" y="216"/>
                  </a:cubicBezTo>
                  <a:moveTo>
                    <a:pt x="347" y="153"/>
                  </a:moveTo>
                  <a:cubicBezTo>
                    <a:pt x="347" y="153"/>
                    <a:pt x="347" y="153"/>
                    <a:pt x="347" y="153"/>
                  </a:cubicBezTo>
                  <a:cubicBezTo>
                    <a:pt x="345" y="153"/>
                    <a:pt x="343" y="155"/>
                    <a:pt x="341" y="157"/>
                  </a:cubicBezTo>
                  <a:cubicBezTo>
                    <a:pt x="333" y="173"/>
                    <a:pt x="325" y="190"/>
                    <a:pt x="316" y="206"/>
                  </a:cubicBezTo>
                  <a:cubicBezTo>
                    <a:pt x="313" y="210"/>
                    <a:pt x="314" y="213"/>
                    <a:pt x="318" y="216"/>
                  </a:cubicBezTo>
                  <a:cubicBezTo>
                    <a:pt x="318" y="217"/>
                    <a:pt x="319" y="217"/>
                    <a:pt x="319" y="217"/>
                  </a:cubicBezTo>
                  <a:cubicBezTo>
                    <a:pt x="320" y="217"/>
                    <a:pt x="320" y="217"/>
                    <a:pt x="321" y="217"/>
                  </a:cubicBezTo>
                  <a:cubicBezTo>
                    <a:pt x="321" y="218"/>
                    <a:pt x="321" y="218"/>
                    <a:pt x="320" y="218"/>
                  </a:cubicBezTo>
                  <a:cubicBezTo>
                    <a:pt x="323" y="219"/>
                    <a:pt x="326" y="220"/>
                    <a:pt x="329" y="220"/>
                  </a:cubicBezTo>
                  <a:cubicBezTo>
                    <a:pt x="338" y="220"/>
                    <a:pt x="346" y="215"/>
                    <a:pt x="349" y="207"/>
                  </a:cubicBezTo>
                  <a:cubicBezTo>
                    <a:pt x="352" y="196"/>
                    <a:pt x="354" y="184"/>
                    <a:pt x="357" y="170"/>
                  </a:cubicBezTo>
                  <a:cubicBezTo>
                    <a:pt x="356" y="166"/>
                    <a:pt x="355" y="161"/>
                    <a:pt x="353" y="157"/>
                  </a:cubicBezTo>
                  <a:cubicBezTo>
                    <a:pt x="352" y="155"/>
                    <a:pt x="349" y="153"/>
                    <a:pt x="347" y="153"/>
                  </a:cubicBezTo>
                  <a:moveTo>
                    <a:pt x="425" y="91"/>
                  </a:moveTo>
                  <a:cubicBezTo>
                    <a:pt x="424" y="91"/>
                    <a:pt x="423" y="91"/>
                    <a:pt x="422" y="92"/>
                  </a:cubicBezTo>
                  <a:cubicBezTo>
                    <a:pt x="417" y="96"/>
                    <a:pt x="412" y="101"/>
                    <a:pt x="406" y="104"/>
                  </a:cubicBezTo>
                  <a:cubicBezTo>
                    <a:pt x="400" y="107"/>
                    <a:pt x="397" y="111"/>
                    <a:pt x="398" y="118"/>
                  </a:cubicBezTo>
                  <a:cubicBezTo>
                    <a:pt x="397" y="119"/>
                    <a:pt x="395" y="119"/>
                    <a:pt x="394" y="120"/>
                  </a:cubicBezTo>
                  <a:cubicBezTo>
                    <a:pt x="388" y="127"/>
                    <a:pt x="382" y="134"/>
                    <a:pt x="376" y="140"/>
                  </a:cubicBezTo>
                  <a:cubicBezTo>
                    <a:pt x="376" y="140"/>
                    <a:pt x="376" y="141"/>
                    <a:pt x="376" y="141"/>
                  </a:cubicBezTo>
                  <a:cubicBezTo>
                    <a:pt x="365" y="155"/>
                    <a:pt x="369" y="172"/>
                    <a:pt x="367" y="188"/>
                  </a:cubicBezTo>
                  <a:cubicBezTo>
                    <a:pt x="366" y="199"/>
                    <a:pt x="367" y="210"/>
                    <a:pt x="365" y="221"/>
                  </a:cubicBezTo>
                  <a:cubicBezTo>
                    <a:pt x="364" y="229"/>
                    <a:pt x="369" y="235"/>
                    <a:pt x="374" y="240"/>
                  </a:cubicBezTo>
                  <a:cubicBezTo>
                    <a:pt x="377" y="243"/>
                    <a:pt x="381" y="249"/>
                    <a:pt x="385" y="249"/>
                  </a:cubicBezTo>
                  <a:cubicBezTo>
                    <a:pt x="385" y="249"/>
                    <a:pt x="385" y="249"/>
                    <a:pt x="385" y="249"/>
                  </a:cubicBezTo>
                  <a:cubicBezTo>
                    <a:pt x="388" y="249"/>
                    <a:pt x="392" y="243"/>
                    <a:pt x="396" y="241"/>
                  </a:cubicBezTo>
                  <a:cubicBezTo>
                    <a:pt x="401" y="239"/>
                    <a:pt x="406" y="237"/>
                    <a:pt x="412" y="235"/>
                  </a:cubicBezTo>
                  <a:cubicBezTo>
                    <a:pt x="412" y="234"/>
                    <a:pt x="412" y="232"/>
                    <a:pt x="412" y="231"/>
                  </a:cubicBezTo>
                  <a:cubicBezTo>
                    <a:pt x="411" y="230"/>
                    <a:pt x="412" y="228"/>
                    <a:pt x="413" y="226"/>
                  </a:cubicBezTo>
                  <a:cubicBezTo>
                    <a:pt x="415" y="221"/>
                    <a:pt x="418" y="216"/>
                    <a:pt x="420" y="211"/>
                  </a:cubicBezTo>
                  <a:cubicBezTo>
                    <a:pt x="421" y="208"/>
                    <a:pt x="422" y="205"/>
                    <a:pt x="424" y="203"/>
                  </a:cubicBezTo>
                  <a:cubicBezTo>
                    <a:pt x="432" y="196"/>
                    <a:pt x="441" y="193"/>
                    <a:pt x="448" y="185"/>
                  </a:cubicBezTo>
                  <a:cubicBezTo>
                    <a:pt x="453" y="180"/>
                    <a:pt x="460" y="176"/>
                    <a:pt x="466" y="171"/>
                  </a:cubicBezTo>
                  <a:cubicBezTo>
                    <a:pt x="474" y="165"/>
                    <a:pt x="483" y="159"/>
                    <a:pt x="491" y="153"/>
                  </a:cubicBezTo>
                  <a:cubicBezTo>
                    <a:pt x="494" y="151"/>
                    <a:pt x="496" y="149"/>
                    <a:pt x="499" y="147"/>
                  </a:cubicBezTo>
                  <a:cubicBezTo>
                    <a:pt x="499" y="147"/>
                    <a:pt x="499" y="146"/>
                    <a:pt x="499" y="145"/>
                  </a:cubicBezTo>
                  <a:cubicBezTo>
                    <a:pt x="493" y="148"/>
                    <a:pt x="487" y="150"/>
                    <a:pt x="481" y="153"/>
                  </a:cubicBezTo>
                  <a:cubicBezTo>
                    <a:pt x="473" y="158"/>
                    <a:pt x="465" y="162"/>
                    <a:pt x="456" y="167"/>
                  </a:cubicBezTo>
                  <a:cubicBezTo>
                    <a:pt x="450" y="170"/>
                    <a:pt x="445" y="174"/>
                    <a:pt x="439" y="178"/>
                  </a:cubicBezTo>
                  <a:cubicBezTo>
                    <a:pt x="434" y="181"/>
                    <a:pt x="428" y="184"/>
                    <a:pt x="424" y="189"/>
                  </a:cubicBezTo>
                  <a:cubicBezTo>
                    <a:pt x="419" y="194"/>
                    <a:pt x="414" y="197"/>
                    <a:pt x="408" y="198"/>
                  </a:cubicBezTo>
                  <a:cubicBezTo>
                    <a:pt x="406" y="199"/>
                    <a:pt x="403" y="200"/>
                    <a:pt x="400" y="200"/>
                  </a:cubicBezTo>
                  <a:cubicBezTo>
                    <a:pt x="398" y="200"/>
                    <a:pt x="395" y="199"/>
                    <a:pt x="393" y="195"/>
                  </a:cubicBezTo>
                  <a:cubicBezTo>
                    <a:pt x="390" y="191"/>
                    <a:pt x="386" y="188"/>
                    <a:pt x="380" y="187"/>
                  </a:cubicBezTo>
                  <a:cubicBezTo>
                    <a:pt x="371" y="186"/>
                    <a:pt x="367" y="175"/>
                    <a:pt x="372" y="167"/>
                  </a:cubicBezTo>
                  <a:cubicBezTo>
                    <a:pt x="375" y="162"/>
                    <a:pt x="379" y="158"/>
                    <a:pt x="383" y="153"/>
                  </a:cubicBezTo>
                  <a:cubicBezTo>
                    <a:pt x="388" y="145"/>
                    <a:pt x="392" y="137"/>
                    <a:pt x="397" y="130"/>
                  </a:cubicBezTo>
                  <a:cubicBezTo>
                    <a:pt x="398" y="128"/>
                    <a:pt x="400" y="126"/>
                    <a:pt x="400" y="124"/>
                  </a:cubicBezTo>
                  <a:cubicBezTo>
                    <a:pt x="399" y="119"/>
                    <a:pt x="403" y="117"/>
                    <a:pt x="406" y="115"/>
                  </a:cubicBezTo>
                  <a:cubicBezTo>
                    <a:pt x="410" y="111"/>
                    <a:pt x="414" y="107"/>
                    <a:pt x="418" y="103"/>
                  </a:cubicBezTo>
                  <a:cubicBezTo>
                    <a:pt x="420" y="101"/>
                    <a:pt x="421" y="99"/>
                    <a:pt x="423" y="97"/>
                  </a:cubicBezTo>
                  <a:cubicBezTo>
                    <a:pt x="423" y="97"/>
                    <a:pt x="423" y="97"/>
                    <a:pt x="424" y="97"/>
                  </a:cubicBezTo>
                  <a:cubicBezTo>
                    <a:pt x="424" y="96"/>
                    <a:pt x="423" y="95"/>
                    <a:pt x="423" y="94"/>
                  </a:cubicBezTo>
                  <a:cubicBezTo>
                    <a:pt x="425" y="93"/>
                    <a:pt x="426" y="92"/>
                    <a:pt x="427" y="91"/>
                  </a:cubicBezTo>
                  <a:cubicBezTo>
                    <a:pt x="427" y="91"/>
                    <a:pt x="427" y="91"/>
                    <a:pt x="427" y="91"/>
                  </a:cubicBezTo>
                  <a:cubicBezTo>
                    <a:pt x="426" y="91"/>
                    <a:pt x="426" y="91"/>
                    <a:pt x="426" y="91"/>
                  </a:cubicBezTo>
                  <a:cubicBezTo>
                    <a:pt x="425" y="91"/>
                    <a:pt x="425" y="91"/>
                    <a:pt x="425" y="91"/>
                  </a:cubicBezTo>
                  <a:moveTo>
                    <a:pt x="248" y="209"/>
                  </a:moveTo>
                  <a:cubicBezTo>
                    <a:pt x="247" y="209"/>
                    <a:pt x="245" y="209"/>
                    <a:pt x="244" y="208"/>
                  </a:cubicBezTo>
                  <a:cubicBezTo>
                    <a:pt x="242" y="205"/>
                    <a:pt x="241" y="203"/>
                    <a:pt x="239" y="200"/>
                  </a:cubicBezTo>
                  <a:cubicBezTo>
                    <a:pt x="241" y="199"/>
                    <a:pt x="243" y="199"/>
                    <a:pt x="245" y="198"/>
                  </a:cubicBezTo>
                  <a:cubicBezTo>
                    <a:pt x="249" y="195"/>
                    <a:pt x="252" y="193"/>
                    <a:pt x="249" y="188"/>
                  </a:cubicBezTo>
                  <a:cubicBezTo>
                    <a:pt x="248" y="186"/>
                    <a:pt x="247" y="182"/>
                    <a:pt x="248" y="182"/>
                  </a:cubicBezTo>
                  <a:cubicBezTo>
                    <a:pt x="249" y="180"/>
                    <a:pt x="252" y="179"/>
                    <a:pt x="254" y="179"/>
                  </a:cubicBezTo>
                  <a:cubicBezTo>
                    <a:pt x="254" y="179"/>
                    <a:pt x="255" y="179"/>
                    <a:pt x="255" y="179"/>
                  </a:cubicBezTo>
                  <a:cubicBezTo>
                    <a:pt x="264" y="182"/>
                    <a:pt x="272" y="184"/>
                    <a:pt x="280" y="187"/>
                  </a:cubicBezTo>
                  <a:cubicBezTo>
                    <a:pt x="279" y="188"/>
                    <a:pt x="279" y="188"/>
                    <a:pt x="279" y="189"/>
                  </a:cubicBezTo>
                  <a:cubicBezTo>
                    <a:pt x="280" y="191"/>
                    <a:pt x="281" y="194"/>
                    <a:pt x="282" y="197"/>
                  </a:cubicBezTo>
                  <a:cubicBezTo>
                    <a:pt x="283" y="199"/>
                    <a:pt x="283" y="201"/>
                    <a:pt x="283" y="203"/>
                  </a:cubicBezTo>
                  <a:cubicBezTo>
                    <a:pt x="282" y="203"/>
                    <a:pt x="280" y="204"/>
                    <a:pt x="279" y="204"/>
                  </a:cubicBezTo>
                  <a:cubicBezTo>
                    <a:pt x="278" y="204"/>
                    <a:pt x="278" y="204"/>
                    <a:pt x="277" y="204"/>
                  </a:cubicBezTo>
                  <a:cubicBezTo>
                    <a:pt x="273" y="203"/>
                    <a:pt x="270" y="201"/>
                    <a:pt x="266" y="199"/>
                  </a:cubicBezTo>
                  <a:cubicBezTo>
                    <a:pt x="265" y="199"/>
                    <a:pt x="264" y="199"/>
                    <a:pt x="263" y="199"/>
                  </a:cubicBezTo>
                  <a:cubicBezTo>
                    <a:pt x="260" y="199"/>
                    <a:pt x="257" y="202"/>
                    <a:pt x="255" y="205"/>
                  </a:cubicBezTo>
                  <a:cubicBezTo>
                    <a:pt x="254" y="207"/>
                    <a:pt x="251" y="209"/>
                    <a:pt x="248" y="209"/>
                  </a:cubicBezTo>
                  <a:moveTo>
                    <a:pt x="160" y="189"/>
                  </a:moveTo>
                  <a:cubicBezTo>
                    <a:pt x="150" y="177"/>
                    <a:pt x="156" y="169"/>
                    <a:pt x="163" y="160"/>
                  </a:cubicBezTo>
                  <a:cubicBezTo>
                    <a:pt x="164" y="161"/>
                    <a:pt x="164" y="162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6" y="164"/>
                    <a:pt x="166" y="164"/>
                    <a:pt x="167" y="164"/>
                  </a:cubicBezTo>
                  <a:cubicBezTo>
                    <a:pt x="168" y="164"/>
                    <a:pt x="168" y="164"/>
                    <a:pt x="169" y="164"/>
                  </a:cubicBezTo>
                  <a:cubicBezTo>
                    <a:pt x="169" y="164"/>
                    <a:pt x="170" y="164"/>
                    <a:pt x="170" y="164"/>
                  </a:cubicBezTo>
                  <a:cubicBezTo>
                    <a:pt x="171" y="167"/>
                    <a:pt x="174" y="171"/>
                    <a:pt x="173" y="173"/>
                  </a:cubicBezTo>
                  <a:cubicBezTo>
                    <a:pt x="169" y="178"/>
                    <a:pt x="164" y="183"/>
                    <a:pt x="160" y="189"/>
                  </a:cubicBezTo>
                  <a:moveTo>
                    <a:pt x="338" y="0"/>
                  </a:moveTo>
                  <a:cubicBezTo>
                    <a:pt x="337" y="0"/>
                    <a:pt x="336" y="1"/>
                    <a:pt x="337" y="4"/>
                  </a:cubicBezTo>
                  <a:cubicBezTo>
                    <a:pt x="337" y="5"/>
                    <a:pt x="336" y="6"/>
                    <a:pt x="336" y="6"/>
                  </a:cubicBezTo>
                  <a:cubicBezTo>
                    <a:pt x="334" y="9"/>
                    <a:pt x="332" y="12"/>
                    <a:pt x="330" y="15"/>
                  </a:cubicBezTo>
                  <a:cubicBezTo>
                    <a:pt x="329" y="18"/>
                    <a:pt x="328" y="22"/>
                    <a:pt x="326" y="26"/>
                  </a:cubicBezTo>
                  <a:cubicBezTo>
                    <a:pt x="321" y="32"/>
                    <a:pt x="316" y="38"/>
                    <a:pt x="310" y="45"/>
                  </a:cubicBezTo>
                  <a:cubicBezTo>
                    <a:pt x="306" y="50"/>
                    <a:pt x="302" y="55"/>
                    <a:pt x="303" y="62"/>
                  </a:cubicBezTo>
                  <a:cubicBezTo>
                    <a:pt x="304" y="62"/>
                    <a:pt x="305" y="61"/>
                    <a:pt x="306" y="61"/>
                  </a:cubicBezTo>
                  <a:cubicBezTo>
                    <a:pt x="307" y="67"/>
                    <a:pt x="308" y="73"/>
                    <a:pt x="308" y="79"/>
                  </a:cubicBezTo>
                  <a:cubicBezTo>
                    <a:pt x="310" y="82"/>
                    <a:pt x="311" y="87"/>
                    <a:pt x="315" y="87"/>
                  </a:cubicBezTo>
                  <a:cubicBezTo>
                    <a:pt x="316" y="87"/>
                    <a:pt x="318" y="87"/>
                    <a:pt x="320" y="85"/>
                  </a:cubicBezTo>
                  <a:cubicBezTo>
                    <a:pt x="317" y="81"/>
                    <a:pt x="321" y="77"/>
                    <a:pt x="322" y="74"/>
                  </a:cubicBezTo>
                  <a:cubicBezTo>
                    <a:pt x="324" y="69"/>
                    <a:pt x="326" y="67"/>
                    <a:pt x="328" y="67"/>
                  </a:cubicBezTo>
                  <a:cubicBezTo>
                    <a:pt x="330" y="67"/>
                    <a:pt x="332" y="68"/>
                    <a:pt x="334" y="70"/>
                  </a:cubicBezTo>
                  <a:cubicBezTo>
                    <a:pt x="334" y="73"/>
                    <a:pt x="335" y="77"/>
                    <a:pt x="334" y="79"/>
                  </a:cubicBezTo>
                  <a:cubicBezTo>
                    <a:pt x="331" y="86"/>
                    <a:pt x="328" y="92"/>
                    <a:pt x="324" y="98"/>
                  </a:cubicBezTo>
                  <a:cubicBezTo>
                    <a:pt x="319" y="105"/>
                    <a:pt x="314" y="112"/>
                    <a:pt x="307" y="116"/>
                  </a:cubicBezTo>
                  <a:cubicBezTo>
                    <a:pt x="299" y="121"/>
                    <a:pt x="297" y="129"/>
                    <a:pt x="292" y="136"/>
                  </a:cubicBezTo>
                  <a:cubicBezTo>
                    <a:pt x="289" y="139"/>
                    <a:pt x="285" y="142"/>
                    <a:pt x="281" y="142"/>
                  </a:cubicBezTo>
                  <a:cubicBezTo>
                    <a:pt x="278" y="142"/>
                    <a:pt x="275" y="141"/>
                    <a:pt x="273" y="138"/>
                  </a:cubicBezTo>
                  <a:cubicBezTo>
                    <a:pt x="270" y="135"/>
                    <a:pt x="269" y="131"/>
                    <a:pt x="266" y="128"/>
                  </a:cubicBezTo>
                  <a:cubicBezTo>
                    <a:pt x="263" y="125"/>
                    <a:pt x="259" y="122"/>
                    <a:pt x="256" y="119"/>
                  </a:cubicBezTo>
                  <a:cubicBezTo>
                    <a:pt x="253" y="118"/>
                    <a:pt x="251" y="115"/>
                    <a:pt x="248" y="115"/>
                  </a:cubicBezTo>
                  <a:cubicBezTo>
                    <a:pt x="244" y="115"/>
                    <a:pt x="240" y="115"/>
                    <a:pt x="237" y="111"/>
                  </a:cubicBezTo>
                  <a:cubicBezTo>
                    <a:pt x="235" y="108"/>
                    <a:pt x="232" y="105"/>
                    <a:pt x="231" y="101"/>
                  </a:cubicBezTo>
                  <a:cubicBezTo>
                    <a:pt x="230" y="96"/>
                    <a:pt x="229" y="91"/>
                    <a:pt x="228" y="86"/>
                  </a:cubicBezTo>
                  <a:cubicBezTo>
                    <a:pt x="228" y="84"/>
                    <a:pt x="228" y="81"/>
                    <a:pt x="227" y="78"/>
                  </a:cubicBezTo>
                  <a:cubicBezTo>
                    <a:pt x="221" y="71"/>
                    <a:pt x="227" y="61"/>
                    <a:pt x="222" y="54"/>
                  </a:cubicBezTo>
                  <a:cubicBezTo>
                    <a:pt x="220" y="52"/>
                    <a:pt x="217" y="51"/>
                    <a:pt x="216" y="51"/>
                  </a:cubicBezTo>
                  <a:cubicBezTo>
                    <a:pt x="210" y="51"/>
                    <a:pt x="207" y="56"/>
                    <a:pt x="203" y="60"/>
                  </a:cubicBezTo>
                  <a:cubicBezTo>
                    <a:pt x="209" y="62"/>
                    <a:pt x="203" y="65"/>
                    <a:pt x="203" y="68"/>
                  </a:cubicBezTo>
                  <a:cubicBezTo>
                    <a:pt x="204" y="69"/>
                    <a:pt x="205" y="69"/>
                    <a:pt x="207" y="71"/>
                  </a:cubicBezTo>
                  <a:cubicBezTo>
                    <a:pt x="205" y="71"/>
                    <a:pt x="204" y="70"/>
                    <a:pt x="204" y="70"/>
                  </a:cubicBezTo>
                  <a:cubicBezTo>
                    <a:pt x="203" y="70"/>
                    <a:pt x="203" y="70"/>
                    <a:pt x="203" y="71"/>
                  </a:cubicBezTo>
                  <a:cubicBezTo>
                    <a:pt x="201" y="75"/>
                    <a:pt x="199" y="80"/>
                    <a:pt x="196" y="84"/>
                  </a:cubicBezTo>
                  <a:cubicBezTo>
                    <a:pt x="195" y="86"/>
                    <a:pt x="191" y="88"/>
                    <a:pt x="191" y="90"/>
                  </a:cubicBezTo>
                  <a:cubicBezTo>
                    <a:pt x="192" y="97"/>
                    <a:pt x="187" y="100"/>
                    <a:pt x="184" y="104"/>
                  </a:cubicBezTo>
                  <a:cubicBezTo>
                    <a:pt x="180" y="108"/>
                    <a:pt x="176" y="110"/>
                    <a:pt x="173" y="110"/>
                  </a:cubicBezTo>
                  <a:cubicBezTo>
                    <a:pt x="168" y="110"/>
                    <a:pt x="164" y="108"/>
                    <a:pt x="161" y="103"/>
                  </a:cubicBezTo>
                  <a:cubicBezTo>
                    <a:pt x="159" y="101"/>
                    <a:pt x="158" y="96"/>
                    <a:pt x="155" y="95"/>
                  </a:cubicBezTo>
                  <a:cubicBezTo>
                    <a:pt x="149" y="92"/>
                    <a:pt x="146" y="88"/>
                    <a:pt x="144" y="81"/>
                  </a:cubicBezTo>
                  <a:cubicBezTo>
                    <a:pt x="141" y="84"/>
                    <a:pt x="135" y="87"/>
                    <a:pt x="136" y="87"/>
                  </a:cubicBezTo>
                  <a:cubicBezTo>
                    <a:pt x="138" y="93"/>
                    <a:pt x="133" y="100"/>
                    <a:pt x="142" y="104"/>
                  </a:cubicBezTo>
                  <a:cubicBezTo>
                    <a:pt x="139" y="106"/>
                    <a:pt x="136" y="109"/>
                    <a:pt x="135" y="109"/>
                  </a:cubicBezTo>
                  <a:cubicBezTo>
                    <a:pt x="135" y="109"/>
                    <a:pt x="135" y="109"/>
                    <a:pt x="135" y="109"/>
                  </a:cubicBezTo>
                  <a:cubicBezTo>
                    <a:pt x="134" y="108"/>
                    <a:pt x="133" y="108"/>
                    <a:pt x="132" y="108"/>
                  </a:cubicBezTo>
                  <a:cubicBezTo>
                    <a:pt x="130" y="108"/>
                    <a:pt x="129" y="111"/>
                    <a:pt x="126" y="113"/>
                  </a:cubicBezTo>
                  <a:cubicBezTo>
                    <a:pt x="129" y="114"/>
                    <a:pt x="131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5" y="116"/>
                    <a:pt x="135" y="116"/>
                    <a:pt x="136" y="116"/>
                  </a:cubicBezTo>
                  <a:cubicBezTo>
                    <a:pt x="139" y="116"/>
                    <a:pt x="138" y="118"/>
                    <a:pt x="139" y="120"/>
                  </a:cubicBezTo>
                  <a:cubicBezTo>
                    <a:pt x="138" y="120"/>
                    <a:pt x="137" y="120"/>
                    <a:pt x="136" y="121"/>
                  </a:cubicBezTo>
                  <a:cubicBezTo>
                    <a:pt x="137" y="126"/>
                    <a:pt x="135" y="131"/>
                    <a:pt x="130" y="132"/>
                  </a:cubicBezTo>
                  <a:cubicBezTo>
                    <a:pt x="127" y="132"/>
                    <a:pt x="124" y="133"/>
                    <a:pt x="121" y="133"/>
                  </a:cubicBezTo>
                  <a:cubicBezTo>
                    <a:pt x="118" y="133"/>
                    <a:pt x="116" y="133"/>
                    <a:pt x="114" y="132"/>
                  </a:cubicBezTo>
                  <a:cubicBezTo>
                    <a:pt x="105" y="131"/>
                    <a:pt x="96" y="127"/>
                    <a:pt x="87" y="127"/>
                  </a:cubicBezTo>
                  <a:cubicBezTo>
                    <a:pt x="87" y="127"/>
                    <a:pt x="87" y="127"/>
                    <a:pt x="86" y="127"/>
                  </a:cubicBezTo>
                  <a:cubicBezTo>
                    <a:pt x="86" y="127"/>
                    <a:pt x="86" y="127"/>
                    <a:pt x="85" y="127"/>
                  </a:cubicBezTo>
                  <a:cubicBezTo>
                    <a:pt x="77" y="127"/>
                    <a:pt x="77" y="125"/>
                    <a:pt x="79" y="118"/>
                  </a:cubicBezTo>
                  <a:cubicBezTo>
                    <a:pt x="76" y="118"/>
                    <a:pt x="74" y="118"/>
                    <a:pt x="72" y="119"/>
                  </a:cubicBezTo>
                  <a:cubicBezTo>
                    <a:pt x="68" y="121"/>
                    <a:pt x="65" y="123"/>
                    <a:pt x="61" y="125"/>
                  </a:cubicBezTo>
                  <a:cubicBezTo>
                    <a:pt x="61" y="125"/>
                    <a:pt x="60" y="125"/>
                    <a:pt x="60" y="125"/>
                  </a:cubicBezTo>
                  <a:cubicBezTo>
                    <a:pt x="58" y="125"/>
                    <a:pt x="56" y="124"/>
                    <a:pt x="55" y="124"/>
                  </a:cubicBezTo>
                  <a:cubicBezTo>
                    <a:pt x="53" y="118"/>
                    <a:pt x="47" y="118"/>
                    <a:pt x="42" y="118"/>
                  </a:cubicBezTo>
                  <a:cubicBezTo>
                    <a:pt x="43" y="116"/>
                    <a:pt x="44" y="115"/>
                    <a:pt x="46" y="112"/>
                  </a:cubicBezTo>
                  <a:cubicBezTo>
                    <a:pt x="42" y="114"/>
                    <a:pt x="40" y="116"/>
                    <a:pt x="37" y="118"/>
                  </a:cubicBezTo>
                  <a:cubicBezTo>
                    <a:pt x="37" y="119"/>
                    <a:pt x="38" y="120"/>
                    <a:pt x="39" y="121"/>
                  </a:cubicBezTo>
                  <a:cubicBezTo>
                    <a:pt x="34" y="124"/>
                    <a:pt x="29" y="127"/>
                    <a:pt x="24" y="130"/>
                  </a:cubicBezTo>
                  <a:cubicBezTo>
                    <a:pt x="23" y="131"/>
                    <a:pt x="23" y="133"/>
                    <a:pt x="23" y="135"/>
                  </a:cubicBezTo>
                  <a:cubicBezTo>
                    <a:pt x="23" y="136"/>
                    <a:pt x="25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32" y="136"/>
                    <a:pt x="36" y="134"/>
                    <a:pt x="40" y="133"/>
                  </a:cubicBezTo>
                  <a:cubicBezTo>
                    <a:pt x="42" y="142"/>
                    <a:pt x="41" y="145"/>
                    <a:pt x="34" y="145"/>
                  </a:cubicBezTo>
                  <a:cubicBezTo>
                    <a:pt x="27" y="146"/>
                    <a:pt x="22" y="149"/>
                    <a:pt x="16" y="152"/>
                  </a:cubicBezTo>
                  <a:cubicBezTo>
                    <a:pt x="15" y="153"/>
                    <a:pt x="14" y="154"/>
                    <a:pt x="14" y="155"/>
                  </a:cubicBezTo>
                  <a:cubicBezTo>
                    <a:pt x="14" y="159"/>
                    <a:pt x="15" y="162"/>
                    <a:pt x="16" y="166"/>
                  </a:cubicBezTo>
                  <a:cubicBezTo>
                    <a:pt x="17" y="167"/>
                    <a:pt x="20" y="167"/>
                    <a:pt x="21" y="168"/>
                  </a:cubicBezTo>
                  <a:cubicBezTo>
                    <a:pt x="22" y="170"/>
                    <a:pt x="23" y="172"/>
                    <a:pt x="24" y="174"/>
                  </a:cubicBezTo>
                  <a:cubicBezTo>
                    <a:pt x="27" y="177"/>
                    <a:pt x="31" y="179"/>
                    <a:pt x="34" y="182"/>
                  </a:cubicBezTo>
                  <a:cubicBezTo>
                    <a:pt x="35" y="183"/>
                    <a:pt x="36" y="184"/>
                    <a:pt x="37" y="185"/>
                  </a:cubicBezTo>
                  <a:cubicBezTo>
                    <a:pt x="37" y="184"/>
                    <a:pt x="38" y="184"/>
                    <a:pt x="38" y="184"/>
                  </a:cubicBezTo>
                  <a:cubicBezTo>
                    <a:pt x="42" y="181"/>
                    <a:pt x="45" y="180"/>
                    <a:pt x="47" y="180"/>
                  </a:cubicBezTo>
                  <a:cubicBezTo>
                    <a:pt x="51" y="180"/>
                    <a:pt x="53" y="183"/>
                    <a:pt x="54" y="189"/>
                  </a:cubicBezTo>
                  <a:cubicBezTo>
                    <a:pt x="55" y="198"/>
                    <a:pt x="54" y="207"/>
                    <a:pt x="55" y="216"/>
                  </a:cubicBezTo>
                  <a:cubicBezTo>
                    <a:pt x="55" y="219"/>
                    <a:pt x="54" y="223"/>
                    <a:pt x="54" y="226"/>
                  </a:cubicBezTo>
                  <a:cubicBezTo>
                    <a:pt x="74" y="229"/>
                    <a:pt x="94" y="232"/>
                    <a:pt x="114" y="235"/>
                  </a:cubicBezTo>
                  <a:cubicBezTo>
                    <a:pt x="118" y="235"/>
                    <a:pt x="122" y="235"/>
                    <a:pt x="126" y="236"/>
                  </a:cubicBezTo>
                  <a:cubicBezTo>
                    <a:pt x="128" y="236"/>
                    <a:pt x="130" y="237"/>
                    <a:pt x="132" y="237"/>
                  </a:cubicBezTo>
                  <a:cubicBezTo>
                    <a:pt x="131" y="235"/>
                    <a:pt x="131" y="234"/>
                    <a:pt x="131" y="232"/>
                  </a:cubicBezTo>
                  <a:cubicBezTo>
                    <a:pt x="130" y="230"/>
                    <a:pt x="128" y="228"/>
                    <a:pt x="127" y="227"/>
                  </a:cubicBezTo>
                  <a:cubicBezTo>
                    <a:pt x="124" y="224"/>
                    <a:pt x="125" y="222"/>
                    <a:pt x="127" y="221"/>
                  </a:cubicBezTo>
                  <a:cubicBezTo>
                    <a:pt x="129" y="220"/>
                    <a:pt x="131" y="218"/>
                    <a:pt x="133" y="218"/>
                  </a:cubicBezTo>
                  <a:cubicBezTo>
                    <a:pt x="133" y="218"/>
                    <a:pt x="133" y="218"/>
                    <a:pt x="133" y="218"/>
                  </a:cubicBezTo>
                  <a:cubicBezTo>
                    <a:pt x="137" y="218"/>
                    <a:pt x="140" y="219"/>
                    <a:pt x="139" y="224"/>
                  </a:cubicBezTo>
                  <a:cubicBezTo>
                    <a:pt x="139" y="225"/>
                    <a:pt x="140" y="227"/>
                    <a:pt x="141" y="228"/>
                  </a:cubicBezTo>
                  <a:cubicBezTo>
                    <a:pt x="143" y="232"/>
                    <a:pt x="146" y="235"/>
                    <a:pt x="145" y="240"/>
                  </a:cubicBezTo>
                  <a:cubicBezTo>
                    <a:pt x="147" y="240"/>
                    <a:pt x="150" y="241"/>
                    <a:pt x="152" y="242"/>
                  </a:cubicBezTo>
                  <a:cubicBezTo>
                    <a:pt x="156" y="243"/>
                    <a:pt x="159" y="244"/>
                    <a:pt x="163" y="246"/>
                  </a:cubicBezTo>
                  <a:cubicBezTo>
                    <a:pt x="165" y="246"/>
                    <a:pt x="167" y="246"/>
                    <a:pt x="168" y="247"/>
                  </a:cubicBezTo>
                  <a:cubicBezTo>
                    <a:pt x="177" y="258"/>
                    <a:pt x="190" y="257"/>
                    <a:pt x="201" y="260"/>
                  </a:cubicBezTo>
                  <a:cubicBezTo>
                    <a:pt x="210" y="263"/>
                    <a:pt x="218" y="265"/>
                    <a:pt x="226" y="268"/>
                  </a:cubicBezTo>
                  <a:cubicBezTo>
                    <a:pt x="226" y="268"/>
                    <a:pt x="227" y="267"/>
                    <a:pt x="227" y="267"/>
                  </a:cubicBezTo>
                  <a:cubicBezTo>
                    <a:pt x="227" y="267"/>
                    <a:pt x="227" y="266"/>
                    <a:pt x="227" y="266"/>
                  </a:cubicBezTo>
                  <a:cubicBezTo>
                    <a:pt x="227" y="266"/>
                    <a:pt x="229" y="264"/>
                    <a:pt x="230" y="264"/>
                  </a:cubicBezTo>
                  <a:cubicBezTo>
                    <a:pt x="236" y="258"/>
                    <a:pt x="243" y="254"/>
                    <a:pt x="250" y="250"/>
                  </a:cubicBezTo>
                  <a:cubicBezTo>
                    <a:pt x="263" y="241"/>
                    <a:pt x="277" y="232"/>
                    <a:pt x="291" y="222"/>
                  </a:cubicBezTo>
                  <a:cubicBezTo>
                    <a:pt x="294" y="220"/>
                    <a:pt x="297" y="215"/>
                    <a:pt x="297" y="211"/>
                  </a:cubicBezTo>
                  <a:cubicBezTo>
                    <a:pt x="295" y="199"/>
                    <a:pt x="303" y="192"/>
                    <a:pt x="307" y="182"/>
                  </a:cubicBezTo>
                  <a:cubicBezTo>
                    <a:pt x="310" y="173"/>
                    <a:pt x="314" y="164"/>
                    <a:pt x="316" y="155"/>
                  </a:cubicBezTo>
                  <a:cubicBezTo>
                    <a:pt x="320" y="138"/>
                    <a:pt x="327" y="123"/>
                    <a:pt x="343" y="114"/>
                  </a:cubicBezTo>
                  <a:cubicBezTo>
                    <a:pt x="343" y="113"/>
                    <a:pt x="344" y="112"/>
                    <a:pt x="345" y="112"/>
                  </a:cubicBezTo>
                  <a:cubicBezTo>
                    <a:pt x="348" y="112"/>
                    <a:pt x="350" y="112"/>
                    <a:pt x="353" y="112"/>
                  </a:cubicBezTo>
                  <a:cubicBezTo>
                    <a:pt x="356" y="105"/>
                    <a:pt x="358" y="98"/>
                    <a:pt x="363" y="92"/>
                  </a:cubicBezTo>
                  <a:cubicBezTo>
                    <a:pt x="366" y="89"/>
                    <a:pt x="367" y="85"/>
                    <a:pt x="369" y="82"/>
                  </a:cubicBezTo>
                  <a:cubicBezTo>
                    <a:pt x="370" y="79"/>
                    <a:pt x="371" y="75"/>
                    <a:pt x="373" y="73"/>
                  </a:cubicBezTo>
                  <a:cubicBezTo>
                    <a:pt x="377" y="69"/>
                    <a:pt x="380" y="65"/>
                    <a:pt x="384" y="62"/>
                  </a:cubicBezTo>
                  <a:cubicBezTo>
                    <a:pt x="392" y="56"/>
                    <a:pt x="394" y="48"/>
                    <a:pt x="397" y="40"/>
                  </a:cubicBezTo>
                  <a:cubicBezTo>
                    <a:pt x="400" y="33"/>
                    <a:pt x="402" y="26"/>
                    <a:pt x="404" y="18"/>
                  </a:cubicBezTo>
                  <a:cubicBezTo>
                    <a:pt x="406" y="11"/>
                    <a:pt x="402" y="4"/>
                    <a:pt x="395" y="4"/>
                  </a:cubicBezTo>
                  <a:cubicBezTo>
                    <a:pt x="395" y="4"/>
                    <a:pt x="394" y="4"/>
                    <a:pt x="393" y="5"/>
                  </a:cubicBezTo>
                  <a:cubicBezTo>
                    <a:pt x="386" y="6"/>
                    <a:pt x="379" y="10"/>
                    <a:pt x="373" y="16"/>
                  </a:cubicBezTo>
                  <a:cubicBezTo>
                    <a:pt x="369" y="20"/>
                    <a:pt x="364" y="25"/>
                    <a:pt x="360" y="29"/>
                  </a:cubicBezTo>
                  <a:cubicBezTo>
                    <a:pt x="355" y="34"/>
                    <a:pt x="350" y="39"/>
                    <a:pt x="345" y="43"/>
                  </a:cubicBezTo>
                  <a:cubicBezTo>
                    <a:pt x="344" y="44"/>
                    <a:pt x="342" y="46"/>
                    <a:pt x="340" y="46"/>
                  </a:cubicBezTo>
                  <a:cubicBezTo>
                    <a:pt x="339" y="46"/>
                    <a:pt x="338" y="45"/>
                    <a:pt x="337" y="44"/>
                  </a:cubicBezTo>
                  <a:cubicBezTo>
                    <a:pt x="334" y="39"/>
                    <a:pt x="329" y="34"/>
                    <a:pt x="334" y="28"/>
                  </a:cubicBezTo>
                  <a:cubicBezTo>
                    <a:pt x="336" y="25"/>
                    <a:pt x="338" y="23"/>
                    <a:pt x="340" y="20"/>
                  </a:cubicBezTo>
                  <a:cubicBezTo>
                    <a:pt x="341" y="18"/>
                    <a:pt x="341" y="17"/>
                    <a:pt x="342" y="15"/>
                  </a:cubicBezTo>
                  <a:cubicBezTo>
                    <a:pt x="343" y="12"/>
                    <a:pt x="343" y="9"/>
                    <a:pt x="345" y="6"/>
                  </a:cubicBezTo>
                  <a:cubicBezTo>
                    <a:pt x="347" y="2"/>
                    <a:pt x="346" y="1"/>
                    <a:pt x="342" y="1"/>
                  </a:cubicBezTo>
                  <a:cubicBezTo>
                    <a:pt x="341" y="1"/>
                    <a:pt x="340" y="0"/>
                    <a:pt x="3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7" y="1354"/>
              <a:ext cx="157" cy="141"/>
            </a:xfrm>
            <a:custGeom>
              <a:avLst/>
              <a:gdLst>
                <a:gd name="T0" fmla="*/ 117 w 219"/>
                <a:gd name="T1" fmla="*/ 175 h 197"/>
                <a:gd name="T2" fmla="*/ 109 w 219"/>
                <a:gd name="T3" fmla="*/ 197 h 197"/>
                <a:gd name="T4" fmla="*/ 117 w 219"/>
                <a:gd name="T5" fmla="*/ 176 h 197"/>
                <a:gd name="T6" fmla="*/ 117 w 219"/>
                <a:gd name="T7" fmla="*/ 175 h 197"/>
                <a:gd name="T8" fmla="*/ 1 w 219"/>
                <a:gd name="T9" fmla="*/ 13 h 197"/>
                <a:gd name="T10" fmla="*/ 0 w 219"/>
                <a:gd name="T11" fmla="*/ 13 h 197"/>
                <a:gd name="T12" fmla="*/ 1 w 219"/>
                <a:gd name="T13" fmla="*/ 13 h 197"/>
                <a:gd name="T14" fmla="*/ 1 w 219"/>
                <a:gd name="T15" fmla="*/ 13 h 197"/>
                <a:gd name="T16" fmla="*/ 97 w 219"/>
                <a:gd name="T17" fmla="*/ 63 h 197"/>
                <a:gd name="T18" fmla="*/ 93 w 219"/>
                <a:gd name="T19" fmla="*/ 61 h 197"/>
                <a:gd name="T20" fmla="*/ 98 w 219"/>
                <a:gd name="T21" fmla="*/ 56 h 197"/>
                <a:gd name="T22" fmla="*/ 102 w 219"/>
                <a:gd name="T23" fmla="*/ 56 h 197"/>
                <a:gd name="T24" fmla="*/ 104 w 219"/>
                <a:gd name="T25" fmla="*/ 56 h 197"/>
                <a:gd name="T26" fmla="*/ 106 w 219"/>
                <a:gd name="T27" fmla="*/ 58 h 197"/>
                <a:gd name="T28" fmla="*/ 102 w 219"/>
                <a:gd name="T29" fmla="*/ 62 h 197"/>
                <a:gd name="T30" fmla="*/ 97 w 219"/>
                <a:gd name="T31" fmla="*/ 63 h 197"/>
                <a:gd name="T32" fmla="*/ 47 w 219"/>
                <a:gd name="T33" fmla="*/ 0 h 197"/>
                <a:gd name="T34" fmla="*/ 50 w 219"/>
                <a:gd name="T35" fmla="*/ 14 h 197"/>
                <a:gd name="T36" fmla="*/ 47 w 219"/>
                <a:gd name="T37" fmla="*/ 56 h 197"/>
                <a:gd name="T38" fmla="*/ 44 w 219"/>
                <a:gd name="T39" fmla="*/ 72 h 197"/>
                <a:gd name="T40" fmla="*/ 62 w 219"/>
                <a:gd name="T41" fmla="*/ 74 h 197"/>
                <a:gd name="T42" fmla="*/ 85 w 219"/>
                <a:gd name="T43" fmla="*/ 88 h 197"/>
                <a:gd name="T44" fmla="*/ 103 w 219"/>
                <a:gd name="T45" fmla="*/ 87 h 197"/>
                <a:gd name="T46" fmla="*/ 107 w 219"/>
                <a:gd name="T47" fmla="*/ 131 h 197"/>
                <a:gd name="T48" fmla="*/ 113 w 219"/>
                <a:gd name="T49" fmla="*/ 142 h 197"/>
                <a:gd name="T50" fmla="*/ 114 w 219"/>
                <a:gd name="T51" fmla="*/ 142 h 197"/>
                <a:gd name="T52" fmla="*/ 127 w 219"/>
                <a:gd name="T53" fmla="*/ 137 h 197"/>
                <a:gd name="T54" fmla="*/ 157 w 219"/>
                <a:gd name="T55" fmla="*/ 107 h 197"/>
                <a:gd name="T56" fmla="*/ 178 w 219"/>
                <a:gd name="T57" fmla="*/ 98 h 197"/>
                <a:gd name="T58" fmla="*/ 188 w 219"/>
                <a:gd name="T59" fmla="*/ 101 h 197"/>
                <a:gd name="T60" fmla="*/ 194 w 219"/>
                <a:gd name="T61" fmla="*/ 84 h 197"/>
                <a:gd name="T62" fmla="*/ 202 w 219"/>
                <a:gd name="T63" fmla="*/ 70 h 197"/>
                <a:gd name="T64" fmla="*/ 213 w 219"/>
                <a:gd name="T65" fmla="*/ 54 h 197"/>
                <a:gd name="T66" fmla="*/ 219 w 219"/>
                <a:gd name="T67" fmla="*/ 42 h 197"/>
                <a:gd name="T68" fmla="*/ 194 w 219"/>
                <a:gd name="T69" fmla="*/ 34 h 197"/>
                <a:gd name="T70" fmla="*/ 161 w 219"/>
                <a:gd name="T71" fmla="*/ 21 h 197"/>
                <a:gd name="T72" fmla="*/ 156 w 219"/>
                <a:gd name="T73" fmla="*/ 20 h 197"/>
                <a:gd name="T74" fmla="*/ 145 w 219"/>
                <a:gd name="T75" fmla="*/ 16 h 197"/>
                <a:gd name="T76" fmla="*/ 138 w 219"/>
                <a:gd name="T77" fmla="*/ 14 h 197"/>
                <a:gd name="T78" fmla="*/ 137 w 219"/>
                <a:gd name="T79" fmla="*/ 16 h 197"/>
                <a:gd name="T80" fmla="*/ 138 w 219"/>
                <a:gd name="T81" fmla="*/ 21 h 197"/>
                <a:gd name="T82" fmla="*/ 137 w 219"/>
                <a:gd name="T83" fmla="*/ 21 h 197"/>
                <a:gd name="T84" fmla="*/ 134 w 219"/>
                <a:gd name="T85" fmla="*/ 21 h 197"/>
                <a:gd name="T86" fmla="*/ 132 w 219"/>
                <a:gd name="T87" fmla="*/ 22 h 197"/>
                <a:gd name="T88" fmla="*/ 127 w 219"/>
                <a:gd name="T89" fmla="*/ 18 h 197"/>
                <a:gd name="T90" fmla="*/ 125 w 219"/>
                <a:gd name="T91" fmla="*/ 11 h 197"/>
                <a:gd name="T92" fmla="*/ 119 w 219"/>
                <a:gd name="T93" fmla="*/ 10 h 197"/>
                <a:gd name="T94" fmla="*/ 107 w 219"/>
                <a:gd name="T95" fmla="*/ 9 h 197"/>
                <a:gd name="T96" fmla="*/ 47 w 219"/>
                <a:gd name="T9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9" h="197">
                  <a:moveTo>
                    <a:pt x="117" y="175"/>
                  </a:moveTo>
                  <a:cubicBezTo>
                    <a:pt x="108" y="185"/>
                    <a:pt x="105" y="191"/>
                    <a:pt x="109" y="197"/>
                  </a:cubicBezTo>
                  <a:cubicBezTo>
                    <a:pt x="113" y="190"/>
                    <a:pt x="116" y="183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moveTo>
                    <a:pt x="1" y="13"/>
                  </a:moveTo>
                  <a:cubicBezTo>
                    <a:pt x="1" y="13"/>
                    <a:pt x="1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moveTo>
                    <a:pt x="97" y="63"/>
                  </a:moveTo>
                  <a:cubicBezTo>
                    <a:pt x="96" y="63"/>
                    <a:pt x="95" y="63"/>
                    <a:pt x="93" y="61"/>
                  </a:cubicBezTo>
                  <a:cubicBezTo>
                    <a:pt x="95" y="59"/>
                    <a:pt x="96" y="57"/>
                    <a:pt x="98" y="56"/>
                  </a:cubicBezTo>
                  <a:cubicBezTo>
                    <a:pt x="99" y="56"/>
                    <a:pt x="100" y="56"/>
                    <a:pt x="102" y="56"/>
                  </a:cubicBezTo>
                  <a:cubicBezTo>
                    <a:pt x="103" y="56"/>
                    <a:pt x="103" y="56"/>
                    <a:pt x="104" y="56"/>
                  </a:cubicBezTo>
                  <a:cubicBezTo>
                    <a:pt x="105" y="56"/>
                    <a:pt x="106" y="58"/>
                    <a:pt x="106" y="58"/>
                  </a:cubicBezTo>
                  <a:cubicBezTo>
                    <a:pt x="105" y="59"/>
                    <a:pt x="103" y="61"/>
                    <a:pt x="102" y="62"/>
                  </a:cubicBezTo>
                  <a:cubicBezTo>
                    <a:pt x="100" y="62"/>
                    <a:pt x="99" y="63"/>
                    <a:pt x="97" y="63"/>
                  </a:cubicBezTo>
                  <a:moveTo>
                    <a:pt x="47" y="0"/>
                  </a:moveTo>
                  <a:cubicBezTo>
                    <a:pt x="47" y="5"/>
                    <a:pt x="47" y="11"/>
                    <a:pt x="50" y="14"/>
                  </a:cubicBezTo>
                  <a:cubicBezTo>
                    <a:pt x="60" y="30"/>
                    <a:pt x="52" y="43"/>
                    <a:pt x="47" y="56"/>
                  </a:cubicBezTo>
                  <a:cubicBezTo>
                    <a:pt x="45" y="61"/>
                    <a:pt x="45" y="67"/>
                    <a:pt x="44" y="72"/>
                  </a:cubicBezTo>
                  <a:cubicBezTo>
                    <a:pt x="49" y="73"/>
                    <a:pt x="55" y="73"/>
                    <a:pt x="62" y="74"/>
                  </a:cubicBezTo>
                  <a:cubicBezTo>
                    <a:pt x="71" y="85"/>
                    <a:pt x="73" y="88"/>
                    <a:pt x="85" y="88"/>
                  </a:cubicBezTo>
                  <a:cubicBezTo>
                    <a:pt x="90" y="88"/>
                    <a:pt x="95" y="88"/>
                    <a:pt x="103" y="87"/>
                  </a:cubicBezTo>
                  <a:cubicBezTo>
                    <a:pt x="105" y="102"/>
                    <a:pt x="106" y="116"/>
                    <a:pt x="107" y="131"/>
                  </a:cubicBezTo>
                  <a:cubicBezTo>
                    <a:pt x="108" y="135"/>
                    <a:pt x="111" y="142"/>
                    <a:pt x="113" y="142"/>
                  </a:cubicBezTo>
                  <a:cubicBezTo>
                    <a:pt x="113" y="142"/>
                    <a:pt x="114" y="142"/>
                    <a:pt x="114" y="142"/>
                  </a:cubicBezTo>
                  <a:cubicBezTo>
                    <a:pt x="118" y="142"/>
                    <a:pt x="123" y="140"/>
                    <a:pt x="127" y="137"/>
                  </a:cubicBezTo>
                  <a:cubicBezTo>
                    <a:pt x="137" y="127"/>
                    <a:pt x="146" y="117"/>
                    <a:pt x="157" y="107"/>
                  </a:cubicBezTo>
                  <a:cubicBezTo>
                    <a:pt x="164" y="101"/>
                    <a:pt x="171" y="98"/>
                    <a:pt x="178" y="98"/>
                  </a:cubicBezTo>
                  <a:cubicBezTo>
                    <a:pt x="182" y="98"/>
                    <a:pt x="185" y="99"/>
                    <a:pt x="188" y="101"/>
                  </a:cubicBezTo>
                  <a:cubicBezTo>
                    <a:pt x="191" y="96"/>
                    <a:pt x="193" y="91"/>
                    <a:pt x="194" y="84"/>
                  </a:cubicBezTo>
                  <a:cubicBezTo>
                    <a:pt x="194" y="78"/>
                    <a:pt x="196" y="74"/>
                    <a:pt x="202" y="70"/>
                  </a:cubicBezTo>
                  <a:cubicBezTo>
                    <a:pt x="207" y="66"/>
                    <a:pt x="211" y="60"/>
                    <a:pt x="213" y="54"/>
                  </a:cubicBezTo>
                  <a:cubicBezTo>
                    <a:pt x="214" y="50"/>
                    <a:pt x="216" y="46"/>
                    <a:pt x="219" y="42"/>
                  </a:cubicBezTo>
                  <a:cubicBezTo>
                    <a:pt x="211" y="39"/>
                    <a:pt x="203" y="37"/>
                    <a:pt x="194" y="34"/>
                  </a:cubicBezTo>
                  <a:cubicBezTo>
                    <a:pt x="183" y="31"/>
                    <a:pt x="170" y="32"/>
                    <a:pt x="161" y="21"/>
                  </a:cubicBezTo>
                  <a:cubicBezTo>
                    <a:pt x="160" y="20"/>
                    <a:pt x="158" y="20"/>
                    <a:pt x="156" y="20"/>
                  </a:cubicBezTo>
                  <a:cubicBezTo>
                    <a:pt x="152" y="18"/>
                    <a:pt x="149" y="17"/>
                    <a:pt x="145" y="16"/>
                  </a:cubicBezTo>
                  <a:cubicBezTo>
                    <a:pt x="143" y="15"/>
                    <a:pt x="140" y="14"/>
                    <a:pt x="138" y="14"/>
                  </a:cubicBezTo>
                  <a:cubicBezTo>
                    <a:pt x="138" y="15"/>
                    <a:pt x="137" y="15"/>
                    <a:pt x="137" y="16"/>
                  </a:cubicBezTo>
                  <a:cubicBezTo>
                    <a:pt x="137" y="17"/>
                    <a:pt x="137" y="19"/>
                    <a:pt x="138" y="21"/>
                  </a:cubicBezTo>
                  <a:cubicBezTo>
                    <a:pt x="138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4" y="21"/>
                  </a:cubicBezTo>
                  <a:cubicBezTo>
                    <a:pt x="134" y="21"/>
                    <a:pt x="133" y="22"/>
                    <a:pt x="132" y="22"/>
                  </a:cubicBezTo>
                  <a:cubicBezTo>
                    <a:pt x="130" y="22"/>
                    <a:pt x="128" y="21"/>
                    <a:pt x="127" y="18"/>
                  </a:cubicBezTo>
                  <a:cubicBezTo>
                    <a:pt x="126" y="16"/>
                    <a:pt x="125" y="13"/>
                    <a:pt x="125" y="11"/>
                  </a:cubicBezTo>
                  <a:cubicBezTo>
                    <a:pt x="123" y="11"/>
                    <a:pt x="121" y="10"/>
                    <a:pt x="119" y="10"/>
                  </a:cubicBezTo>
                  <a:cubicBezTo>
                    <a:pt x="115" y="9"/>
                    <a:pt x="111" y="9"/>
                    <a:pt x="107" y="9"/>
                  </a:cubicBezTo>
                  <a:cubicBezTo>
                    <a:pt x="87" y="6"/>
                    <a:pt x="67" y="3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5" y="1257"/>
              <a:ext cx="325" cy="39"/>
            </a:xfrm>
            <a:custGeom>
              <a:avLst/>
              <a:gdLst>
                <a:gd name="T0" fmla="*/ 453 w 453"/>
                <a:gd name="T1" fmla="*/ 54 h 54"/>
                <a:gd name="T2" fmla="*/ 453 w 453"/>
                <a:gd name="T3" fmla="*/ 54 h 54"/>
                <a:gd name="T4" fmla="*/ 453 w 453"/>
                <a:gd name="T5" fmla="*/ 54 h 54"/>
                <a:gd name="T6" fmla="*/ 0 w 453"/>
                <a:gd name="T7" fmla="*/ 21 h 54"/>
                <a:gd name="T8" fmla="*/ 0 w 453"/>
                <a:gd name="T9" fmla="*/ 21 h 54"/>
                <a:gd name="T10" fmla="*/ 0 w 453"/>
                <a:gd name="T11" fmla="*/ 21 h 54"/>
                <a:gd name="T12" fmla="*/ 381 w 453"/>
                <a:gd name="T13" fmla="*/ 0 h 54"/>
                <a:gd name="T14" fmla="*/ 381 w 453"/>
                <a:gd name="T15" fmla="*/ 0 h 54"/>
                <a:gd name="T16" fmla="*/ 381 w 453"/>
                <a:gd name="T17" fmla="*/ 0 h 54"/>
                <a:gd name="T18" fmla="*/ 381 w 453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3" h="54">
                  <a:moveTo>
                    <a:pt x="453" y="54"/>
                  </a:moveTo>
                  <a:cubicBezTo>
                    <a:pt x="453" y="54"/>
                    <a:pt x="453" y="54"/>
                    <a:pt x="453" y="54"/>
                  </a:cubicBezTo>
                  <a:cubicBezTo>
                    <a:pt x="453" y="54"/>
                    <a:pt x="453" y="54"/>
                    <a:pt x="453" y="54"/>
                  </a:cubicBezTo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moveTo>
                    <a:pt x="381" y="0"/>
                  </a:move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4" y="1314"/>
              <a:ext cx="78" cy="84"/>
            </a:xfrm>
            <a:custGeom>
              <a:avLst/>
              <a:gdLst>
                <a:gd name="T0" fmla="*/ 53 w 109"/>
                <a:gd name="T1" fmla="*/ 0 h 117"/>
                <a:gd name="T2" fmla="*/ 50 w 109"/>
                <a:gd name="T3" fmla="*/ 1 h 117"/>
                <a:gd name="T4" fmla="*/ 28 w 109"/>
                <a:gd name="T5" fmla="*/ 12 h 117"/>
                <a:gd name="T6" fmla="*/ 24 w 109"/>
                <a:gd name="T7" fmla="*/ 15 h 117"/>
                <a:gd name="T8" fmla="*/ 10 w 109"/>
                <a:gd name="T9" fmla="*/ 38 h 117"/>
                <a:gd name="T10" fmla="*/ 3 w 109"/>
                <a:gd name="T11" fmla="*/ 45 h 117"/>
                <a:gd name="T12" fmla="*/ 1 w 109"/>
                <a:gd name="T13" fmla="*/ 55 h 117"/>
                <a:gd name="T14" fmla="*/ 8 w 109"/>
                <a:gd name="T15" fmla="*/ 61 h 117"/>
                <a:gd name="T16" fmla="*/ 10 w 109"/>
                <a:gd name="T17" fmla="*/ 60 h 117"/>
                <a:gd name="T18" fmla="*/ 7 w 109"/>
                <a:gd name="T19" fmla="*/ 73 h 117"/>
                <a:gd name="T20" fmla="*/ 15 w 109"/>
                <a:gd name="T21" fmla="*/ 83 h 117"/>
                <a:gd name="T22" fmla="*/ 24 w 109"/>
                <a:gd name="T23" fmla="*/ 95 h 117"/>
                <a:gd name="T24" fmla="*/ 33 w 109"/>
                <a:gd name="T25" fmla="*/ 100 h 117"/>
                <a:gd name="T26" fmla="*/ 39 w 109"/>
                <a:gd name="T27" fmla="*/ 104 h 117"/>
                <a:gd name="T28" fmla="*/ 43 w 109"/>
                <a:gd name="T29" fmla="*/ 102 h 117"/>
                <a:gd name="T30" fmla="*/ 54 w 109"/>
                <a:gd name="T31" fmla="*/ 98 h 117"/>
                <a:gd name="T32" fmla="*/ 49 w 109"/>
                <a:gd name="T33" fmla="*/ 107 h 117"/>
                <a:gd name="T34" fmla="*/ 44 w 109"/>
                <a:gd name="T35" fmla="*/ 106 h 117"/>
                <a:gd name="T36" fmla="*/ 40 w 109"/>
                <a:gd name="T37" fmla="*/ 112 h 117"/>
                <a:gd name="T38" fmla="*/ 40 w 109"/>
                <a:gd name="T39" fmla="*/ 116 h 117"/>
                <a:gd name="T40" fmla="*/ 46 w 109"/>
                <a:gd name="T41" fmla="*/ 117 h 117"/>
                <a:gd name="T42" fmla="*/ 50 w 109"/>
                <a:gd name="T43" fmla="*/ 117 h 117"/>
                <a:gd name="T44" fmla="*/ 61 w 109"/>
                <a:gd name="T45" fmla="*/ 109 h 117"/>
                <a:gd name="T46" fmla="*/ 86 w 109"/>
                <a:gd name="T47" fmla="*/ 96 h 117"/>
                <a:gd name="T48" fmla="*/ 101 w 109"/>
                <a:gd name="T49" fmla="*/ 82 h 117"/>
                <a:gd name="T50" fmla="*/ 105 w 109"/>
                <a:gd name="T51" fmla="*/ 73 h 117"/>
                <a:gd name="T52" fmla="*/ 109 w 109"/>
                <a:gd name="T53" fmla="*/ 70 h 117"/>
                <a:gd name="T54" fmla="*/ 103 w 109"/>
                <a:gd name="T55" fmla="*/ 69 h 117"/>
                <a:gd name="T56" fmla="*/ 103 w 109"/>
                <a:gd name="T57" fmla="*/ 69 h 117"/>
                <a:gd name="T58" fmla="*/ 101 w 109"/>
                <a:gd name="T59" fmla="*/ 69 h 117"/>
                <a:gd name="T60" fmla="*/ 96 w 109"/>
                <a:gd name="T61" fmla="*/ 71 h 117"/>
                <a:gd name="T62" fmla="*/ 87 w 109"/>
                <a:gd name="T63" fmla="*/ 66 h 117"/>
                <a:gd name="T64" fmla="*/ 98 w 109"/>
                <a:gd name="T65" fmla="*/ 54 h 117"/>
                <a:gd name="T66" fmla="*/ 102 w 109"/>
                <a:gd name="T67" fmla="*/ 49 h 117"/>
                <a:gd name="T68" fmla="*/ 99 w 109"/>
                <a:gd name="T69" fmla="*/ 44 h 117"/>
                <a:gd name="T70" fmla="*/ 105 w 109"/>
                <a:gd name="T71" fmla="*/ 44 h 117"/>
                <a:gd name="T72" fmla="*/ 101 w 109"/>
                <a:gd name="T73" fmla="*/ 40 h 117"/>
                <a:gd name="T74" fmla="*/ 95 w 109"/>
                <a:gd name="T75" fmla="*/ 44 h 117"/>
                <a:gd name="T76" fmla="*/ 94 w 109"/>
                <a:gd name="T77" fmla="*/ 38 h 117"/>
                <a:gd name="T78" fmla="*/ 106 w 109"/>
                <a:gd name="T79" fmla="*/ 31 h 117"/>
                <a:gd name="T80" fmla="*/ 103 w 109"/>
                <a:gd name="T81" fmla="*/ 25 h 117"/>
                <a:gd name="T82" fmla="*/ 99 w 109"/>
                <a:gd name="T83" fmla="*/ 21 h 117"/>
                <a:gd name="T84" fmla="*/ 98 w 109"/>
                <a:gd name="T85" fmla="*/ 21 h 117"/>
                <a:gd name="T86" fmla="*/ 97 w 109"/>
                <a:gd name="T87" fmla="*/ 21 h 117"/>
                <a:gd name="T88" fmla="*/ 86 w 109"/>
                <a:gd name="T89" fmla="*/ 12 h 117"/>
                <a:gd name="T90" fmla="*/ 84 w 109"/>
                <a:gd name="T91" fmla="*/ 6 h 117"/>
                <a:gd name="T92" fmla="*/ 85 w 109"/>
                <a:gd name="T93" fmla="*/ 4 h 117"/>
                <a:gd name="T94" fmla="*/ 74 w 109"/>
                <a:gd name="T95" fmla="*/ 6 h 117"/>
                <a:gd name="T96" fmla="*/ 73 w 109"/>
                <a:gd name="T97" fmla="*/ 6 h 117"/>
                <a:gd name="T98" fmla="*/ 59 w 109"/>
                <a:gd name="T99" fmla="*/ 3 h 117"/>
                <a:gd name="T100" fmla="*/ 53 w 109"/>
                <a:gd name="T10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17">
                  <a:moveTo>
                    <a:pt x="53" y="0"/>
                  </a:moveTo>
                  <a:cubicBezTo>
                    <a:pt x="52" y="0"/>
                    <a:pt x="51" y="1"/>
                    <a:pt x="50" y="1"/>
                  </a:cubicBezTo>
                  <a:cubicBezTo>
                    <a:pt x="42" y="4"/>
                    <a:pt x="32" y="4"/>
                    <a:pt x="28" y="12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15" y="20"/>
                    <a:pt x="7" y="26"/>
                    <a:pt x="10" y="38"/>
                  </a:cubicBezTo>
                  <a:cubicBezTo>
                    <a:pt x="7" y="40"/>
                    <a:pt x="4" y="42"/>
                    <a:pt x="3" y="45"/>
                  </a:cubicBezTo>
                  <a:cubicBezTo>
                    <a:pt x="1" y="48"/>
                    <a:pt x="0" y="52"/>
                    <a:pt x="1" y="55"/>
                  </a:cubicBezTo>
                  <a:cubicBezTo>
                    <a:pt x="2" y="57"/>
                    <a:pt x="5" y="59"/>
                    <a:pt x="8" y="61"/>
                  </a:cubicBezTo>
                  <a:cubicBezTo>
                    <a:pt x="8" y="61"/>
                    <a:pt x="9" y="61"/>
                    <a:pt x="10" y="60"/>
                  </a:cubicBezTo>
                  <a:cubicBezTo>
                    <a:pt x="9" y="65"/>
                    <a:pt x="8" y="69"/>
                    <a:pt x="7" y="73"/>
                  </a:cubicBezTo>
                  <a:cubicBezTo>
                    <a:pt x="15" y="74"/>
                    <a:pt x="15" y="74"/>
                    <a:pt x="15" y="83"/>
                  </a:cubicBezTo>
                  <a:cubicBezTo>
                    <a:pt x="15" y="89"/>
                    <a:pt x="18" y="93"/>
                    <a:pt x="24" y="95"/>
                  </a:cubicBezTo>
                  <a:cubicBezTo>
                    <a:pt x="27" y="96"/>
                    <a:pt x="30" y="98"/>
                    <a:pt x="33" y="100"/>
                  </a:cubicBezTo>
                  <a:cubicBezTo>
                    <a:pt x="35" y="102"/>
                    <a:pt x="37" y="104"/>
                    <a:pt x="39" y="104"/>
                  </a:cubicBezTo>
                  <a:cubicBezTo>
                    <a:pt x="40" y="104"/>
                    <a:pt x="41" y="103"/>
                    <a:pt x="43" y="102"/>
                  </a:cubicBezTo>
                  <a:cubicBezTo>
                    <a:pt x="46" y="100"/>
                    <a:pt x="50" y="99"/>
                    <a:pt x="54" y="98"/>
                  </a:cubicBezTo>
                  <a:cubicBezTo>
                    <a:pt x="54" y="104"/>
                    <a:pt x="52" y="107"/>
                    <a:pt x="49" y="107"/>
                  </a:cubicBezTo>
                  <a:cubicBezTo>
                    <a:pt x="47" y="107"/>
                    <a:pt x="46" y="107"/>
                    <a:pt x="44" y="106"/>
                  </a:cubicBezTo>
                  <a:cubicBezTo>
                    <a:pt x="42" y="108"/>
                    <a:pt x="41" y="110"/>
                    <a:pt x="40" y="112"/>
                  </a:cubicBezTo>
                  <a:cubicBezTo>
                    <a:pt x="39" y="113"/>
                    <a:pt x="40" y="116"/>
                    <a:pt x="40" y="116"/>
                  </a:cubicBezTo>
                  <a:cubicBezTo>
                    <a:pt x="42" y="117"/>
                    <a:pt x="44" y="117"/>
                    <a:pt x="46" y="117"/>
                  </a:cubicBezTo>
                  <a:cubicBezTo>
                    <a:pt x="48" y="117"/>
                    <a:pt x="49" y="117"/>
                    <a:pt x="50" y="117"/>
                  </a:cubicBezTo>
                  <a:cubicBezTo>
                    <a:pt x="54" y="115"/>
                    <a:pt x="58" y="112"/>
                    <a:pt x="61" y="109"/>
                  </a:cubicBezTo>
                  <a:cubicBezTo>
                    <a:pt x="68" y="102"/>
                    <a:pt x="77" y="98"/>
                    <a:pt x="86" y="96"/>
                  </a:cubicBezTo>
                  <a:cubicBezTo>
                    <a:pt x="92" y="95"/>
                    <a:pt x="102" y="86"/>
                    <a:pt x="101" y="82"/>
                  </a:cubicBezTo>
                  <a:cubicBezTo>
                    <a:pt x="100" y="77"/>
                    <a:pt x="102" y="75"/>
                    <a:pt x="105" y="73"/>
                  </a:cubicBezTo>
                  <a:cubicBezTo>
                    <a:pt x="107" y="72"/>
                    <a:pt x="108" y="71"/>
                    <a:pt x="109" y="70"/>
                  </a:cubicBezTo>
                  <a:cubicBezTo>
                    <a:pt x="107" y="70"/>
                    <a:pt x="105" y="69"/>
                    <a:pt x="103" y="69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2" y="69"/>
                    <a:pt x="101" y="69"/>
                    <a:pt x="101" y="69"/>
                  </a:cubicBezTo>
                  <a:cubicBezTo>
                    <a:pt x="99" y="70"/>
                    <a:pt x="97" y="71"/>
                    <a:pt x="96" y="71"/>
                  </a:cubicBezTo>
                  <a:cubicBezTo>
                    <a:pt x="93" y="71"/>
                    <a:pt x="90" y="69"/>
                    <a:pt x="87" y="66"/>
                  </a:cubicBezTo>
                  <a:cubicBezTo>
                    <a:pt x="91" y="62"/>
                    <a:pt x="95" y="58"/>
                    <a:pt x="98" y="54"/>
                  </a:cubicBezTo>
                  <a:cubicBezTo>
                    <a:pt x="100" y="52"/>
                    <a:pt x="102" y="51"/>
                    <a:pt x="102" y="49"/>
                  </a:cubicBezTo>
                  <a:cubicBezTo>
                    <a:pt x="103" y="48"/>
                    <a:pt x="101" y="46"/>
                    <a:pt x="99" y="44"/>
                  </a:cubicBezTo>
                  <a:cubicBezTo>
                    <a:pt x="101" y="44"/>
                    <a:pt x="103" y="44"/>
                    <a:pt x="105" y="44"/>
                  </a:cubicBezTo>
                  <a:cubicBezTo>
                    <a:pt x="104" y="42"/>
                    <a:pt x="102" y="41"/>
                    <a:pt x="101" y="40"/>
                  </a:cubicBezTo>
                  <a:cubicBezTo>
                    <a:pt x="99" y="41"/>
                    <a:pt x="98" y="42"/>
                    <a:pt x="95" y="44"/>
                  </a:cubicBezTo>
                  <a:cubicBezTo>
                    <a:pt x="95" y="42"/>
                    <a:pt x="94" y="40"/>
                    <a:pt x="94" y="38"/>
                  </a:cubicBezTo>
                  <a:cubicBezTo>
                    <a:pt x="100" y="37"/>
                    <a:pt x="106" y="37"/>
                    <a:pt x="106" y="31"/>
                  </a:cubicBezTo>
                  <a:cubicBezTo>
                    <a:pt x="105" y="30"/>
                    <a:pt x="104" y="27"/>
                    <a:pt x="103" y="25"/>
                  </a:cubicBezTo>
                  <a:cubicBezTo>
                    <a:pt x="102" y="23"/>
                    <a:pt x="100" y="21"/>
                    <a:pt x="99" y="21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1" y="21"/>
                    <a:pt x="89" y="16"/>
                    <a:pt x="86" y="12"/>
                  </a:cubicBezTo>
                  <a:cubicBezTo>
                    <a:pt x="85" y="11"/>
                    <a:pt x="85" y="8"/>
                    <a:pt x="84" y="6"/>
                  </a:cubicBezTo>
                  <a:cubicBezTo>
                    <a:pt x="84" y="6"/>
                    <a:pt x="85" y="5"/>
                    <a:pt x="85" y="4"/>
                  </a:cubicBezTo>
                  <a:cubicBezTo>
                    <a:pt x="82" y="5"/>
                    <a:pt x="78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68" y="5"/>
                    <a:pt x="62" y="6"/>
                    <a:pt x="59" y="3"/>
                  </a:cubicBezTo>
                  <a:cubicBezTo>
                    <a:pt x="57" y="1"/>
                    <a:pt x="55" y="0"/>
                    <a:pt x="5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2" y="1355"/>
              <a:ext cx="51" cy="47"/>
            </a:xfrm>
            <a:custGeom>
              <a:avLst/>
              <a:gdLst>
                <a:gd name="T0" fmla="*/ 42 w 71"/>
                <a:gd name="T1" fmla="*/ 0 h 66"/>
                <a:gd name="T2" fmla="*/ 34 w 71"/>
                <a:gd name="T3" fmla="*/ 3 h 66"/>
                <a:gd name="T4" fmla="*/ 26 w 71"/>
                <a:gd name="T5" fmla="*/ 4 h 66"/>
                <a:gd name="T6" fmla="*/ 8 w 71"/>
                <a:gd name="T7" fmla="*/ 14 h 66"/>
                <a:gd name="T8" fmla="*/ 0 w 71"/>
                <a:gd name="T9" fmla="*/ 32 h 66"/>
                <a:gd name="T10" fmla="*/ 34 w 71"/>
                <a:gd name="T11" fmla="*/ 55 h 66"/>
                <a:gd name="T12" fmla="*/ 46 w 71"/>
                <a:gd name="T13" fmla="*/ 66 h 66"/>
                <a:gd name="T14" fmla="*/ 67 w 71"/>
                <a:gd name="T15" fmla="*/ 49 h 66"/>
                <a:gd name="T16" fmla="*/ 68 w 71"/>
                <a:gd name="T17" fmla="*/ 46 h 66"/>
                <a:gd name="T18" fmla="*/ 70 w 71"/>
                <a:gd name="T19" fmla="*/ 30 h 66"/>
                <a:gd name="T20" fmla="*/ 67 w 71"/>
                <a:gd name="T21" fmla="*/ 18 h 66"/>
                <a:gd name="T22" fmla="*/ 65 w 71"/>
                <a:gd name="T23" fmla="*/ 18 h 66"/>
                <a:gd name="T24" fmla="*/ 56 w 71"/>
                <a:gd name="T25" fmla="*/ 20 h 66"/>
                <a:gd name="T26" fmla="*/ 55 w 71"/>
                <a:gd name="T27" fmla="*/ 21 h 66"/>
                <a:gd name="T28" fmla="*/ 49 w 71"/>
                <a:gd name="T29" fmla="*/ 23 h 66"/>
                <a:gd name="T30" fmla="*/ 45 w 71"/>
                <a:gd name="T31" fmla="*/ 22 h 66"/>
                <a:gd name="T32" fmla="*/ 46 w 71"/>
                <a:gd name="T33" fmla="*/ 7 h 66"/>
                <a:gd name="T34" fmla="*/ 48 w 71"/>
                <a:gd name="T35" fmla="*/ 2 h 66"/>
                <a:gd name="T36" fmla="*/ 43 w 71"/>
                <a:gd name="T37" fmla="*/ 0 h 66"/>
                <a:gd name="T38" fmla="*/ 42 w 71"/>
                <a:gd name="T3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66">
                  <a:moveTo>
                    <a:pt x="42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32" y="4"/>
                    <a:pt x="29" y="4"/>
                    <a:pt x="26" y="4"/>
                  </a:cubicBezTo>
                  <a:cubicBezTo>
                    <a:pt x="19" y="5"/>
                    <a:pt x="12" y="7"/>
                    <a:pt x="8" y="14"/>
                  </a:cubicBezTo>
                  <a:cubicBezTo>
                    <a:pt x="4" y="20"/>
                    <a:pt x="3" y="27"/>
                    <a:pt x="0" y="32"/>
                  </a:cubicBezTo>
                  <a:cubicBezTo>
                    <a:pt x="13" y="37"/>
                    <a:pt x="24" y="44"/>
                    <a:pt x="34" y="55"/>
                  </a:cubicBezTo>
                  <a:cubicBezTo>
                    <a:pt x="37" y="59"/>
                    <a:pt x="42" y="63"/>
                    <a:pt x="46" y="66"/>
                  </a:cubicBezTo>
                  <a:cubicBezTo>
                    <a:pt x="55" y="63"/>
                    <a:pt x="61" y="57"/>
                    <a:pt x="67" y="49"/>
                  </a:cubicBezTo>
                  <a:cubicBezTo>
                    <a:pt x="68" y="48"/>
                    <a:pt x="68" y="47"/>
                    <a:pt x="68" y="46"/>
                  </a:cubicBezTo>
                  <a:cubicBezTo>
                    <a:pt x="69" y="41"/>
                    <a:pt x="69" y="35"/>
                    <a:pt x="70" y="30"/>
                  </a:cubicBezTo>
                  <a:cubicBezTo>
                    <a:pt x="71" y="25"/>
                    <a:pt x="71" y="20"/>
                    <a:pt x="67" y="18"/>
                  </a:cubicBezTo>
                  <a:cubicBezTo>
                    <a:pt x="66" y="18"/>
                    <a:pt x="66" y="18"/>
                    <a:pt x="65" y="18"/>
                  </a:cubicBezTo>
                  <a:cubicBezTo>
                    <a:pt x="62" y="18"/>
                    <a:pt x="59" y="19"/>
                    <a:pt x="56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3" y="22"/>
                    <a:pt x="51" y="23"/>
                    <a:pt x="49" y="23"/>
                  </a:cubicBezTo>
                  <a:cubicBezTo>
                    <a:pt x="48" y="23"/>
                    <a:pt x="47" y="23"/>
                    <a:pt x="45" y="22"/>
                  </a:cubicBezTo>
                  <a:cubicBezTo>
                    <a:pt x="42" y="18"/>
                    <a:pt x="42" y="11"/>
                    <a:pt x="46" y="7"/>
                  </a:cubicBezTo>
                  <a:cubicBezTo>
                    <a:pt x="47" y="6"/>
                    <a:pt x="47" y="4"/>
                    <a:pt x="48" y="2"/>
                  </a:cubicBezTo>
                  <a:cubicBezTo>
                    <a:pt x="46" y="1"/>
                    <a:pt x="45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1" y="1264"/>
              <a:ext cx="55" cy="44"/>
            </a:xfrm>
            <a:custGeom>
              <a:avLst/>
              <a:gdLst>
                <a:gd name="T0" fmla="*/ 47 w 76"/>
                <a:gd name="T1" fmla="*/ 0 h 61"/>
                <a:gd name="T2" fmla="*/ 47 w 76"/>
                <a:gd name="T3" fmla="*/ 0 h 61"/>
                <a:gd name="T4" fmla="*/ 28 w 76"/>
                <a:gd name="T5" fmla="*/ 4 h 61"/>
                <a:gd name="T6" fmla="*/ 6 w 76"/>
                <a:gd name="T7" fmla="*/ 19 h 61"/>
                <a:gd name="T8" fmla="*/ 6 w 76"/>
                <a:gd name="T9" fmla="*/ 31 h 61"/>
                <a:gd name="T10" fmla="*/ 5 w 76"/>
                <a:gd name="T11" fmla="*/ 36 h 61"/>
                <a:gd name="T12" fmla="*/ 10 w 76"/>
                <a:gd name="T13" fmla="*/ 46 h 61"/>
                <a:gd name="T14" fmla="*/ 26 w 76"/>
                <a:gd name="T15" fmla="*/ 59 h 61"/>
                <a:gd name="T16" fmla="*/ 37 w 76"/>
                <a:gd name="T17" fmla="*/ 61 h 61"/>
                <a:gd name="T18" fmla="*/ 56 w 76"/>
                <a:gd name="T19" fmla="*/ 56 h 61"/>
                <a:gd name="T20" fmla="*/ 72 w 76"/>
                <a:gd name="T21" fmla="*/ 37 h 61"/>
                <a:gd name="T22" fmla="*/ 72 w 76"/>
                <a:gd name="T23" fmla="*/ 30 h 61"/>
                <a:gd name="T24" fmla="*/ 69 w 76"/>
                <a:gd name="T25" fmla="*/ 23 h 61"/>
                <a:gd name="T26" fmla="*/ 65 w 76"/>
                <a:gd name="T27" fmla="*/ 15 h 61"/>
                <a:gd name="T28" fmla="*/ 62 w 76"/>
                <a:gd name="T29" fmla="*/ 6 h 61"/>
                <a:gd name="T30" fmla="*/ 52 w 76"/>
                <a:gd name="T31" fmla="*/ 2 h 61"/>
                <a:gd name="T32" fmla="*/ 47 w 76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61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1" y="1"/>
                    <a:pt x="34" y="2"/>
                    <a:pt x="28" y="4"/>
                  </a:cubicBezTo>
                  <a:cubicBezTo>
                    <a:pt x="20" y="8"/>
                    <a:pt x="15" y="15"/>
                    <a:pt x="6" y="19"/>
                  </a:cubicBezTo>
                  <a:cubicBezTo>
                    <a:pt x="0" y="21"/>
                    <a:pt x="1" y="27"/>
                    <a:pt x="6" y="31"/>
                  </a:cubicBezTo>
                  <a:cubicBezTo>
                    <a:pt x="6" y="32"/>
                    <a:pt x="6" y="34"/>
                    <a:pt x="5" y="36"/>
                  </a:cubicBezTo>
                  <a:cubicBezTo>
                    <a:pt x="4" y="41"/>
                    <a:pt x="10" y="43"/>
                    <a:pt x="10" y="46"/>
                  </a:cubicBezTo>
                  <a:cubicBezTo>
                    <a:pt x="11" y="57"/>
                    <a:pt x="20" y="57"/>
                    <a:pt x="26" y="59"/>
                  </a:cubicBezTo>
                  <a:cubicBezTo>
                    <a:pt x="30" y="60"/>
                    <a:pt x="34" y="61"/>
                    <a:pt x="37" y="61"/>
                  </a:cubicBezTo>
                  <a:cubicBezTo>
                    <a:pt x="44" y="61"/>
                    <a:pt x="50" y="59"/>
                    <a:pt x="56" y="56"/>
                  </a:cubicBezTo>
                  <a:cubicBezTo>
                    <a:pt x="64" y="51"/>
                    <a:pt x="70" y="46"/>
                    <a:pt x="72" y="37"/>
                  </a:cubicBezTo>
                  <a:cubicBezTo>
                    <a:pt x="72" y="34"/>
                    <a:pt x="71" y="31"/>
                    <a:pt x="72" y="30"/>
                  </a:cubicBezTo>
                  <a:cubicBezTo>
                    <a:pt x="76" y="25"/>
                    <a:pt x="73" y="25"/>
                    <a:pt x="69" y="23"/>
                  </a:cubicBezTo>
                  <a:cubicBezTo>
                    <a:pt x="74" y="15"/>
                    <a:pt x="67" y="16"/>
                    <a:pt x="65" y="15"/>
                  </a:cubicBezTo>
                  <a:cubicBezTo>
                    <a:pt x="64" y="11"/>
                    <a:pt x="63" y="8"/>
                    <a:pt x="62" y="6"/>
                  </a:cubicBezTo>
                  <a:cubicBezTo>
                    <a:pt x="58" y="5"/>
                    <a:pt x="55" y="3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8" y="1168"/>
              <a:ext cx="29" cy="24"/>
            </a:xfrm>
            <a:custGeom>
              <a:avLst/>
              <a:gdLst>
                <a:gd name="T0" fmla="*/ 24 w 40"/>
                <a:gd name="T1" fmla="*/ 0 h 34"/>
                <a:gd name="T2" fmla="*/ 24 w 40"/>
                <a:gd name="T3" fmla="*/ 0 h 34"/>
                <a:gd name="T4" fmla="*/ 1 w 40"/>
                <a:gd name="T5" fmla="*/ 18 h 34"/>
                <a:gd name="T6" fmla="*/ 4 w 40"/>
                <a:gd name="T7" fmla="*/ 29 h 34"/>
                <a:gd name="T8" fmla="*/ 18 w 40"/>
                <a:gd name="T9" fmla="*/ 34 h 34"/>
                <a:gd name="T10" fmla="*/ 18 w 40"/>
                <a:gd name="T11" fmla="*/ 34 h 34"/>
                <a:gd name="T12" fmla="*/ 37 w 40"/>
                <a:gd name="T13" fmla="*/ 21 h 34"/>
                <a:gd name="T14" fmla="*/ 40 w 40"/>
                <a:gd name="T15" fmla="*/ 10 h 34"/>
                <a:gd name="T16" fmla="*/ 34 w 40"/>
                <a:gd name="T17" fmla="*/ 5 h 34"/>
                <a:gd name="T18" fmla="*/ 24 w 40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4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" y="1"/>
                    <a:pt x="5" y="5"/>
                    <a:pt x="1" y="18"/>
                  </a:cubicBezTo>
                  <a:cubicBezTo>
                    <a:pt x="0" y="21"/>
                    <a:pt x="1" y="27"/>
                    <a:pt x="4" y="29"/>
                  </a:cubicBezTo>
                  <a:cubicBezTo>
                    <a:pt x="7" y="33"/>
                    <a:pt x="12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6" y="34"/>
                    <a:pt x="37" y="30"/>
                    <a:pt x="37" y="21"/>
                  </a:cubicBezTo>
                  <a:cubicBezTo>
                    <a:pt x="37" y="17"/>
                    <a:pt x="39" y="13"/>
                    <a:pt x="40" y="10"/>
                  </a:cubicBezTo>
                  <a:cubicBezTo>
                    <a:pt x="37" y="8"/>
                    <a:pt x="36" y="6"/>
                    <a:pt x="34" y="5"/>
                  </a:cubicBezTo>
                  <a:cubicBezTo>
                    <a:pt x="31" y="3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7" y="1227"/>
              <a:ext cx="28" cy="24"/>
            </a:xfrm>
            <a:custGeom>
              <a:avLst/>
              <a:gdLst>
                <a:gd name="T0" fmla="*/ 27 w 39"/>
                <a:gd name="T1" fmla="*/ 0 h 34"/>
                <a:gd name="T2" fmla="*/ 25 w 39"/>
                <a:gd name="T3" fmla="*/ 0 h 34"/>
                <a:gd name="T4" fmla="*/ 13 w 39"/>
                <a:gd name="T5" fmla="*/ 3 h 34"/>
                <a:gd name="T6" fmla="*/ 0 w 39"/>
                <a:gd name="T7" fmla="*/ 19 h 34"/>
                <a:gd name="T8" fmla="*/ 14 w 39"/>
                <a:gd name="T9" fmla="*/ 34 h 34"/>
                <a:gd name="T10" fmla="*/ 16 w 39"/>
                <a:gd name="T11" fmla="*/ 33 h 34"/>
                <a:gd name="T12" fmla="*/ 34 w 39"/>
                <a:gd name="T13" fmla="*/ 24 h 34"/>
                <a:gd name="T14" fmla="*/ 39 w 39"/>
                <a:gd name="T15" fmla="*/ 16 h 34"/>
                <a:gd name="T16" fmla="*/ 32 w 39"/>
                <a:gd name="T17" fmla="*/ 2 h 34"/>
                <a:gd name="T18" fmla="*/ 27 w 39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34">
                  <a:moveTo>
                    <a:pt x="27" y="0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1" y="1"/>
                    <a:pt x="17" y="2"/>
                    <a:pt x="13" y="3"/>
                  </a:cubicBezTo>
                  <a:cubicBezTo>
                    <a:pt x="6" y="5"/>
                    <a:pt x="0" y="9"/>
                    <a:pt x="0" y="19"/>
                  </a:cubicBezTo>
                  <a:cubicBezTo>
                    <a:pt x="0" y="25"/>
                    <a:pt x="7" y="34"/>
                    <a:pt x="14" y="34"/>
                  </a:cubicBezTo>
                  <a:cubicBezTo>
                    <a:pt x="15" y="34"/>
                    <a:pt x="15" y="33"/>
                    <a:pt x="16" y="33"/>
                  </a:cubicBezTo>
                  <a:cubicBezTo>
                    <a:pt x="23" y="31"/>
                    <a:pt x="29" y="27"/>
                    <a:pt x="34" y="24"/>
                  </a:cubicBezTo>
                  <a:cubicBezTo>
                    <a:pt x="36" y="22"/>
                    <a:pt x="37" y="19"/>
                    <a:pt x="39" y="16"/>
                  </a:cubicBezTo>
                  <a:cubicBezTo>
                    <a:pt x="36" y="11"/>
                    <a:pt x="34" y="6"/>
                    <a:pt x="32" y="2"/>
                  </a:cubicBezTo>
                  <a:cubicBezTo>
                    <a:pt x="31" y="1"/>
                    <a:pt x="28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9" y="1154"/>
              <a:ext cx="45" cy="38"/>
            </a:xfrm>
            <a:custGeom>
              <a:avLst/>
              <a:gdLst>
                <a:gd name="T0" fmla="*/ 55 w 63"/>
                <a:gd name="T1" fmla="*/ 0 h 53"/>
                <a:gd name="T2" fmla="*/ 35 w 63"/>
                <a:gd name="T3" fmla="*/ 9 h 53"/>
                <a:gd name="T4" fmla="*/ 19 w 63"/>
                <a:gd name="T5" fmla="*/ 31 h 53"/>
                <a:gd name="T6" fmla="*/ 18 w 63"/>
                <a:gd name="T7" fmla="*/ 37 h 53"/>
                <a:gd name="T8" fmla="*/ 0 w 63"/>
                <a:gd name="T9" fmla="*/ 52 h 53"/>
                <a:gd name="T10" fmla="*/ 7 w 63"/>
                <a:gd name="T11" fmla="*/ 53 h 53"/>
                <a:gd name="T12" fmla="*/ 22 w 63"/>
                <a:gd name="T13" fmla="*/ 45 h 53"/>
                <a:gd name="T14" fmla="*/ 25 w 63"/>
                <a:gd name="T15" fmla="*/ 38 h 53"/>
                <a:gd name="T16" fmla="*/ 40 w 63"/>
                <a:gd name="T17" fmla="*/ 23 h 53"/>
                <a:gd name="T18" fmla="*/ 41 w 63"/>
                <a:gd name="T19" fmla="*/ 23 h 53"/>
                <a:gd name="T20" fmla="*/ 41 w 63"/>
                <a:gd name="T21" fmla="*/ 23 h 53"/>
                <a:gd name="T22" fmla="*/ 61 w 63"/>
                <a:gd name="T23" fmla="*/ 8 h 53"/>
                <a:gd name="T24" fmla="*/ 59 w 63"/>
                <a:gd name="T25" fmla="*/ 0 h 53"/>
                <a:gd name="T26" fmla="*/ 55 w 63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55" y="0"/>
                  </a:moveTo>
                  <a:cubicBezTo>
                    <a:pt x="48" y="0"/>
                    <a:pt x="38" y="4"/>
                    <a:pt x="35" y="9"/>
                  </a:cubicBezTo>
                  <a:cubicBezTo>
                    <a:pt x="31" y="17"/>
                    <a:pt x="26" y="25"/>
                    <a:pt x="19" y="31"/>
                  </a:cubicBezTo>
                  <a:cubicBezTo>
                    <a:pt x="18" y="32"/>
                    <a:pt x="18" y="35"/>
                    <a:pt x="18" y="37"/>
                  </a:cubicBezTo>
                  <a:cubicBezTo>
                    <a:pt x="9" y="38"/>
                    <a:pt x="5" y="45"/>
                    <a:pt x="0" y="52"/>
                  </a:cubicBezTo>
                  <a:cubicBezTo>
                    <a:pt x="3" y="53"/>
                    <a:pt x="5" y="53"/>
                    <a:pt x="7" y="53"/>
                  </a:cubicBezTo>
                  <a:cubicBezTo>
                    <a:pt x="10" y="53"/>
                    <a:pt x="14" y="51"/>
                    <a:pt x="22" y="45"/>
                  </a:cubicBezTo>
                  <a:cubicBezTo>
                    <a:pt x="23" y="43"/>
                    <a:pt x="23" y="39"/>
                    <a:pt x="25" y="38"/>
                  </a:cubicBezTo>
                  <a:cubicBezTo>
                    <a:pt x="30" y="32"/>
                    <a:pt x="35" y="28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23"/>
                    <a:pt x="55" y="14"/>
                    <a:pt x="61" y="8"/>
                  </a:cubicBezTo>
                  <a:cubicBezTo>
                    <a:pt x="63" y="6"/>
                    <a:pt x="61" y="1"/>
                    <a:pt x="59" y="0"/>
                  </a:cubicBezTo>
                  <a:cubicBezTo>
                    <a:pt x="58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8" y="1711"/>
              <a:ext cx="6" cy="6"/>
            </a:xfrm>
            <a:custGeom>
              <a:avLst/>
              <a:gdLst>
                <a:gd name="T0" fmla="*/ 0 w 9"/>
                <a:gd name="T1" fmla="*/ 0 h 9"/>
                <a:gd name="T2" fmla="*/ 4 w 9"/>
                <a:gd name="T3" fmla="*/ 8 h 9"/>
                <a:gd name="T4" fmla="*/ 9 w 9"/>
                <a:gd name="T5" fmla="*/ 9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1" y="4"/>
                    <a:pt x="2" y="8"/>
                    <a:pt x="4" y="8"/>
                  </a:cubicBezTo>
                  <a:cubicBezTo>
                    <a:pt x="6" y="9"/>
                    <a:pt x="7" y="9"/>
                    <a:pt x="9" y="9"/>
                  </a:cubicBezTo>
                  <a:cubicBezTo>
                    <a:pt x="7" y="6"/>
                    <a:pt x="3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4" y="1708"/>
              <a:ext cx="14" cy="15"/>
            </a:xfrm>
            <a:custGeom>
              <a:avLst/>
              <a:gdLst>
                <a:gd name="T0" fmla="*/ 1 w 20"/>
                <a:gd name="T1" fmla="*/ 0 h 22"/>
                <a:gd name="T2" fmla="*/ 3 w 20"/>
                <a:gd name="T3" fmla="*/ 10 h 22"/>
                <a:gd name="T4" fmla="*/ 5 w 20"/>
                <a:gd name="T5" fmla="*/ 17 h 22"/>
                <a:gd name="T6" fmla="*/ 20 w 20"/>
                <a:gd name="T7" fmla="*/ 22 h 22"/>
                <a:gd name="T8" fmla="*/ 17 w 20"/>
                <a:gd name="T9" fmla="*/ 17 h 22"/>
                <a:gd name="T10" fmla="*/ 15 w 20"/>
                <a:gd name="T11" fmla="*/ 13 h 22"/>
                <a:gd name="T12" fmla="*/ 10 w 20"/>
                <a:gd name="T13" fmla="*/ 12 h 22"/>
                <a:gd name="T14" fmla="*/ 6 w 20"/>
                <a:gd name="T15" fmla="*/ 4 h 22"/>
                <a:gd name="T16" fmla="*/ 6 w 20"/>
                <a:gd name="T17" fmla="*/ 4 h 22"/>
                <a:gd name="T18" fmla="*/ 1 w 20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2">
                  <a:moveTo>
                    <a:pt x="1" y="0"/>
                  </a:moveTo>
                  <a:cubicBezTo>
                    <a:pt x="0" y="4"/>
                    <a:pt x="1" y="7"/>
                    <a:pt x="3" y="10"/>
                  </a:cubicBezTo>
                  <a:cubicBezTo>
                    <a:pt x="4" y="12"/>
                    <a:pt x="4" y="15"/>
                    <a:pt x="5" y="17"/>
                  </a:cubicBezTo>
                  <a:cubicBezTo>
                    <a:pt x="9" y="21"/>
                    <a:pt x="15" y="22"/>
                    <a:pt x="20" y="22"/>
                  </a:cubicBezTo>
                  <a:cubicBezTo>
                    <a:pt x="19" y="20"/>
                    <a:pt x="18" y="19"/>
                    <a:pt x="17" y="17"/>
                  </a:cubicBezTo>
                  <a:cubicBezTo>
                    <a:pt x="17" y="16"/>
                    <a:pt x="16" y="14"/>
                    <a:pt x="15" y="13"/>
                  </a:cubicBezTo>
                  <a:cubicBezTo>
                    <a:pt x="13" y="13"/>
                    <a:pt x="12" y="13"/>
                    <a:pt x="10" y="12"/>
                  </a:cubicBezTo>
                  <a:cubicBezTo>
                    <a:pt x="8" y="12"/>
                    <a:pt x="7" y="8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3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0" y="1208"/>
              <a:ext cx="23" cy="18"/>
            </a:xfrm>
            <a:custGeom>
              <a:avLst/>
              <a:gdLst>
                <a:gd name="T0" fmla="*/ 19 w 33"/>
                <a:gd name="T1" fmla="*/ 0 h 25"/>
                <a:gd name="T2" fmla="*/ 7 w 33"/>
                <a:gd name="T3" fmla="*/ 5 h 25"/>
                <a:gd name="T4" fmla="*/ 3 w 33"/>
                <a:gd name="T5" fmla="*/ 16 h 25"/>
                <a:gd name="T6" fmla="*/ 9 w 33"/>
                <a:gd name="T7" fmla="*/ 24 h 25"/>
                <a:gd name="T8" fmla="*/ 11 w 33"/>
                <a:gd name="T9" fmla="*/ 24 h 25"/>
                <a:gd name="T10" fmla="*/ 11 w 33"/>
                <a:gd name="T11" fmla="*/ 25 h 25"/>
                <a:gd name="T12" fmla="*/ 27 w 33"/>
                <a:gd name="T13" fmla="*/ 20 h 25"/>
                <a:gd name="T14" fmla="*/ 33 w 33"/>
                <a:gd name="T15" fmla="*/ 8 h 25"/>
                <a:gd name="T16" fmla="*/ 24 w 33"/>
                <a:gd name="T17" fmla="*/ 1 h 25"/>
                <a:gd name="T18" fmla="*/ 19 w 33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5">
                  <a:moveTo>
                    <a:pt x="19" y="0"/>
                  </a:moveTo>
                  <a:cubicBezTo>
                    <a:pt x="14" y="0"/>
                    <a:pt x="10" y="3"/>
                    <a:pt x="7" y="5"/>
                  </a:cubicBezTo>
                  <a:cubicBezTo>
                    <a:pt x="3" y="7"/>
                    <a:pt x="0" y="11"/>
                    <a:pt x="3" y="16"/>
                  </a:cubicBezTo>
                  <a:cubicBezTo>
                    <a:pt x="4" y="20"/>
                    <a:pt x="5" y="24"/>
                    <a:pt x="9" y="24"/>
                  </a:cubicBezTo>
                  <a:cubicBezTo>
                    <a:pt x="10" y="24"/>
                    <a:pt x="10" y="24"/>
                    <a:pt x="11" y="24"/>
                  </a:cubicBezTo>
                  <a:cubicBezTo>
                    <a:pt x="11" y="24"/>
                    <a:pt x="11" y="25"/>
                    <a:pt x="11" y="25"/>
                  </a:cubicBezTo>
                  <a:cubicBezTo>
                    <a:pt x="17" y="24"/>
                    <a:pt x="23" y="23"/>
                    <a:pt x="27" y="20"/>
                  </a:cubicBezTo>
                  <a:cubicBezTo>
                    <a:pt x="30" y="18"/>
                    <a:pt x="32" y="13"/>
                    <a:pt x="33" y="8"/>
                  </a:cubicBezTo>
                  <a:cubicBezTo>
                    <a:pt x="33" y="4"/>
                    <a:pt x="28" y="3"/>
                    <a:pt x="24" y="1"/>
                  </a:cubicBezTo>
                  <a:cubicBezTo>
                    <a:pt x="22" y="0"/>
                    <a:pt x="21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71" y="1256"/>
              <a:ext cx="51" cy="33"/>
            </a:xfrm>
            <a:custGeom>
              <a:avLst/>
              <a:gdLst>
                <a:gd name="T0" fmla="*/ 71 w 71"/>
                <a:gd name="T1" fmla="*/ 0 h 46"/>
                <a:gd name="T2" fmla="*/ 68 w 71"/>
                <a:gd name="T3" fmla="*/ 2 h 46"/>
                <a:gd name="T4" fmla="*/ 55 w 71"/>
                <a:gd name="T5" fmla="*/ 7 h 46"/>
                <a:gd name="T6" fmla="*/ 40 w 71"/>
                <a:gd name="T7" fmla="*/ 15 h 46"/>
                <a:gd name="T8" fmla="*/ 25 w 71"/>
                <a:gd name="T9" fmla="*/ 24 h 46"/>
                <a:gd name="T10" fmla="*/ 17 w 71"/>
                <a:gd name="T11" fmla="*/ 29 h 46"/>
                <a:gd name="T12" fmla="*/ 0 w 71"/>
                <a:gd name="T13" fmla="*/ 46 h 46"/>
                <a:gd name="T14" fmla="*/ 6 w 71"/>
                <a:gd name="T15" fmla="*/ 43 h 46"/>
                <a:gd name="T16" fmla="*/ 10 w 71"/>
                <a:gd name="T17" fmla="*/ 40 h 46"/>
                <a:gd name="T18" fmla="*/ 31 w 71"/>
                <a:gd name="T19" fmla="*/ 32 h 46"/>
                <a:gd name="T20" fmla="*/ 65 w 71"/>
                <a:gd name="T21" fmla="*/ 9 h 46"/>
                <a:gd name="T22" fmla="*/ 71 w 71"/>
                <a:gd name="T23" fmla="*/ 0 h 46"/>
                <a:gd name="T24" fmla="*/ 71 w 71"/>
                <a:gd name="T25" fmla="*/ 0 h 46"/>
                <a:gd name="T26" fmla="*/ 71 w 71"/>
                <a:gd name="T27" fmla="*/ 0 h 46"/>
                <a:gd name="T28" fmla="*/ 71 w 71"/>
                <a:gd name="T29" fmla="*/ 0 h 46"/>
                <a:gd name="T30" fmla="*/ 71 w 71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46">
                  <a:moveTo>
                    <a:pt x="71" y="0"/>
                  </a:moveTo>
                  <a:cubicBezTo>
                    <a:pt x="70" y="1"/>
                    <a:pt x="69" y="2"/>
                    <a:pt x="68" y="2"/>
                  </a:cubicBezTo>
                  <a:cubicBezTo>
                    <a:pt x="64" y="4"/>
                    <a:pt x="59" y="5"/>
                    <a:pt x="55" y="7"/>
                  </a:cubicBezTo>
                  <a:cubicBezTo>
                    <a:pt x="50" y="9"/>
                    <a:pt x="45" y="12"/>
                    <a:pt x="40" y="15"/>
                  </a:cubicBezTo>
                  <a:cubicBezTo>
                    <a:pt x="35" y="18"/>
                    <a:pt x="30" y="21"/>
                    <a:pt x="25" y="24"/>
                  </a:cubicBezTo>
                  <a:cubicBezTo>
                    <a:pt x="22" y="26"/>
                    <a:pt x="19" y="27"/>
                    <a:pt x="17" y="29"/>
                  </a:cubicBezTo>
                  <a:cubicBezTo>
                    <a:pt x="11" y="34"/>
                    <a:pt x="6" y="40"/>
                    <a:pt x="0" y="46"/>
                  </a:cubicBezTo>
                  <a:cubicBezTo>
                    <a:pt x="2" y="45"/>
                    <a:pt x="4" y="44"/>
                    <a:pt x="6" y="43"/>
                  </a:cubicBezTo>
                  <a:cubicBezTo>
                    <a:pt x="7" y="42"/>
                    <a:pt x="9" y="41"/>
                    <a:pt x="10" y="40"/>
                  </a:cubicBezTo>
                  <a:cubicBezTo>
                    <a:pt x="17" y="37"/>
                    <a:pt x="25" y="35"/>
                    <a:pt x="31" y="32"/>
                  </a:cubicBezTo>
                  <a:cubicBezTo>
                    <a:pt x="43" y="24"/>
                    <a:pt x="54" y="17"/>
                    <a:pt x="65" y="9"/>
                  </a:cubicBezTo>
                  <a:cubicBezTo>
                    <a:pt x="68" y="7"/>
                    <a:pt x="69" y="3"/>
                    <a:pt x="71" y="0"/>
                  </a:cubicBezTo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4" y="1164"/>
              <a:ext cx="17" cy="26"/>
            </a:xfrm>
            <a:custGeom>
              <a:avLst/>
              <a:gdLst>
                <a:gd name="T0" fmla="*/ 14 w 23"/>
                <a:gd name="T1" fmla="*/ 0 h 36"/>
                <a:gd name="T2" fmla="*/ 2 w 23"/>
                <a:gd name="T3" fmla="*/ 30 h 36"/>
                <a:gd name="T4" fmla="*/ 0 w 23"/>
                <a:gd name="T5" fmla="*/ 31 h 36"/>
                <a:gd name="T6" fmla="*/ 1 w 23"/>
                <a:gd name="T7" fmla="*/ 32 h 36"/>
                <a:gd name="T8" fmla="*/ 7 w 23"/>
                <a:gd name="T9" fmla="*/ 32 h 36"/>
                <a:gd name="T10" fmla="*/ 8 w 23"/>
                <a:gd name="T11" fmla="*/ 36 h 36"/>
                <a:gd name="T12" fmla="*/ 22 w 23"/>
                <a:gd name="T13" fmla="*/ 25 h 36"/>
                <a:gd name="T14" fmla="*/ 18 w 23"/>
                <a:gd name="T15" fmla="*/ 17 h 36"/>
                <a:gd name="T16" fmla="*/ 23 w 23"/>
                <a:gd name="T17" fmla="*/ 8 h 36"/>
                <a:gd name="T18" fmla="*/ 22 w 23"/>
                <a:gd name="T19" fmla="*/ 3 h 36"/>
                <a:gd name="T20" fmla="*/ 18 w 23"/>
                <a:gd name="T21" fmla="*/ 1 h 36"/>
                <a:gd name="T22" fmla="*/ 14 w 23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6">
                  <a:moveTo>
                    <a:pt x="14" y="0"/>
                  </a:moveTo>
                  <a:cubicBezTo>
                    <a:pt x="7" y="9"/>
                    <a:pt x="3" y="18"/>
                    <a:pt x="2" y="30"/>
                  </a:cubicBezTo>
                  <a:cubicBezTo>
                    <a:pt x="2" y="30"/>
                    <a:pt x="1" y="30"/>
                    <a:pt x="0" y="3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3" y="32"/>
                    <a:pt x="5" y="32"/>
                    <a:pt x="7" y="32"/>
                  </a:cubicBezTo>
                  <a:cubicBezTo>
                    <a:pt x="7" y="33"/>
                    <a:pt x="8" y="34"/>
                    <a:pt x="8" y="36"/>
                  </a:cubicBezTo>
                  <a:cubicBezTo>
                    <a:pt x="9" y="27"/>
                    <a:pt x="18" y="30"/>
                    <a:pt x="22" y="25"/>
                  </a:cubicBezTo>
                  <a:cubicBezTo>
                    <a:pt x="17" y="24"/>
                    <a:pt x="17" y="21"/>
                    <a:pt x="18" y="17"/>
                  </a:cubicBezTo>
                  <a:cubicBezTo>
                    <a:pt x="19" y="14"/>
                    <a:pt x="22" y="11"/>
                    <a:pt x="23" y="8"/>
                  </a:cubicBezTo>
                  <a:cubicBezTo>
                    <a:pt x="23" y="7"/>
                    <a:pt x="23" y="4"/>
                    <a:pt x="22" y="3"/>
                  </a:cubicBezTo>
                  <a:cubicBezTo>
                    <a:pt x="22" y="2"/>
                    <a:pt x="19" y="1"/>
                    <a:pt x="18" y="1"/>
                  </a:cubicBezTo>
                  <a:cubicBezTo>
                    <a:pt x="16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90" y="1179"/>
              <a:ext cx="20" cy="14"/>
            </a:xfrm>
            <a:custGeom>
              <a:avLst/>
              <a:gdLst>
                <a:gd name="T0" fmla="*/ 17 w 28"/>
                <a:gd name="T1" fmla="*/ 0 h 20"/>
                <a:gd name="T2" fmla="*/ 15 w 28"/>
                <a:gd name="T3" fmla="*/ 0 h 20"/>
                <a:gd name="T4" fmla="*/ 8 w 28"/>
                <a:gd name="T5" fmla="*/ 3 h 20"/>
                <a:gd name="T6" fmla="*/ 1 w 28"/>
                <a:gd name="T7" fmla="*/ 12 h 20"/>
                <a:gd name="T8" fmla="*/ 10 w 28"/>
                <a:gd name="T9" fmla="*/ 19 h 20"/>
                <a:gd name="T10" fmla="*/ 13 w 28"/>
                <a:gd name="T11" fmla="*/ 20 h 20"/>
                <a:gd name="T12" fmla="*/ 28 w 28"/>
                <a:gd name="T13" fmla="*/ 12 h 20"/>
                <a:gd name="T14" fmla="*/ 27 w 28"/>
                <a:gd name="T15" fmla="*/ 10 h 20"/>
                <a:gd name="T16" fmla="*/ 17 w 28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0">
                  <a:moveTo>
                    <a:pt x="17" y="0"/>
                  </a:moveTo>
                  <a:cubicBezTo>
                    <a:pt x="17" y="0"/>
                    <a:pt x="16" y="0"/>
                    <a:pt x="15" y="0"/>
                  </a:cubicBezTo>
                  <a:cubicBezTo>
                    <a:pt x="12" y="0"/>
                    <a:pt x="11" y="3"/>
                    <a:pt x="8" y="3"/>
                  </a:cubicBezTo>
                  <a:cubicBezTo>
                    <a:pt x="3" y="4"/>
                    <a:pt x="0" y="7"/>
                    <a:pt x="1" y="12"/>
                  </a:cubicBezTo>
                  <a:cubicBezTo>
                    <a:pt x="2" y="16"/>
                    <a:pt x="5" y="19"/>
                    <a:pt x="10" y="19"/>
                  </a:cubicBezTo>
                  <a:cubicBezTo>
                    <a:pt x="11" y="19"/>
                    <a:pt x="12" y="20"/>
                    <a:pt x="13" y="20"/>
                  </a:cubicBezTo>
                  <a:cubicBezTo>
                    <a:pt x="19" y="20"/>
                    <a:pt x="24" y="17"/>
                    <a:pt x="28" y="12"/>
                  </a:cubicBezTo>
                  <a:cubicBezTo>
                    <a:pt x="28" y="11"/>
                    <a:pt x="27" y="11"/>
                    <a:pt x="27" y="10"/>
                  </a:cubicBezTo>
                  <a:cubicBezTo>
                    <a:pt x="27" y="3"/>
                    <a:pt x="23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1" y="1172"/>
              <a:ext cx="19" cy="14"/>
            </a:xfrm>
            <a:custGeom>
              <a:avLst/>
              <a:gdLst>
                <a:gd name="T0" fmla="*/ 14 w 27"/>
                <a:gd name="T1" fmla="*/ 0 h 20"/>
                <a:gd name="T2" fmla="*/ 8 w 27"/>
                <a:gd name="T3" fmla="*/ 2 h 20"/>
                <a:gd name="T4" fmla="*/ 1 w 27"/>
                <a:gd name="T5" fmla="*/ 10 h 20"/>
                <a:gd name="T6" fmla="*/ 6 w 27"/>
                <a:gd name="T7" fmla="*/ 17 h 20"/>
                <a:gd name="T8" fmla="*/ 8 w 27"/>
                <a:gd name="T9" fmla="*/ 18 h 20"/>
                <a:gd name="T10" fmla="*/ 12 w 27"/>
                <a:gd name="T11" fmla="*/ 20 h 20"/>
                <a:gd name="T12" fmla="*/ 18 w 27"/>
                <a:gd name="T13" fmla="*/ 18 h 20"/>
                <a:gd name="T14" fmla="*/ 27 w 27"/>
                <a:gd name="T15" fmla="*/ 11 h 20"/>
                <a:gd name="T16" fmla="*/ 24 w 27"/>
                <a:gd name="T17" fmla="*/ 5 h 20"/>
                <a:gd name="T18" fmla="*/ 14 w 27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0">
                  <a:moveTo>
                    <a:pt x="14" y="0"/>
                  </a:moveTo>
                  <a:cubicBezTo>
                    <a:pt x="12" y="0"/>
                    <a:pt x="10" y="1"/>
                    <a:pt x="8" y="2"/>
                  </a:cubicBezTo>
                  <a:cubicBezTo>
                    <a:pt x="4" y="3"/>
                    <a:pt x="2" y="6"/>
                    <a:pt x="1" y="10"/>
                  </a:cubicBezTo>
                  <a:cubicBezTo>
                    <a:pt x="0" y="14"/>
                    <a:pt x="4" y="15"/>
                    <a:pt x="6" y="17"/>
                  </a:cubicBezTo>
                  <a:cubicBezTo>
                    <a:pt x="7" y="17"/>
                    <a:pt x="8" y="17"/>
                    <a:pt x="8" y="18"/>
                  </a:cubicBezTo>
                  <a:cubicBezTo>
                    <a:pt x="10" y="19"/>
                    <a:pt x="11" y="20"/>
                    <a:pt x="12" y="20"/>
                  </a:cubicBezTo>
                  <a:cubicBezTo>
                    <a:pt x="14" y="20"/>
                    <a:pt x="17" y="19"/>
                    <a:pt x="18" y="18"/>
                  </a:cubicBezTo>
                  <a:cubicBezTo>
                    <a:pt x="22" y="16"/>
                    <a:pt x="24" y="13"/>
                    <a:pt x="27" y="11"/>
                  </a:cubicBezTo>
                  <a:cubicBezTo>
                    <a:pt x="26" y="8"/>
                    <a:pt x="25" y="6"/>
                    <a:pt x="24" y="5"/>
                  </a:cubicBezTo>
                  <a:cubicBezTo>
                    <a:pt x="21" y="2"/>
                    <a:pt x="18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8" y="1251"/>
              <a:ext cx="7" cy="6"/>
            </a:xfrm>
            <a:custGeom>
              <a:avLst/>
              <a:gdLst>
                <a:gd name="T0" fmla="*/ 0 w 9"/>
                <a:gd name="T1" fmla="*/ 9 h 9"/>
                <a:gd name="T2" fmla="*/ 0 w 9"/>
                <a:gd name="T3" fmla="*/ 9 h 9"/>
                <a:gd name="T4" fmla="*/ 0 w 9"/>
                <a:gd name="T5" fmla="*/ 9 h 9"/>
                <a:gd name="T6" fmla="*/ 0 w 9"/>
                <a:gd name="T7" fmla="*/ 9 h 9"/>
                <a:gd name="T8" fmla="*/ 9 w 9"/>
                <a:gd name="T9" fmla="*/ 0 h 9"/>
                <a:gd name="T10" fmla="*/ 0 w 9"/>
                <a:gd name="T11" fmla="*/ 9 h 9"/>
                <a:gd name="T12" fmla="*/ 9 w 9"/>
                <a:gd name="T13" fmla="*/ 0 h 9"/>
                <a:gd name="T14" fmla="*/ 9 w 9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moveTo>
                    <a:pt x="9" y="0"/>
                  </a:moveTo>
                  <a:cubicBezTo>
                    <a:pt x="3" y="0"/>
                    <a:pt x="1" y="4"/>
                    <a:pt x="0" y="9"/>
                  </a:cubicBezTo>
                  <a:cubicBezTo>
                    <a:pt x="3" y="6"/>
                    <a:pt x="6" y="4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22" y="1252"/>
              <a:ext cx="8" cy="4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  <a:gd name="T4" fmla="*/ 0 w 11"/>
                <a:gd name="T5" fmla="*/ 6 h 6"/>
                <a:gd name="T6" fmla="*/ 0 w 11"/>
                <a:gd name="T7" fmla="*/ 6 h 6"/>
                <a:gd name="T8" fmla="*/ 11 w 11"/>
                <a:gd name="T9" fmla="*/ 0 h 6"/>
                <a:gd name="T10" fmla="*/ 0 w 11"/>
                <a:gd name="T11" fmla="*/ 6 h 6"/>
                <a:gd name="T12" fmla="*/ 4 w 11"/>
                <a:gd name="T13" fmla="*/ 6 h 6"/>
                <a:gd name="T14" fmla="*/ 11 w 11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1" y="0"/>
                  </a:moveTo>
                  <a:cubicBezTo>
                    <a:pt x="7" y="2"/>
                    <a:pt x="4" y="4"/>
                    <a:pt x="0" y="6"/>
                  </a:cubicBezTo>
                  <a:cubicBezTo>
                    <a:pt x="1" y="6"/>
                    <a:pt x="2" y="6"/>
                    <a:pt x="4" y="6"/>
                  </a:cubicBezTo>
                  <a:cubicBezTo>
                    <a:pt x="8" y="6"/>
                    <a:pt x="10" y="4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65" y="1271"/>
              <a:ext cx="532" cy="640"/>
            </a:xfrm>
            <a:custGeom>
              <a:avLst/>
              <a:gdLst>
                <a:gd name="T0" fmla="*/ 72 w 742"/>
                <a:gd name="T1" fmla="*/ 598 h 891"/>
                <a:gd name="T2" fmla="*/ 380 w 742"/>
                <a:gd name="T3" fmla="*/ 486 h 891"/>
                <a:gd name="T4" fmla="*/ 210 w 742"/>
                <a:gd name="T5" fmla="*/ 500 h 891"/>
                <a:gd name="T6" fmla="*/ 155 w 742"/>
                <a:gd name="T7" fmla="*/ 607 h 891"/>
                <a:gd name="T8" fmla="*/ 111 w 742"/>
                <a:gd name="T9" fmla="*/ 674 h 891"/>
                <a:gd name="T10" fmla="*/ 137 w 742"/>
                <a:gd name="T11" fmla="*/ 777 h 891"/>
                <a:gd name="T12" fmla="*/ 182 w 742"/>
                <a:gd name="T13" fmla="*/ 890 h 891"/>
                <a:gd name="T14" fmla="*/ 131 w 742"/>
                <a:gd name="T15" fmla="*/ 741 h 891"/>
                <a:gd name="T16" fmla="*/ 174 w 742"/>
                <a:gd name="T17" fmla="*/ 658 h 891"/>
                <a:gd name="T18" fmla="*/ 237 w 742"/>
                <a:gd name="T19" fmla="*/ 652 h 891"/>
                <a:gd name="T20" fmla="*/ 278 w 742"/>
                <a:gd name="T21" fmla="*/ 641 h 891"/>
                <a:gd name="T22" fmla="*/ 319 w 742"/>
                <a:gd name="T23" fmla="*/ 605 h 891"/>
                <a:gd name="T24" fmla="*/ 374 w 742"/>
                <a:gd name="T25" fmla="*/ 713 h 891"/>
                <a:gd name="T26" fmla="*/ 451 w 742"/>
                <a:gd name="T27" fmla="*/ 817 h 891"/>
                <a:gd name="T28" fmla="*/ 372 w 742"/>
                <a:gd name="T29" fmla="*/ 650 h 891"/>
                <a:gd name="T30" fmla="*/ 463 w 742"/>
                <a:gd name="T31" fmla="*/ 692 h 891"/>
                <a:gd name="T32" fmla="*/ 520 w 742"/>
                <a:gd name="T33" fmla="*/ 699 h 891"/>
                <a:gd name="T34" fmla="*/ 481 w 742"/>
                <a:gd name="T35" fmla="*/ 683 h 891"/>
                <a:gd name="T36" fmla="*/ 378 w 742"/>
                <a:gd name="T37" fmla="*/ 558 h 891"/>
                <a:gd name="T38" fmla="*/ 315 w 742"/>
                <a:gd name="T39" fmla="*/ 490 h 891"/>
                <a:gd name="T40" fmla="*/ 258 w 742"/>
                <a:gd name="T41" fmla="*/ 485 h 891"/>
                <a:gd name="T42" fmla="*/ 100 w 742"/>
                <a:gd name="T43" fmla="*/ 208 h 891"/>
                <a:gd name="T44" fmla="*/ 105 w 742"/>
                <a:gd name="T45" fmla="*/ 200 h 891"/>
                <a:gd name="T46" fmla="*/ 120 w 742"/>
                <a:gd name="T47" fmla="*/ 171 h 891"/>
                <a:gd name="T48" fmla="*/ 0 w 742"/>
                <a:gd name="T49" fmla="*/ 156 h 891"/>
                <a:gd name="T50" fmla="*/ 3 w 742"/>
                <a:gd name="T51" fmla="*/ 153 h 891"/>
                <a:gd name="T52" fmla="*/ 96 w 742"/>
                <a:gd name="T53" fmla="*/ 116 h 891"/>
                <a:gd name="T54" fmla="*/ 78 w 742"/>
                <a:gd name="T55" fmla="*/ 107 h 891"/>
                <a:gd name="T56" fmla="*/ 93 w 742"/>
                <a:gd name="T57" fmla="*/ 107 h 891"/>
                <a:gd name="T58" fmla="*/ 359 w 742"/>
                <a:gd name="T59" fmla="*/ 112 h 891"/>
                <a:gd name="T60" fmla="*/ 283 w 742"/>
                <a:gd name="T61" fmla="*/ 149 h 891"/>
                <a:gd name="T62" fmla="*/ 203 w 742"/>
                <a:gd name="T63" fmla="*/ 100 h 891"/>
                <a:gd name="T64" fmla="*/ 189 w 742"/>
                <a:gd name="T65" fmla="*/ 135 h 891"/>
                <a:gd name="T66" fmla="*/ 194 w 742"/>
                <a:gd name="T67" fmla="*/ 178 h 891"/>
                <a:gd name="T68" fmla="*/ 214 w 742"/>
                <a:gd name="T69" fmla="*/ 168 h 891"/>
                <a:gd name="T70" fmla="*/ 237 w 742"/>
                <a:gd name="T71" fmla="*/ 178 h 891"/>
                <a:gd name="T72" fmla="*/ 204 w 742"/>
                <a:gd name="T73" fmla="*/ 213 h 891"/>
                <a:gd name="T74" fmla="*/ 234 w 742"/>
                <a:gd name="T75" fmla="*/ 274 h 891"/>
                <a:gd name="T76" fmla="*/ 272 w 742"/>
                <a:gd name="T77" fmla="*/ 286 h 891"/>
                <a:gd name="T78" fmla="*/ 343 w 742"/>
                <a:gd name="T79" fmla="*/ 314 h 891"/>
                <a:gd name="T80" fmla="*/ 314 w 742"/>
                <a:gd name="T81" fmla="*/ 350 h 891"/>
                <a:gd name="T82" fmla="*/ 226 w 742"/>
                <a:gd name="T83" fmla="*/ 307 h 891"/>
                <a:gd name="T84" fmla="*/ 163 w 742"/>
                <a:gd name="T85" fmla="*/ 326 h 891"/>
                <a:gd name="T86" fmla="*/ 235 w 742"/>
                <a:gd name="T87" fmla="*/ 453 h 891"/>
                <a:gd name="T88" fmla="*/ 332 w 742"/>
                <a:gd name="T89" fmla="*/ 475 h 891"/>
                <a:gd name="T90" fmla="*/ 408 w 742"/>
                <a:gd name="T91" fmla="*/ 455 h 891"/>
                <a:gd name="T92" fmla="*/ 443 w 742"/>
                <a:gd name="T93" fmla="*/ 459 h 891"/>
                <a:gd name="T94" fmla="*/ 517 w 742"/>
                <a:gd name="T95" fmla="*/ 450 h 891"/>
                <a:gd name="T96" fmla="*/ 580 w 742"/>
                <a:gd name="T97" fmla="*/ 456 h 891"/>
                <a:gd name="T98" fmla="*/ 732 w 742"/>
                <a:gd name="T99" fmla="*/ 454 h 891"/>
                <a:gd name="T100" fmla="*/ 646 w 742"/>
                <a:gd name="T101" fmla="*/ 434 h 891"/>
                <a:gd name="T102" fmla="*/ 505 w 742"/>
                <a:gd name="T103" fmla="*/ 419 h 891"/>
                <a:gd name="T104" fmla="*/ 463 w 742"/>
                <a:gd name="T105" fmla="*/ 388 h 891"/>
                <a:gd name="T106" fmla="*/ 462 w 742"/>
                <a:gd name="T107" fmla="*/ 362 h 891"/>
                <a:gd name="T108" fmla="*/ 443 w 742"/>
                <a:gd name="T109" fmla="*/ 352 h 891"/>
                <a:gd name="T110" fmla="*/ 528 w 742"/>
                <a:gd name="T111" fmla="*/ 218 h 891"/>
                <a:gd name="T112" fmla="*/ 476 w 742"/>
                <a:gd name="T113" fmla="*/ 222 h 891"/>
                <a:gd name="T114" fmla="*/ 356 w 742"/>
                <a:gd name="T115" fmla="*/ 189 h 891"/>
                <a:gd name="T116" fmla="*/ 402 w 742"/>
                <a:gd name="T117" fmla="*/ 85 h 891"/>
                <a:gd name="T118" fmla="*/ 124 w 742"/>
                <a:gd name="T119" fmla="*/ 12 h 891"/>
                <a:gd name="T120" fmla="*/ 145 w 742"/>
                <a:gd name="T121" fmla="*/ 34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42" h="891">
                  <a:moveTo>
                    <a:pt x="87" y="593"/>
                  </a:moveTo>
                  <a:cubicBezTo>
                    <a:pt x="85" y="595"/>
                    <a:pt x="82" y="595"/>
                    <a:pt x="80" y="595"/>
                  </a:cubicBezTo>
                  <a:cubicBezTo>
                    <a:pt x="80" y="595"/>
                    <a:pt x="79" y="595"/>
                    <a:pt x="79" y="595"/>
                  </a:cubicBezTo>
                  <a:cubicBezTo>
                    <a:pt x="79" y="595"/>
                    <a:pt x="79" y="595"/>
                    <a:pt x="79" y="595"/>
                  </a:cubicBezTo>
                  <a:cubicBezTo>
                    <a:pt x="76" y="595"/>
                    <a:pt x="74" y="595"/>
                    <a:pt x="72" y="598"/>
                  </a:cubicBezTo>
                  <a:cubicBezTo>
                    <a:pt x="75" y="598"/>
                    <a:pt x="77" y="600"/>
                    <a:pt x="80" y="602"/>
                  </a:cubicBezTo>
                  <a:cubicBezTo>
                    <a:pt x="83" y="605"/>
                    <a:pt x="83" y="609"/>
                    <a:pt x="84" y="613"/>
                  </a:cubicBezTo>
                  <a:cubicBezTo>
                    <a:pt x="84" y="615"/>
                    <a:pt x="84" y="617"/>
                    <a:pt x="85" y="619"/>
                  </a:cubicBezTo>
                  <a:cubicBezTo>
                    <a:pt x="86" y="610"/>
                    <a:pt x="86" y="602"/>
                    <a:pt x="87" y="593"/>
                  </a:cubicBezTo>
                  <a:moveTo>
                    <a:pt x="380" y="486"/>
                  </a:moveTo>
                  <a:cubicBezTo>
                    <a:pt x="371" y="487"/>
                    <a:pt x="363" y="487"/>
                    <a:pt x="358" y="497"/>
                  </a:cubicBezTo>
                  <a:cubicBezTo>
                    <a:pt x="366" y="495"/>
                    <a:pt x="377" y="500"/>
                    <a:pt x="380" y="486"/>
                  </a:cubicBezTo>
                  <a:moveTo>
                    <a:pt x="258" y="485"/>
                  </a:moveTo>
                  <a:cubicBezTo>
                    <a:pt x="251" y="485"/>
                    <a:pt x="243" y="485"/>
                    <a:pt x="235" y="485"/>
                  </a:cubicBezTo>
                  <a:cubicBezTo>
                    <a:pt x="227" y="485"/>
                    <a:pt x="215" y="490"/>
                    <a:pt x="210" y="500"/>
                  </a:cubicBezTo>
                  <a:cubicBezTo>
                    <a:pt x="207" y="507"/>
                    <a:pt x="209" y="516"/>
                    <a:pt x="208" y="524"/>
                  </a:cubicBezTo>
                  <a:cubicBezTo>
                    <a:pt x="199" y="525"/>
                    <a:pt x="195" y="530"/>
                    <a:pt x="194" y="538"/>
                  </a:cubicBezTo>
                  <a:cubicBezTo>
                    <a:pt x="181" y="538"/>
                    <a:pt x="181" y="539"/>
                    <a:pt x="178" y="551"/>
                  </a:cubicBezTo>
                  <a:cubicBezTo>
                    <a:pt x="176" y="556"/>
                    <a:pt x="172" y="560"/>
                    <a:pt x="170" y="566"/>
                  </a:cubicBezTo>
                  <a:cubicBezTo>
                    <a:pt x="165" y="579"/>
                    <a:pt x="160" y="593"/>
                    <a:pt x="155" y="607"/>
                  </a:cubicBezTo>
                  <a:cubicBezTo>
                    <a:pt x="152" y="613"/>
                    <a:pt x="151" y="619"/>
                    <a:pt x="148" y="625"/>
                  </a:cubicBezTo>
                  <a:cubicBezTo>
                    <a:pt x="148" y="627"/>
                    <a:pt x="146" y="629"/>
                    <a:pt x="145" y="630"/>
                  </a:cubicBezTo>
                  <a:cubicBezTo>
                    <a:pt x="137" y="634"/>
                    <a:pt x="135" y="641"/>
                    <a:pt x="133" y="648"/>
                  </a:cubicBezTo>
                  <a:cubicBezTo>
                    <a:pt x="131" y="653"/>
                    <a:pt x="128" y="656"/>
                    <a:pt x="123" y="659"/>
                  </a:cubicBezTo>
                  <a:cubicBezTo>
                    <a:pt x="118" y="663"/>
                    <a:pt x="112" y="668"/>
                    <a:pt x="111" y="674"/>
                  </a:cubicBezTo>
                  <a:cubicBezTo>
                    <a:pt x="109" y="682"/>
                    <a:pt x="104" y="687"/>
                    <a:pt x="100" y="691"/>
                  </a:cubicBezTo>
                  <a:cubicBezTo>
                    <a:pt x="100" y="695"/>
                    <a:pt x="101" y="698"/>
                    <a:pt x="103" y="701"/>
                  </a:cubicBezTo>
                  <a:cubicBezTo>
                    <a:pt x="109" y="716"/>
                    <a:pt x="114" y="731"/>
                    <a:pt x="120" y="746"/>
                  </a:cubicBezTo>
                  <a:cubicBezTo>
                    <a:pt x="124" y="756"/>
                    <a:pt x="123" y="769"/>
                    <a:pt x="136" y="774"/>
                  </a:cubicBezTo>
                  <a:cubicBezTo>
                    <a:pt x="136" y="775"/>
                    <a:pt x="137" y="776"/>
                    <a:pt x="137" y="777"/>
                  </a:cubicBezTo>
                  <a:cubicBezTo>
                    <a:pt x="141" y="787"/>
                    <a:pt x="145" y="796"/>
                    <a:pt x="148" y="805"/>
                  </a:cubicBezTo>
                  <a:cubicBezTo>
                    <a:pt x="154" y="821"/>
                    <a:pt x="160" y="836"/>
                    <a:pt x="165" y="852"/>
                  </a:cubicBezTo>
                  <a:cubicBezTo>
                    <a:pt x="168" y="861"/>
                    <a:pt x="169" y="871"/>
                    <a:pt x="172" y="881"/>
                  </a:cubicBezTo>
                  <a:cubicBezTo>
                    <a:pt x="173" y="885"/>
                    <a:pt x="176" y="888"/>
                    <a:pt x="179" y="891"/>
                  </a:cubicBezTo>
                  <a:cubicBezTo>
                    <a:pt x="180" y="891"/>
                    <a:pt x="181" y="891"/>
                    <a:pt x="182" y="890"/>
                  </a:cubicBezTo>
                  <a:cubicBezTo>
                    <a:pt x="182" y="884"/>
                    <a:pt x="181" y="879"/>
                    <a:pt x="180" y="873"/>
                  </a:cubicBezTo>
                  <a:cubicBezTo>
                    <a:pt x="179" y="867"/>
                    <a:pt x="178" y="860"/>
                    <a:pt x="177" y="854"/>
                  </a:cubicBezTo>
                  <a:cubicBezTo>
                    <a:pt x="176" y="852"/>
                    <a:pt x="176" y="849"/>
                    <a:pt x="175" y="847"/>
                  </a:cubicBezTo>
                  <a:cubicBezTo>
                    <a:pt x="170" y="832"/>
                    <a:pt x="166" y="817"/>
                    <a:pt x="158" y="803"/>
                  </a:cubicBezTo>
                  <a:cubicBezTo>
                    <a:pt x="147" y="783"/>
                    <a:pt x="139" y="762"/>
                    <a:pt x="131" y="741"/>
                  </a:cubicBezTo>
                  <a:cubicBezTo>
                    <a:pt x="125" y="726"/>
                    <a:pt x="120" y="711"/>
                    <a:pt x="122" y="696"/>
                  </a:cubicBezTo>
                  <a:cubicBezTo>
                    <a:pt x="124" y="683"/>
                    <a:pt x="127" y="670"/>
                    <a:pt x="129" y="657"/>
                  </a:cubicBezTo>
                  <a:cubicBezTo>
                    <a:pt x="131" y="650"/>
                    <a:pt x="143" y="638"/>
                    <a:pt x="151" y="637"/>
                  </a:cubicBezTo>
                  <a:cubicBezTo>
                    <a:pt x="152" y="637"/>
                    <a:pt x="154" y="637"/>
                    <a:pt x="155" y="637"/>
                  </a:cubicBezTo>
                  <a:cubicBezTo>
                    <a:pt x="168" y="637"/>
                    <a:pt x="174" y="644"/>
                    <a:pt x="174" y="658"/>
                  </a:cubicBezTo>
                  <a:cubicBezTo>
                    <a:pt x="181" y="661"/>
                    <a:pt x="185" y="662"/>
                    <a:pt x="189" y="662"/>
                  </a:cubicBezTo>
                  <a:cubicBezTo>
                    <a:pt x="196" y="662"/>
                    <a:pt x="201" y="657"/>
                    <a:pt x="207" y="647"/>
                  </a:cubicBezTo>
                  <a:cubicBezTo>
                    <a:pt x="208" y="645"/>
                    <a:pt x="211" y="642"/>
                    <a:pt x="213" y="642"/>
                  </a:cubicBezTo>
                  <a:cubicBezTo>
                    <a:pt x="213" y="642"/>
                    <a:pt x="213" y="642"/>
                    <a:pt x="214" y="642"/>
                  </a:cubicBezTo>
                  <a:cubicBezTo>
                    <a:pt x="222" y="645"/>
                    <a:pt x="230" y="648"/>
                    <a:pt x="237" y="652"/>
                  </a:cubicBezTo>
                  <a:cubicBezTo>
                    <a:pt x="243" y="656"/>
                    <a:pt x="247" y="662"/>
                    <a:pt x="253" y="666"/>
                  </a:cubicBezTo>
                  <a:cubicBezTo>
                    <a:pt x="257" y="670"/>
                    <a:pt x="262" y="672"/>
                    <a:pt x="268" y="672"/>
                  </a:cubicBezTo>
                  <a:cubicBezTo>
                    <a:pt x="270" y="672"/>
                    <a:pt x="272" y="672"/>
                    <a:pt x="274" y="671"/>
                  </a:cubicBezTo>
                  <a:cubicBezTo>
                    <a:pt x="272" y="667"/>
                    <a:pt x="271" y="663"/>
                    <a:pt x="269" y="659"/>
                  </a:cubicBezTo>
                  <a:cubicBezTo>
                    <a:pt x="266" y="650"/>
                    <a:pt x="269" y="643"/>
                    <a:pt x="278" y="641"/>
                  </a:cubicBezTo>
                  <a:cubicBezTo>
                    <a:pt x="283" y="640"/>
                    <a:pt x="288" y="640"/>
                    <a:pt x="293" y="639"/>
                  </a:cubicBezTo>
                  <a:cubicBezTo>
                    <a:pt x="299" y="639"/>
                    <a:pt x="304" y="635"/>
                    <a:pt x="306" y="629"/>
                  </a:cubicBezTo>
                  <a:cubicBezTo>
                    <a:pt x="307" y="627"/>
                    <a:pt x="306" y="624"/>
                    <a:pt x="305" y="622"/>
                  </a:cubicBezTo>
                  <a:cubicBezTo>
                    <a:pt x="300" y="615"/>
                    <a:pt x="301" y="612"/>
                    <a:pt x="309" y="609"/>
                  </a:cubicBezTo>
                  <a:cubicBezTo>
                    <a:pt x="313" y="608"/>
                    <a:pt x="316" y="607"/>
                    <a:pt x="319" y="605"/>
                  </a:cubicBezTo>
                  <a:cubicBezTo>
                    <a:pt x="327" y="600"/>
                    <a:pt x="333" y="597"/>
                    <a:pt x="337" y="597"/>
                  </a:cubicBezTo>
                  <a:cubicBezTo>
                    <a:pt x="343" y="597"/>
                    <a:pt x="346" y="603"/>
                    <a:pt x="350" y="616"/>
                  </a:cubicBezTo>
                  <a:cubicBezTo>
                    <a:pt x="353" y="628"/>
                    <a:pt x="357" y="641"/>
                    <a:pt x="346" y="652"/>
                  </a:cubicBezTo>
                  <a:cubicBezTo>
                    <a:pt x="342" y="657"/>
                    <a:pt x="342" y="665"/>
                    <a:pt x="346" y="671"/>
                  </a:cubicBezTo>
                  <a:cubicBezTo>
                    <a:pt x="356" y="685"/>
                    <a:pt x="364" y="699"/>
                    <a:pt x="374" y="713"/>
                  </a:cubicBezTo>
                  <a:cubicBezTo>
                    <a:pt x="380" y="721"/>
                    <a:pt x="387" y="727"/>
                    <a:pt x="393" y="735"/>
                  </a:cubicBezTo>
                  <a:cubicBezTo>
                    <a:pt x="403" y="751"/>
                    <a:pt x="412" y="768"/>
                    <a:pt x="422" y="784"/>
                  </a:cubicBezTo>
                  <a:cubicBezTo>
                    <a:pt x="431" y="798"/>
                    <a:pt x="440" y="812"/>
                    <a:pt x="449" y="825"/>
                  </a:cubicBezTo>
                  <a:cubicBezTo>
                    <a:pt x="450" y="826"/>
                    <a:pt x="452" y="827"/>
                    <a:pt x="455" y="829"/>
                  </a:cubicBezTo>
                  <a:cubicBezTo>
                    <a:pt x="454" y="823"/>
                    <a:pt x="453" y="820"/>
                    <a:pt x="451" y="817"/>
                  </a:cubicBezTo>
                  <a:cubicBezTo>
                    <a:pt x="434" y="789"/>
                    <a:pt x="418" y="760"/>
                    <a:pt x="398" y="734"/>
                  </a:cubicBezTo>
                  <a:cubicBezTo>
                    <a:pt x="396" y="732"/>
                    <a:pt x="395" y="730"/>
                    <a:pt x="394" y="727"/>
                  </a:cubicBezTo>
                  <a:cubicBezTo>
                    <a:pt x="390" y="716"/>
                    <a:pt x="387" y="704"/>
                    <a:pt x="378" y="694"/>
                  </a:cubicBezTo>
                  <a:cubicBezTo>
                    <a:pt x="367" y="683"/>
                    <a:pt x="364" y="669"/>
                    <a:pt x="369" y="654"/>
                  </a:cubicBezTo>
                  <a:cubicBezTo>
                    <a:pt x="370" y="652"/>
                    <a:pt x="371" y="651"/>
                    <a:pt x="372" y="650"/>
                  </a:cubicBezTo>
                  <a:cubicBezTo>
                    <a:pt x="376" y="647"/>
                    <a:pt x="381" y="645"/>
                    <a:pt x="386" y="645"/>
                  </a:cubicBezTo>
                  <a:cubicBezTo>
                    <a:pt x="394" y="645"/>
                    <a:pt x="402" y="649"/>
                    <a:pt x="407" y="656"/>
                  </a:cubicBezTo>
                  <a:cubicBezTo>
                    <a:pt x="410" y="659"/>
                    <a:pt x="413" y="662"/>
                    <a:pt x="417" y="663"/>
                  </a:cubicBezTo>
                  <a:cubicBezTo>
                    <a:pt x="431" y="668"/>
                    <a:pt x="441" y="677"/>
                    <a:pt x="453" y="686"/>
                  </a:cubicBezTo>
                  <a:cubicBezTo>
                    <a:pt x="456" y="688"/>
                    <a:pt x="460" y="690"/>
                    <a:pt x="463" y="692"/>
                  </a:cubicBezTo>
                  <a:cubicBezTo>
                    <a:pt x="473" y="700"/>
                    <a:pt x="485" y="706"/>
                    <a:pt x="492" y="715"/>
                  </a:cubicBezTo>
                  <a:cubicBezTo>
                    <a:pt x="495" y="720"/>
                    <a:pt x="497" y="721"/>
                    <a:pt x="500" y="721"/>
                  </a:cubicBezTo>
                  <a:cubicBezTo>
                    <a:pt x="502" y="721"/>
                    <a:pt x="505" y="720"/>
                    <a:pt x="508" y="720"/>
                  </a:cubicBezTo>
                  <a:cubicBezTo>
                    <a:pt x="504" y="718"/>
                    <a:pt x="501" y="716"/>
                    <a:pt x="497" y="714"/>
                  </a:cubicBezTo>
                  <a:cubicBezTo>
                    <a:pt x="506" y="708"/>
                    <a:pt x="514" y="703"/>
                    <a:pt x="520" y="699"/>
                  </a:cubicBezTo>
                  <a:cubicBezTo>
                    <a:pt x="528" y="700"/>
                    <a:pt x="534" y="701"/>
                    <a:pt x="541" y="702"/>
                  </a:cubicBezTo>
                  <a:cubicBezTo>
                    <a:pt x="541" y="700"/>
                    <a:pt x="542" y="699"/>
                    <a:pt x="542" y="698"/>
                  </a:cubicBezTo>
                  <a:cubicBezTo>
                    <a:pt x="537" y="691"/>
                    <a:pt x="537" y="680"/>
                    <a:pt x="525" y="677"/>
                  </a:cubicBezTo>
                  <a:cubicBezTo>
                    <a:pt x="515" y="675"/>
                    <a:pt x="507" y="670"/>
                    <a:pt x="498" y="666"/>
                  </a:cubicBezTo>
                  <a:cubicBezTo>
                    <a:pt x="493" y="678"/>
                    <a:pt x="488" y="683"/>
                    <a:pt x="481" y="683"/>
                  </a:cubicBezTo>
                  <a:cubicBezTo>
                    <a:pt x="478" y="683"/>
                    <a:pt x="473" y="681"/>
                    <a:pt x="467" y="678"/>
                  </a:cubicBezTo>
                  <a:cubicBezTo>
                    <a:pt x="449" y="670"/>
                    <a:pt x="432" y="660"/>
                    <a:pt x="414" y="651"/>
                  </a:cubicBezTo>
                  <a:cubicBezTo>
                    <a:pt x="388" y="639"/>
                    <a:pt x="376" y="615"/>
                    <a:pt x="364" y="591"/>
                  </a:cubicBezTo>
                  <a:cubicBezTo>
                    <a:pt x="360" y="583"/>
                    <a:pt x="362" y="577"/>
                    <a:pt x="370" y="571"/>
                  </a:cubicBezTo>
                  <a:cubicBezTo>
                    <a:pt x="375" y="568"/>
                    <a:pt x="377" y="564"/>
                    <a:pt x="378" y="558"/>
                  </a:cubicBezTo>
                  <a:cubicBezTo>
                    <a:pt x="378" y="555"/>
                    <a:pt x="379" y="552"/>
                    <a:pt x="380" y="549"/>
                  </a:cubicBezTo>
                  <a:cubicBezTo>
                    <a:pt x="371" y="547"/>
                    <a:pt x="361" y="548"/>
                    <a:pt x="358" y="536"/>
                  </a:cubicBezTo>
                  <a:cubicBezTo>
                    <a:pt x="357" y="533"/>
                    <a:pt x="351" y="532"/>
                    <a:pt x="349" y="529"/>
                  </a:cubicBezTo>
                  <a:cubicBezTo>
                    <a:pt x="345" y="524"/>
                    <a:pt x="341" y="518"/>
                    <a:pt x="337" y="513"/>
                  </a:cubicBezTo>
                  <a:cubicBezTo>
                    <a:pt x="330" y="505"/>
                    <a:pt x="323" y="497"/>
                    <a:pt x="315" y="490"/>
                  </a:cubicBezTo>
                  <a:cubicBezTo>
                    <a:pt x="314" y="489"/>
                    <a:pt x="312" y="488"/>
                    <a:pt x="310" y="488"/>
                  </a:cubicBezTo>
                  <a:cubicBezTo>
                    <a:pt x="308" y="488"/>
                    <a:pt x="305" y="489"/>
                    <a:pt x="304" y="489"/>
                  </a:cubicBezTo>
                  <a:cubicBezTo>
                    <a:pt x="301" y="489"/>
                    <a:pt x="299" y="490"/>
                    <a:pt x="296" y="490"/>
                  </a:cubicBezTo>
                  <a:cubicBezTo>
                    <a:pt x="296" y="490"/>
                    <a:pt x="296" y="490"/>
                    <a:pt x="295" y="490"/>
                  </a:cubicBezTo>
                  <a:cubicBezTo>
                    <a:pt x="283" y="485"/>
                    <a:pt x="271" y="485"/>
                    <a:pt x="258" y="485"/>
                  </a:cubicBezTo>
                  <a:moveTo>
                    <a:pt x="100" y="208"/>
                  </a:moveTo>
                  <a:cubicBezTo>
                    <a:pt x="100" y="208"/>
                    <a:pt x="99" y="208"/>
                    <a:pt x="99" y="208"/>
                  </a:cubicBezTo>
                  <a:cubicBezTo>
                    <a:pt x="101" y="210"/>
                    <a:pt x="102" y="213"/>
                    <a:pt x="104" y="215"/>
                  </a:cubicBezTo>
                  <a:cubicBezTo>
                    <a:pt x="105" y="214"/>
                    <a:pt x="105" y="212"/>
                    <a:pt x="105" y="211"/>
                  </a:cubicBezTo>
                  <a:cubicBezTo>
                    <a:pt x="104" y="210"/>
                    <a:pt x="102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moveTo>
                    <a:pt x="125" y="174"/>
                  </a:moveTo>
                  <a:cubicBezTo>
                    <a:pt x="119" y="175"/>
                    <a:pt x="113" y="177"/>
                    <a:pt x="107" y="179"/>
                  </a:cubicBezTo>
                  <a:cubicBezTo>
                    <a:pt x="107" y="183"/>
                    <a:pt x="106" y="187"/>
                    <a:pt x="106" y="190"/>
                  </a:cubicBezTo>
                  <a:cubicBezTo>
                    <a:pt x="105" y="194"/>
                    <a:pt x="105" y="197"/>
                    <a:pt x="105" y="200"/>
                  </a:cubicBezTo>
                  <a:cubicBezTo>
                    <a:pt x="105" y="200"/>
                    <a:pt x="105" y="200"/>
                    <a:pt x="105" y="200"/>
                  </a:cubicBezTo>
                  <a:cubicBezTo>
                    <a:pt x="117" y="200"/>
                    <a:pt x="130" y="183"/>
                    <a:pt x="125" y="174"/>
                  </a:cubicBezTo>
                  <a:moveTo>
                    <a:pt x="116" y="159"/>
                  </a:moveTo>
                  <a:cubicBezTo>
                    <a:pt x="114" y="159"/>
                    <a:pt x="111" y="162"/>
                    <a:pt x="109" y="163"/>
                  </a:cubicBezTo>
                  <a:cubicBezTo>
                    <a:pt x="115" y="163"/>
                    <a:pt x="119" y="166"/>
                    <a:pt x="120" y="171"/>
                  </a:cubicBezTo>
                  <a:cubicBezTo>
                    <a:pt x="128" y="170"/>
                    <a:pt x="128" y="169"/>
                    <a:pt x="130" y="161"/>
                  </a:cubicBezTo>
                  <a:cubicBezTo>
                    <a:pt x="125" y="160"/>
                    <a:pt x="121" y="159"/>
                    <a:pt x="116" y="159"/>
                  </a:cubicBezTo>
                  <a:moveTo>
                    <a:pt x="3" y="153"/>
                  </a:moveTo>
                  <a:cubicBezTo>
                    <a:pt x="3" y="153"/>
                    <a:pt x="3" y="153"/>
                    <a:pt x="3" y="153"/>
                  </a:cubicBezTo>
                  <a:cubicBezTo>
                    <a:pt x="2" y="154"/>
                    <a:pt x="1" y="155"/>
                    <a:pt x="0" y="156"/>
                  </a:cubicBezTo>
                  <a:cubicBezTo>
                    <a:pt x="0" y="156"/>
                    <a:pt x="1" y="157"/>
                    <a:pt x="1" y="158"/>
                  </a:cubicBezTo>
                  <a:cubicBezTo>
                    <a:pt x="4" y="159"/>
                    <a:pt x="6" y="160"/>
                    <a:pt x="9" y="161"/>
                  </a:cubicBezTo>
                  <a:cubicBezTo>
                    <a:pt x="9" y="161"/>
                    <a:pt x="10" y="161"/>
                    <a:pt x="11" y="160"/>
                  </a:cubicBezTo>
                  <a:cubicBezTo>
                    <a:pt x="11" y="160"/>
                    <a:pt x="11" y="159"/>
                    <a:pt x="11" y="158"/>
                  </a:cubicBezTo>
                  <a:cubicBezTo>
                    <a:pt x="9" y="156"/>
                    <a:pt x="6" y="154"/>
                    <a:pt x="3" y="153"/>
                  </a:cubicBezTo>
                  <a:cubicBezTo>
                    <a:pt x="3" y="153"/>
                    <a:pt x="3" y="153"/>
                    <a:pt x="3" y="153"/>
                  </a:cubicBezTo>
                  <a:moveTo>
                    <a:pt x="97" y="110"/>
                  </a:moveTo>
                  <a:cubicBezTo>
                    <a:pt x="96" y="110"/>
                    <a:pt x="94" y="110"/>
                    <a:pt x="93" y="113"/>
                  </a:cubicBezTo>
                  <a:cubicBezTo>
                    <a:pt x="93" y="113"/>
                    <a:pt x="94" y="116"/>
                    <a:pt x="95" y="116"/>
                  </a:cubicBezTo>
                  <a:cubicBezTo>
                    <a:pt x="95" y="116"/>
                    <a:pt x="96" y="116"/>
                    <a:pt x="96" y="116"/>
                  </a:cubicBezTo>
                  <a:cubicBezTo>
                    <a:pt x="99" y="116"/>
                    <a:pt x="102" y="115"/>
                    <a:pt x="101" y="111"/>
                  </a:cubicBezTo>
                  <a:cubicBezTo>
                    <a:pt x="100" y="110"/>
                    <a:pt x="99" y="110"/>
                    <a:pt x="97" y="110"/>
                  </a:cubicBezTo>
                  <a:moveTo>
                    <a:pt x="75" y="104"/>
                  </a:moveTo>
                  <a:cubicBezTo>
                    <a:pt x="75" y="104"/>
                    <a:pt x="75" y="105"/>
                    <a:pt x="75" y="105"/>
                  </a:cubicBezTo>
                  <a:cubicBezTo>
                    <a:pt x="76" y="106"/>
                    <a:pt x="77" y="106"/>
                    <a:pt x="78" y="107"/>
                  </a:cubicBezTo>
                  <a:cubicBezTo>
                    <a:pt x="79" y="109"/>
                    <a:pt x="80" y="112"/>
                    <a:pt x="82" y="115"/>
                  </a:cubicBezTo>
                  <a:cubicBezTo>
                    <a:pt x="84" y="116"/>
                    <a:pt x="86" y="117"/>
                    <a:pt x="88" y="118"/>
                  </a:cubicBezTo>
                  <a:cubicBezTo>
                    <a:pt x="88" y="118"/>
                    <a:pt x="88" y="118"/>
                    <a:pt x="88" y="118"/>
                  </a:cubicBezTo>
                  <a:cubicBezTo>
                    <a:pt x="89" y="118"/>
                    <a:pt x="90" y="117"/>
                    <a:pt x="90" y="116"/>
                  </a:cubicBezTo>
                  <a:cubicBezTo>
                    <a:pt x="91" y="114"/>
                    <a:pt x="92" y="111"/>
                    <a:pt x="93" y="107"/>
                  </a:cubicBezTo>
                  <a:cubicBezTo>
                    <a:pt x="93" y="107"/>
                    <a:pt x="93" y="106"/>
                    <a:pt x="92" y="106"/>
                  </a:cubicBezTo>
                  <a:cubicBezTo>
                    <a:pt x="86" y="105"/>
                    <a:pt x="81" y="104"/>
                    <a:pt x="75" y="104"/>
                  </a:cubicBezTo>
                  <a:moveTo>
                    <a:pt x="402" y="85"/>
                  </a:moveTo>
                  <a:cubicBezTo>
                    <a:pt x="389" y="93"/>
                    <a:pt x="376" y="101"/>
                    <a:pt x="362" y="109"/>
                  </a:cubicBezTo>
                  <a:cubicBezTo>
                    <a:pt x="361" y="109"/>
                    <a:pt x="360" y="111"/>
                    <a:pt x="359" y="112"/>
                  </a:cubicBezTo>
                  <a:cubicBezTo>
                    <a:pt x="353" y="116"/>
                    <a:pt x="349" y="121"/>
                    <a:pt x="343" y="124"/>
                  </a:cubicBezTo>
                  <a:cubicBezTo>
                    <a:pt x="332" y="131"/>
                    <a:pt x="321" y="135"/>
                    <a:pt x="320" y="151"/>
                  </a:cubicBezTo>
                  <a:cubicBezTo>
                    <a:pt x="320" y="156"/>
                    <a:pt x="316" y="158"/>
                    <a:pt x="311" y="158"/>
                  </a:cubicBezTo>
                  <a:cubicBezTo>
                    <a:pt x="310" y="158"/>
                    <a:pt x="308" y="158"/>
                    <a:pt x="307" y="158"/>
                  </a:cubicBezTo>
                  <a:cubicBezTo>
                    <a:pt x="299" y="156"/>
                    <a:pt x="290" y="153"/>
                    <a:pt x="283" y="149"/>
                  </a:cubicBezTo>
                  <a:cubicBezTo>
                    <a:pt x="271" y="141"/>
                    <a:pt x="259" y="131"/>
                    <a:pt x="249" y="121"/>
                  </a:cubicBezTo>
                  <a:cubicBezTo>
                    <a:pt x="241" y="113"/>
                    <a:pt x="234" y="106"/>
                    <a:pt x="223" y="106"/>
                  </a:cubicBezTo>
                  <a:cubicBezTo>
                    <a:pt x="220" y="106"/>
                    <a:pt x="217" y="107"/>
                    <a:pt x="213" y="108"/>
                  </a:cubicBezTo>
                  <a:cubicBezTo>
                    <a:pt x="212" y="109"/>
                    <a:pt x="211" y="109"/>
                    <a:pt x="209" y="109"/>
                  </a:cubicBezTo>
                  <a:cubicBezTo>
                    <a:pt x="206" y="109"/>
                    <a:pt x="203" y="106"/>
                    <a:pt x="203" y="100"/>
                  </a:cubicBezTo>
                  <a:cubicBezTo>
                    <a:pt x="200" y="106"/>
                    <a:pt x="197" y="111"/>
                    <a:pt x="197" y="115"/>
                  </a:cubicBezTo>
                  <a:cubicBezTo>
                    <a:pt x="196" y="121"/>
                    <a:pt x="193" y="122"/>
                    <a:pt x="189" y="123"/>
                  </a:cubicBezTo>
                  <a:cubicBezTo>
                    <a:pt x="188" y="124"/>
                    <a:pt x="186" y="124"/>
                    <a:pt x="185" y="124"/>
                  </a:cubicBezTo>
                  <a:cubicBezTo>
                    <a:pt x="185" y="127"/>
                    <a:pt x="186" y="130"/>
                    <a:pt x="189" y="132"/>
                  </a:cubicBezTo>
                  <a:cubicBezTo>
                    <a:pt x="189" y="132"/>
                    <a:pt x="189" y="134"/>
                    <a:pt x="189" y="135"/>
                  </a:cubicBezTo>
                  <a:cubicBezTo>
                    <a:pt x="189" y="142"/>
                    <a:pt x="190" y="148"/>
                    <a:pt x="196" y="152"/>
                  </a:cubicBezTo>
                  <a:cubicBezTo>
                    <a:pt x="199" y="153"/>
                    <a:pt x="202" y="155"/>
                    <a:pt x="204" y="157"/>
                  </a:cubicBezTo>
                  <a:cubicBezTo>
                    <a:pt x="206" y="158"/>
                    <a:pt x="207" y="160"/>
                    <a:pt x="208" y="161"/>
                  </a:cubicBezTo>
                  <a:cubicBezTo>
                    <a:pt x="204" y="165"/>
                    <a:pt x="202" y="169"/>
                    <a:pt x="199" y="172"/>
                  </a:cubicBezTo>
                  <a:cubicBezTo>
                    <a:pt x="198" y="174"/>
                    <a:pt x="195" y="175"/>
                    <a:pt x="194" y="178"/>
                  </a:cubicBezTo>
                  <a:cubicBezTo>
                    <a:pt x="192" y="179"/>
                    <a:pt x="192" y="182"/>
                    <a:pt x="191" y="184"/>
                  </a:cubicBezTo>
                  <a:cubicBezTo>
                    <a:pt x="191" y="184"/>
                    <a:pt x="194" y="186"/>
                    <a:pt x="195" y="186"/>
                  </a:cubicBezTo>
                  <a:cubicBezTo>
                    <a:pt x="195" y="186"/>
                    <a:pt x="195" y="186"/>
                    <a:pt x="195" y="186"/>
                  </a:cubicBezTo>
                  <a:cubicBezTo>
                    <a:pt x="199" y="182"/>
                    <a:pt x="204" y="181"/>
                    <a:pt x="205" y="175"/>
                  </a:cubicBezTo>
                  <a:cubicBezTo>
                    <a:pt x="206" y="172"/>
                    <a:pt x="210" y="169"/>
                    <a:pt x="214" y="168"/>
                  </a:cubicBezTo>
                  <a:cubicBezTo>
                    <a:pt x="216" y="166"/>
                    <a:pt x="220" y="166"/>
                    <a:pt x="223" y="165"/>
                  </a:cubicBezTo>
                  <a:cubicBezTo>
                    <a:pt x="223" y="165"/>
                    <a:pt x="223" y="165"/>
                    <a:pt x="223" y="165"/>
                  </a:cubicBezTo>
                  <a:cubicBezTo>
                    <a:pt x="223" y="165"/>
                    <a:pt x="224" y="165"/>
                    <a:pt x="224" y="165"/>
                  </a:cubicBezTo>
                  <a:cubicBezTo>
                    <a:pt x="226" y="172"/>
                    <a:pt x="235" y="168"/>
                    <a:pt x="237" y="175"/>
                  </a:cubicBezTo>
                  <a:cubicBezTo>
                    <a:pt x="237" y="176"/>
                    <a:pt x="237" y="177"/>
                    <a:pt x="237" y="178"/>
                  </a:cubicBezTo>
                  <a:cubicBezTo>
                    <a:pt x="234" y="183"/>
                    <a:pt x="235" y="188"/>
                    <a:pt x="235" y="194"/>
                  </a:cubicBezTo>
                  <a:cubicBezTo>
                    <a:pt x="235" y="196"/>
                    <a:pt x="231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18" y="199"/>
                    <a:pt x="211" y="206"/>
                    <a:pt x="204" y="213"/>
                  </a:cubicBezTo>
                  <a:cubicBezTo>
                    <a:pt x="197" y="220"/>
                    <a:pt x="192" y="227"/>
                    <a:pt x="183" y="231"/>
                  </a:cubicBezTo>
                  <a:cubicBezTo>
                    <a:pt x="179" y="233"/>
                    <a:pt x="178" y="241"/>
                    <a:pt x="182" y="244"/>
                  </a:cubicBezTo>
                  <a:cubicBezTo>
                    <a:pt x="188" y="248"/>
                    <a:pt x="194" y="253"/>
                    <a:pt x="200" y="257"/>
                  </a:cubicBezTo>
                  <a:cubicBezTo>
                    <a:pt x="204" y="260"/>
                    <a:pt x="208" y="264"/>
                    <a:pt x="213" y="265"/>
                  </a:cubicBezTo>
                  <a:cubicBezTo>
                    <a:pt x="220" y="268"/>
                    <a:pt x="226" y="274"/>
                    <a:pt x="234" y="274"/>
                  </a:cubicBezTo>
                  <a:cubicBezTo>
                    <a:pt x="234" y="274"/>
                    <a:pt x="235" y="274"/>
                    <a:pt x="236" y="274"/>
                  </a:cubicBezTo>
                  <a:cubicBezTo>
                    <a:pt x="236" y="274"/>
                    <a:pt x="236" y="274"/>
                    <a:pt x="236" y="274"/>
                  </a:cubicBezTo>
                  <a:cubicBezTo>
                    <a:pt x="237" y="274"/>
                    <a:pt x="238" y="275"/>
                    <a:pt x="239" y="275"/>
                  </a:cubicBezTo>
                  <a:cubicBezTo>
                    <a:pt x="244" y="277"/>
                    <a:pt x="248" y="279"/>
                    <a:pt x="253" y="281"/>
                  </a:cubicBezTo>
                  <a:cubicBezTo>
                    <a:pt x="259" y="283"/>
                    <a:pt x="266" y="284"/>
                    <a:pt x="272" y="286"/>
                  </a:cubicBezTo>
                  <a:cubicBezTo>
                    <a:pt x="282" y="288"/>
                    <a:pt x="291" y="291"/>
                    <a:pt x="301" y="291"/>
                  </a:cubicBezTo>
                  <a:cubicBezTo>
                    <a:pt x="302" y="291"/>
                    <a:pt x="303" y="291"/>
                    <a:pt x="303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16" y="291"/>
                    <a:pt x="325" y="298"/>
                    <a:pt x="335" y="304"/>
                  </a:cubicBezTo>
                  <a:cubicBezTo>
                    <a:pt x="339" y="307"/>
                    <a:pt x="341" y="310"/>
                    <a:pt x="343" y="314"/>
                  </a:cubicBezTo>
                  <a:cubicBezTo>
                    <a:pt x="344" y="314"/>
                    <a:pt x="344" y="315"/>
                    <a:pt x="345" y="315"/>
                  </a:cubicBezTo>
                  <a:cubicBezTo>
                    <a:pt x="353" y="316"/>
                    <a:pt x="353" y="323"/>
                    <a:pt x="356" y="328"/>
                  </a:cubicBezTo>
                  <a:cubicBezTo>
                    <a:pt x="360" y="334"/>
                    <a:pt x="357" y="337"/>
                    <a:pt x="352" y="341"/>
                  </a:cubicBezTo>
                  <a:cubicBezTo>
                    <a:pt x="344" y="346"/>
                    <a:pt x="335" y="344"/>
                    <a:pt x="327" y="347"/>
                  </a:cubicBezTo>
                  <a:cubicBezTo>
                    <a:pt x="323" y="349"/>
                    <a:pt x="319" y="350"/>
                    <a:pt x="314" y="350"/>
                  </a:cubicBezTo>
                  <a:cubicBezTo>
                    <a:pt x="310" y="350"/>
                    <a:pt x="306" y="349"/>
                    <a:pt x="302" y="349"/>
                  </a:cubicBezTo>
                  <a:cubicBezTo>
                    <a:pt x="298" y="348"/>
                    <a:pt x="293" y="345"/>
                    <a:pt x="289" y="342"/>
                  </a:cubicBezTo>
                  <a:cubicBezTo>
                    <a:pt x="283" y="339"/>
                    <a:pt x="275" y="338"/>
                    <a:pt x="271" y="333"/>
                  </a:cubicBezTo>
                  <a:cubicBezTo>
                    <a:pt x="265" y="327"/>
                    <a:pt x="258" y="326"/>
                    <a:pt x="252" y="322"/>
                  </a:cubicBezTo>
                  <a:cubicBezTo>
                    <a:pt x="243" y="316"/>
                    <a:pt x="235" y="311"/>
                    <a:pt x="226" y="307"/>
                  </a:cubicBezTo>
                  <a:cubicBezTo>
                    <a:pt x="214" y="300"/>
                    <a:pt x="202" y="293"/>
                    <a:pt x="187" y="293"/>
                  </a:cubicBezTo>
                  <a:cubicBezTo>
                    <a:pt x="187" y="293"/>
                    <a:pt x="187" y="293"/>
                    <a:pt x="186" y="293"/>
                  </a:cubicBezTo>
                  <a:cubicBezTo>
                    <a:pt x="174" y="293"/>
                    <a:pt x="163" y="296"/>
                    <a:pt x="154" y="305"/>
                  </a:cubicBezTo>
                  <a:cubicBezTo>
                    <a:pt x="153" y="307"/>
                    <a:pt x="154" y="312"/>
                    <a:pt x="155" y="315"/>
                  </a:cubicBezTo>
                  <a:cubicBezTo>
                    <a:pt x="157" y="319"/>
                    <a:pt x="160" y="322"/>
                    <a:pt x="163" y="326"/>
                  </a:cubicBezTo>
                  <a:cubicBezTo>
                    <a:pt x="161" y="326"/>
                    <a:pt x="159" y="326"/>
                    <a:pt x="157" y="327"/>
                  </a:cubicBezTo>
                  <a:cubicBezTo>
                    <a:pt x="160" y="339"/>
                    <a:pt x="171" y="345"/>
                    <a:pt x="179" y="354"/>
                  </a:cubicBezTo>
                  <a:cubicBezTo>
                    <a:pt x="191" y="369"/>
                    <a:pt x="207" y="382"/>
                    <a:pt x="206" y="405"/>
                  </a:cubicBezTo>
                  <a:cubicBezTo>
                    <a:pt x="206" y="412"/>
                    <a:pt x="211" y="420"/>
                    <a:pt x="215" y="427"/>
                  </a:cubicBezTo>
                  <a:cubicBezTo>
                    <a:pt x="221" y="436"/>
                    <a:pt x="228" y="444"/>
                    <a:pt x="235" y="453"/>
                  </a:cubicBezTo>
                  <a:cubicBezTo>
                    <a:pt x="241" y="461"/>
                    <a:pt x="249" y="465"/>
                    <a:pt x="258" y="465"/>
                  </a:cubicBezTo>
                  <a:cubicBezTo>
                    <a:pt x="262" y="465"/>
                    <a:pt x="266" y="464"/>
                    <a:pt x="269" y="463"/>
                  </a:cubicBezTo>
                  <a:cubicBezTo>
                    <a:pt x="273" y="462"/>
                    <a:pt x="277" y="461"/>
                    <a:pt x="281" y="461"/>
                  </a:cubicBezTo>
                  <a:cubicBezTo>
                    <a:pt x="284" y="461"/>
                    <a:pt x="288" y="461"/>
                    <a:pt x="291" y="461"/>
                  </a:cubicBezTo>
                  <a:cubicBezTo>
                    <a:pt x="306" y="462"/>
                    <a:pt x="319" y="468"/>
                    <a:pt x="332" y="475"/>
                  </a:cubicBezTo>
                  <a:cubicBezTo>
                    <a:pt x="336" y="477"/>
                    <a:pt x="340" y="478"/>
                    <a:pt x="344" y="478"/>
                  </a:cubicBezTo>
                  <a:cubicBezTo>
                    <a:pt x="348" y="478"/>
                    <a:pt x="352" y="477"/>
                    <a:pt x="356" y="475"/>
                  </a:cubicBezTo>
                  <a:cubicBezTo>
                    <a:pt x="363" y="472"/>
                    <a:pt x="373" y="471"/>
                    <a:pt x="377" y="466"/>
                  </a:cubicBezTo>
                  <a:cubicBezTo>
                    <a:pt x="383" y="461"/>
                    <a:pt x="389" y="460"/>
                    <a:pt x="396" y="458"/>
                  </a:cubicBezTo>
                  <a:cubicBezTo>
                    <a:pt x="400" y="456"/>
                    <a:pt x="404" y="455"/>
                    <a:pt x="408" y="455"/>
                  </a:cubicBezTo>
                  <a:cubicBezTo>
                    <a:pt x="413" y="455"/>
                    <a:pt x="417" y="457"/>
                    <a:pt x="421" y="461"/>
                  </a:cubicBezTo>
                  <a:cubicBezTo>
                    <a:pt x="425" y="467"/>
                    <a:pt x="431" y="470"/>
                    <a:pt x="438" y="473"/>
                  </a:cubicBezTo>
                  <a:cubicBezTo>
                    <a:pt x="438" y="470"/>
                    <a:pt x="440" y="469"/>
                    <a:pt x="443" y="467"/>
                  </a:cubicBezTo>
                  <a:cubicBezTo>
                    <a:pt x="445" y="467"/>
                    <a:pt x="447" y="466"/>
                    <a:pt x="451" y="465"/>
                  </a:cubicBezTo>
                  <a:cubicBezTo>
                    <a:pt x="447" y="462"/>
                    <a:pt x="445" y="460"/>
                    <a:pt x="443" y="459"/>
                  </a:cubicBezTo>
                  <a:cubicBezTo>
                    <a:pt x="437" y="457"/>
                    <a:pt x="438" y="453"/>
                    <a:pt x="440" y="449"/>
                  </a:cubicBezTo>
                  <a:cubicBezTo>
                    <a:pt x="442" y="444"/>
                    <a:pt x="450" y="441"/>
                    <a:pt x="456" y="441"/>
                  </a:cubicBezTo>
                  <a:cubicBezTo>
                    <a:pt x="457" y="441"/>
                    <a:pt x="458" y="441"/>
                    <a:pt x="459" y="441"/>
                  </a:cubicBezTo>
                  <a:cubicBezTo>
                    <a:pt x="468" y="443"/>
                    <a:pt x="477" y="446"/>
                    <a:pt x="486" y="447"/>
                  </a:cubicBezTo>
                  <a:cubicBezTo>
                    <a:pt x="497" y="448"/>
                    <a:pt x="507" y="450"/>
                    <a:pt x="517" y="450"/>
                  </a:cubicBezTo>
                  <a:cubicBezTo>
                    <a:pt x="523" y="450"/>
                    <a:pt x="528" y="450"/>
                    <a:pt x="534" y="448"/>
                  </a:cubicBezTo>
                  <a:cubicBezTo>
                    <a:pt x="535" y="448"/>
                    <a:pt x="537" y="448"/>
                    <a:pt x="539" y="448"/>
                  </a:cubicBezTo>
                  <a:cubicBezTo>
                    <a:pt x="544" y="448"/>
                    <a:pt x="549" y="449"/>
                    <a:pt x="553" y="452"/>
                  </a:cubicBezTo>
                  <a:cubicBezTo>
                    <a:pt x="560" y="455"/>
                    <a:pt x="567" y="457"/>
                    <a:pt x="574" y="457"/>
                  </a:cubicBezTo>
                  <a:cubicBezTo>
                    <a:pt x="576" y="457"/>
                    <a:pt x="578" y="456"/>
                    <a:pt x="580" y="456"/>
                  </a:cubicBezTo>
                  <a:cubicBezTo>
                    <a:pt x="587" y="455"/>
                    <a:pt x="594" y="453"/>
                    <a:pt x="602" y="453"/>
                  </a:cubicBezTo>
                  <a:cubicBezTo>
                    <a:pt x="615" y="451"/>
                    <a:pt x="630" y="452"/>
                    <a:pt x="643" y="448"/>
                  </a:cubicBezTo>
                  <a:cubicBezTo>
                    <a:pt x="649" y="447"/>
                    <a:pt x="655" y="446"/>
                    <a:pt x="660" y="446"/>
                  </a:cubicBezTo>
                  <a:cubicBezTo>
                    <a:pt x="667" y="446"/>
                    <a:pt x="674" y="447"/>
                    <a:pt x="681" y="447"/>
                  </a:cubicBezTo>
                  <a:cubicBezTo>
                    <a:pt x="698" y="448"/>
                    <a:pt x="715" y="452"/>
                    <a:pt x="732" y="454"/>
                  </a:cubicBezTo>
                  <a:cubicBezTo>
                    <a:pt x="733" y="454"/>
                    <a:pt x="733" y="454"/>
                    <a:pt x="734" y="454"/>
                  </a:cubicBezTo>
                  <a:cubicBezTo>
                    <a:pt x="736" y="454"/>
                    <a:pt x="739" y="453"/>
                    <a:pt x="742" y="453"/>
                  </a:cubicBezTo>
                  <a:cubicBezTo>
                    <a:pt x="731" y="449"/>
                    <a:pt x="720" y="448"/>
                    <a:pt x="709" y="446"/>
                  </a:cubicBezTo>
                  <a:cubicBezTo>
                    <a:pt x="703" y="445"/>
                    <a:pt x="697" y="443"/>
                    <a:pt x="691" y="442"/>
                  </a:cubicBezTo>
                  <a:cubicBezTo>
                    <a:pt x="676" y="438"/>
                    <a:pt x="661" y="434"/>
                    <a:pt x="646" y="434"/>
                  </a:cubicBezTo>
                  <a:cubicBezTo>
                    <a:pt x="640" y="434"/>
                    <a:pt x="635" y="434"/>
                    <a:pt x="629" y="436"/>
                  </a:cubicBezTo>
                  <a:cubicBezTo>
                    <a:pt x="622" y="437"/>
                    <a:pt x="615" y="438"/>
                    <a:pt x="608" y="438"/>
                  </a:cubicBezTo>
                  <a:cubicBezTo>
                    <a:pt x="593" y="438"/>
                    <a:pt x="578" y="434"/>
                    <a:pt x="563" y="429"/>
                  </a:cubicBezTo>
                  <a:cubicBezTo>
                    <a:pt x="544" y="421"/>
                    <a:pt x="525" y="419"/>
                    <a:pt x="506" y="419"/>
                  </a:cubicBezTo>
                  <a:cubicBezTo>
                    <a:pt x="506" y="419"/>
                    <a:pt x="506" y="419"/>
                    <a:pt x="505" y="419"/>
                  </a:cubicBezTo>
                  <a:cubicBezTo>
                    <a:pt x="503" y="419"/>
                    <a:pt x="501" y="419"/>
                    <a:pt x="499" y="419"/>
                  </a:cubicBezTo>
                  <a:cubicBezTo>
                    <a:pt x="497" y="419"/>
                    <a:pt x="494" y="420"/>
                    <a:pt x="492" y="420"/>
                  </a:cubicBezTo>
                  <a:cubicBezTo>
                    <a:pt x="485" y="420"/>
                    <a:pt x="478" y="419"/>
                    <a:pt x="471" y="417"/>
                  </a:cubicBezTo>
                  <a:cubicBezTo>
                    <a:pt x="462" y="415"/>
                    <a:pt x="455" y="400"/>
                    <a:pt x="459" y="392"/>
                  </a:cubicBezTo>
                  <a:cubicBezTo>
                    <a:pt x="460" y="391"/>
                    <a:pt x="461" y="389"/>
                    <a:pt x="463" y="388"/>
                  </a:cubicBezTo>
                  <a:cubicBezTo>
                    <a:pt x="465" y="387"/>
                    <a:pt x="467" y="385"/>
                    <a:pt x="469" y="384"/>
                  </a:cubicBezTo>
                  <a:cubicBezTo>
                    <a:pt x="477" y="378"/>
                    <a:pt x="479" y="373"/>
                    <a:pt x="475" y="364"/>
                  </a:cubicBezTo>
                  <a:cubicBezTo>
                    <a:pt x="474" y="361"/>
                    <a:pt x="472" y="358"/>
                    <a:pt x="469" y="357"/>
                  </a:cubicBezTo>
                  <a:cubicBezTo>
                    <a:pt x="469" y="357"/>
                    <a:pt x="469" y="357"/>
                    <a:pt x="469" y="357"/>
                  </a:cubicBezTo>
                  <a:cubicBezTo>
                    <a:pt x="467" y="357"/>
                    <a:pt x="464" y="360"/>
                    <a:pt x="462" y="362"/>
                  </a:cubicBezTo>
                  <a:cubicBezTo>
                    <a:pt x="460" y="364"/>
                    <a:pt x="459" y="366"/>
                    <a:pt x="456" y="367"/>
                  </a:cubicBezTo>
                  <a:cubicBezTo>
                    <a:pt x="454" y="368"/>
                    <a:pt x="450" y="369"/>
                    <a:pt x="448" y="369"/>
                  </a:cubicBezTo>
                  <a:cubicBezTo>
                    <a:pt x="447" y="369"/>
                    <a:pt x="446" y="369"/>
                    <a:pt x="446" y="369"/>
                  </a:cubicBezTo>
                  <a:cubicBezTo>
                    <a:pt x="444" y="366"/>
                    <a:pt x="444" y="361"/>
                    <a:pt x="444" y="357"/>
                  </a:cubicBezTo>
                  <a:cubicBezTo>
                    <a:pt x="443" y="355"/>
                    <a:pt x="444" y="353"/>
                    <a:pt x="443" y="352"/>
                  </a:cubicBezTo>
                  <a:cubicBezTo>
                    <a:pt x="434" y="345"/>
                    <a:pt x="435" y="334"/>
                    <a:pt x="432" y="325"/>
                  </a:cubicBezTo>
                  <a:cubicBezTo>
                    <a:pt x="426" y="310"/>
                    <a:pt x="423" y="295"/>
                    <a:pt x="418" y="280"/>
                  </a:cubicBezTo>
                  <a:cubicBezTo>
                    <a:pt x="414" y="266"/>
                    <a:pt x="417" y="255"/>
                    <a:pt x="428" y="248"/>
                  </a:cubicBezTo>
                  <a:cubicBezTo>
                    <a:pt x="443" y="239"/>
                    <a:pt x="461" y="236"/>
                    <a:pt x="477" y="231"/>
                  </a:cubicBezTo>
                  <a:cubicBezTo>
                    <a:pt x="494" y="226"/>
                    <a:pt x="511" y="223"/>
                    <a:pt x="528" y="218"/>
                  </a:cubicBezTo>
                  <a:cubicBezTo>
                    <a:pt x="529" y="218"/>
                    <a:pt x="530" y="216"/>
                    <a:pt x="530" y="215"/>
                  </a:cubicBezTo>
                  <a:cubicBezTo>
                    <a:pt x="530" y="214"/>
                    <a:pt x="528" y="213"/>
                    <a:pt x="527" y="213"/>
                  </a:cubicBezTo>
                  <a:cubicBezTo>
                    <a:pt x="527" y="213"/>
                    <a:pt x="527" y="213"/>
                    <a:pt x="527" y="213"/>
                  </a:cubicBezTo>
                  <a:cubicBezTo>
                    <a:pt x="521" y="213"/>
                    <a:pt x="514" y="214"/>
                    <a:pt x="508" y="215"/>
                  </a:cubicBezTo>
                  <a:cubicBezTo>
                    <a:pt x="497" y="217"/>
                    <a:pt x="486" y="220"/>
                    <a:pt x="476" y="222"/>
                  </a:cubicBezTo>
                  <a:cubicBezTo>
                    <a:pt x="452" y="228"/>
                    <a:pt x="427" y="226"/>
                    <a:pt x="404" y="238"/>
                  </a:cubicBezTo>
                  <a:cubicBezTo>
                    <a:pt x="401" y="239"/>
                    <a:pt x="398" y="240"/>
                    <a:pt x="395" y="240"/>
                  </a:cubicBezTo>
                  <a:cubicBezTo>
                    <a:pt x="383" y="240"/>
                    <a:pt x="373" y="230"/>
                    <a:pt x="370" y="218"/>
                  </a:cubicBezTo>
                  <a:cubicBezTo>
                    <a:pt x="368" y="208"/>
                    <a:pt x="367" y="198"/>
                    <a:pt x="365" y="188"/>
                  </a:cubicBezTo>
                  <a:cubicBezTo>
                    <a:pt x="362" y="189"/>
                    <a:pt x="358" y="189"/>
                    <a:pt x="356" y="189"/>
                  </a:cubicBezTo>
                  <a:cubicBezTo>
                    <a:pt x="348" y="189"/>
                    <a:pt x="343" y="185"/>
                    <a:pt x="337" y="175"/>
                  </a:cubicBezTo>
                  <a:cubicBezTo>
                    <a:pt x="332" y="167"/>
                    <a:pt x="335" y="162"/>
                    <a:pt x="345" y="151"/>
                  </a:cubicBezTo>
                  <a:cubicBezTo>
                    <a:pt x="354" y="140"/>
                    <a:pt x="363" y="128"/>
                    <a:pt x="372" y="118"/>
                  </a:cubicBezTo>
                  <a:cubicBezTo>
                    <a:pt x="378" y="112"/>
                    <a:pt x="385" y="107"/>
                    <a:pt x="392" y="103"/>
                  </a:cubicBezTo>
                  <a:cubicBezTo>
                    <a:pt x="398" y="99"/>
                    <a:pt x="404" y="91"/>
                    <a:pt x="402" y="85"/>
                  </a:cubicBezTo>
                  <a:moveTo>
                    <a:pt x="135" y="0"/>
                  </a:moveTo>
                  <a:cubicBezTo>
                    <a:pt x="132" y="0"/>
                    <a:pt x="129" y="0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5" y="3"/>
                    <a:pt x="126" y="5"/>
                    <a:pt x="125" y="7"/>
                  </a:cubicBezTo>
                  <a:cubicBezTo>
                    <a:pt x="125" y="9"/>
                    <a:pt x="124" y="10"/>
                    <a:pt x="124" y="12"/>
                  </a:cubicBezTo>
                  <a:cubicBezTo>
                    <a:pt x="124" y="13"/>
                    <a:pt x="123" y="15"/>
                    <a:pt x="124" y="16"/>
                  </a:cubicBezTo>
                  <a:cubicBezTo>
                    <a:pt x="129" y="19"/>
                    <a:pt x="125" y="24"/>
                    <a:pt x="125" y="27"/>
                  </a:cubicBezTo>
                  <a:cubicBezTo>
                    <a:pt x="125" y="31"/>
                    <a:pt x="129" y="38"/>
                    <a:pt x="132" y="40"/>
                  </a:cubicBezTo>
                  <a:cubicBezTo>
                    <a:pt x="133" y="41"/>
                    <a:pt x="134" y="41"/>
                    <a:pt x="135" y="41"/>
                  </a:cubicBezTo>
                  <a:cubicBezTo>
                    <a:pt x="138" y="41"/>
                    <a:pt x="142" y="38"/>
                    <a:pt x="145" y="34"/>
                  </a:cubicBezTo>
                  <a:cubicBezTo>
                    <a:pt x="146" y="33"/>
                    <a:pt x="148" y="31"/>
                    <a:pt x="149" y="29"/>
                  </a:cubicBezTo>
                  <a:cubicBezTo>
                    <a:pt x="155" y="21"/>
                    <a:pt x="152" y="12"/>
                    <a:pt x="146" y="4"/>
                  </a:cubicBezTo>
                  <a:cubicBezTo>
                    <a:pt x="144" y="1"/>
                    <a:pt x="140" y="0"/>
                    <a:pt x="136" y="0"/>
                  </a:cubicBezTo>
                  <a:cubicBezTo>
                    <a:pt x="136" y="0"/>
                    <a:pt x="135" y="0"/>
                    <a:pt x="13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5" y="1385"/>
              <a:ext cx="388" cy="382"/>
            </a:xfrm>
            <a:custGeom>
              <a:avLst/>
              <a:gdLst>
                <a:gd name="T0" fmla="*/ 477 w 540"/>
                <a:gd name="T1" fmla="*/ 328 h 533"/>
                <a:gd name="T2" fmla="*/ 270 w 540"/>
                <a:gd name="T3" fmla="*/ 286 h 533"/>
                <a:gd name="T4" fmla="*/ 249 w 540"/>
                <a:gd name="T5" fmla="*/ 275 h 533"/>
                <a:gd name="T6" fmla="*/ 253 w 540"/>
                <a:gd name="T7" fmla="*/ 268 h 533"/>
                <a:gd name="T8" fmla="*/ 275 w 540"/>
                <a:gd name="T9" fmla="*/ 284 h 533"/>
                <a:gd name="T10" fmla="*/ 181 w 540"/>
                <a:gd name="T11" fmla="*/ 248 h 533"/>
                <a:gd name="T12" fmla="*/ 254 w 540"/>
                <a:gd name="T13" fmla="*/ 169 h 533"/>
                <a:gd name="T14" fmla="*/ 220 w 540"/>
                <a:gd name="T15" fmla="*/ 185 h 533"/>
                <a:gd name="T16" fmla="*/ 212 w 540"/>
                <a:gd name="T17" fmla="*/ 215 h 533"/>
                <a:gd name="T18" fmla="*/ 239 w 540"/>
                <a:gd name="T19" fmla="*/ 238 h 533"/>
                <a:gd name="T20" fmla="*/ 241 w 540"/>
                <a:gd name="T21" fmla="*/ 255 h 533"/>
                <a:gd name="T22" fmla="*/ 198 w 540"/>
                <a:gd name="T23" fmla="*/ 215 h 533"/>
                <a:gd name="T24" fmla="*/ 180 w 540"/>
                <a:gd name="T25" fmla="*/ 241 h 533"/>
                <a:gd name="T26" fmla="*/ 168 w 540"/>
                <a:gd name="T27" fmla="*/ 247 h 533"/>
                <a:gd name="T28" fmla="*/ 140 w 540"/>
                <a:gd name="T29" fmla="*/ 267 h 533"/>
                <a:gd name="T30" fmla="*/ 126 w 540"/>
                <a:gd name="T31" fmla="*/ 306 h 533"/>
                <a:gd name="T32" fmla="*/ 112 w 540"/>
                <a:gd name="T33" fmla="*/ 284 h 533"/>
                <a:gd name="T34" fmla="*/ 93 w 540"/>
                <a:gd name="T35" fmla="*/ 266 h 533"/>
                <a:gd name="T36" fmla="*/ 53 w 540"/>
                <a:gd name="T37" fmla="*/ 274 h 533"/>
                <a:gd name="T38" fmla="*/ 15 w 540"/>
                <a:gd name="T39" fmla="*/ 337 h 533"/>
                <a:gd name="T40" fmla="*/ 83 w 540"/>
                <a:gd name="T41" fmla="*/ 374 h 533"/>
                <a:gd name="T42" fmla="*/ 46 w 540"/>
                <a:gd name="T43" fmla="*/ 373 h 533"/>
                <a:gd name="T44" fmla="*/ 23 w 540"/>
                <a:gd name="T45" fmla="*/ 389 h 533"/>
                <a:gd name="T46" fmla="*/ 55 w 540"/>
                <a:gd name="T47" fmla="*/ 411 h 533"/>
                <a:gd name="T48" fmla="*/ 70 w 540"/>
                <a:gd name="T49" fmla="*/ 422 h 533"/>
                <a:gd name="T50" fmla="*/ 116 w 540"/>
                <a:gd name="T51" fmla="*/ 439 h 533"/>
                <a:gd name="T52" fmla="*/ 129 w 540"/>
                <a:gd name="T53" fmla="*/ 436 h 533"/>
                <a:gd name="T54" fmla="*/ 155 w 540"/>
                <a:gd name="T55" fmla="*/ 445 h 533"/>
                <a:gd name="T56" fmla="*/ 176 w 540"/>
                <a:gd name="T57" fmla="*/ 437 h 533"/>
                <a:gd name="T58" fmla="*/ 184 w 540"/>
                <a:gd name="T59" fmla="*/ 435 h 533"/>
                <a:gd name="T60" fmla="*/ 177 w 540"/>
                <a:gd name="T61" fmla="*/ 472 h 533"/>
                <a:gd name="T62" fmla="*/ 183 w 540"/>
                <a:gd name="T63" fmla="*/ 481 h 533"/>
                <a:gd name="T64" fmla="*/ 202 w 540"/>
                <a:gd name="T65" fmla="*/ 491 h 533"/>
                <a:gd name="T66" fmla="*/ 208 w 540"/>
                <a:gd name="T67" fmla="*/ 516 h 533"/>
                <a:gd name="T68" fmla="*/ 242 w 540"/>
                <a:gd name="T69" fmla="*/ 472 h 533"/>
                <a:gd name="T70" fmla="*/ 267 w 540"/>
                <a:gd name="T71" fmla="*/ 408 h 533"/>
                <a:gd name="T72" fmla="*/ 305 w 540"/>
                <a:gd name="T73" fmla="*/ 366 h 533"/>
                <a:gd name="T74" fmla="*/ 355 w 540"/>
                <a:gd name="T75" fmla="*/ 327 h 533"/>
                <a:gd name="T76" fmla="*/ 401 w 540"/>
                <a:gd name="T77" fmla="*/ 331 h 533"/>
                <a:gd name="T78" fmla="*/ 434 w 540"/>
                <a:gd name="T79" fmla="*/ 355 h 533"/>
                <a:gd name="T80" fmla="*/ 477 w 540"/>
                <a:gd name="T81" fmla="*/ 391 h 533"/>
                <a:gd name="T82" fmla="*/ 536 w 540"/>
                <a:gd name="T83" fmla="*/ 320 h 533"/>
                <a:gd name="T84" fmla="*/ 505 w 540"/>
                <a:gd name="T85" fmla="*/ 297 h 533"/>
                <a:gd name="T86" fmla="*/ 453 w 540"/>
                <a:gd name="T87" fmla="*/ 317 h 533"/>
                <a:gd name="T88" fmla="*/ 388 w 540"/>
                <a:gd name="T89" fmla="*/ 303 h 533"/>
                <a:gd name="T90" fmla="*/ 355 w 540"/>
                <a:gd name="T91" fmla="*/ 307 h 533"/>
                <a:gd name="T92" fmla="*/ 303 w 540"/>
                <a:gd name="T93" fmla="*/ 247 h 533"/>
                <a:gd name="T94" fmla="*/ 116 w 540"/>
                <a:gd name="T95" fmla="*/ 127 h 533"/>
                <a:gd name="T96" fmla="*/ 109 w 540"/>
                <a:gd name="T97" fmla="*/ 128 h 533"/>
                <a:gd name="T98" fmla="*/ 106 w 540"/>
                <a:gd name="T99" fmla="*/ 138 h 533"/>
                <a:gd name="T100" fmla="*/ 113 w 540"/>
                <a:gd name="T101" fmla="*/ 143 h 533"/>
                <a:gd name="T102" fmla="*/ 190 w 540"/>
                <a:gd name="T103" fmla="*/ 51 h 533"/>
                <a:gd name="T104" fmla="*/ 190 w 540"/>
                <a:gd name="T105" fmla="*/ 51 h 533"/>
                <a:gd name="T106" fmla="*/ 193 w 540"/>
                <a:gd name="T107" fmla="*/ 57 h 533"/>
                <a:gd name="T108" fmla="*/ 201 w 540"/>
                <a:gd name="T109" fmla="*/ 57 h 533"/>
                <a:gd name="T110" fmla="*/ 101 w 540"/>
                <a:gd name="T111" fmla="*/ 4 h 533"/>
                <a:gd name="T112" fmla="*/ 98 w 540"/>
                <a:gd name="T113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0" h="533">
                  <a:moveTo>
                    <a:pt x="477" y="328"/>
                  </a:moveTo>
                  <a:cubicBezTo>
                    <a:pt x="477" y="328"/>
                    <a:pt x="477" y="328"/>
                    <a:pt x="477" y="328"/>
                  </a:cubicBezTo>
                  <a:cubicBezTo>
                    <a:pt x="477" y="328"/>
                    <a:pt x="477" y="328"/>
                    <a:pt x="477" y="328"/>
                  </a:cubicBezTo>
                  <a:cubicBezTo>
                    <a:pt x="474" y="342"/>
                    <a:pt x="463" y="337"/>
                    <a:pt x="455" y="339"/>
                  </a:cubicBezTo>
                  <a:cubicBezTo>
                    <a:pt x="460" y="329"/>
                    <a:pt x="468" y="329"/>
                    <a:pt x="477" y="328"/>
                  </a:cubicBezTo>
                  <a:moveTo>
                    <a:pt x="270" y="286"/>
                  </a:moveTo>
                  <a:cubicBezTo>
                    <a:pt x="270" y="286"/>
                    <a:pt x="270" y="286"/>
                    <a:pt x="269" y="286"/>
                  </a:cubicBezTo>
                  <a:cubicBezTo>
                    <a:pt x="265" y="284"/>
                    <a:pt x="261" y="281"/>
                    <a:pt x="256" y="279"/>
                  </a:cubicBezTo>
                  <a:cubicBezTo>
                    <a:pt x="254" y="278"/>
                    <a:pt x="251" y="276"/>
                    <a:pt x="249" y="275"/>
                  </a:cubicBezTo>
                  <a:cubicBezTo>
                    <a:pt x="248" y="274"/>
                    <a:pt x="247" y="274"/>
                    <a:pt x="247" y="273"/>
                  </a:cubicBezTo>
                  <a:cubicBezTo>
                    <a:pt x="248" y="272"/>
                    <a:pt x="249" y="271"/>
                    <a:pt x="250" y="270"/>
                  </a:cubicBezTo>
                  <a:cubicBezTo>
                    <a:pt x="251" y="269"/>
                    <a:pt x="252" y="268"/>
                    <a:pt x="253" y="268"/>
                  </a:cubicBezTo>
                  <a:cubicBezTo>
                    <a:pt x="255" y="268"/>
                    <a:pt x="256" y="267"/>
                    <a:pt x="257" y="267"/>
                  </a:cubicBezTo>
                  <a:cubicBezTo>
                    <a:pt x="265" y="267"/>
                    <a:pt x="271" y="272"/>
                    <a:pt x="274" y="280"/>
                  </a:cubicBezTo>
                  <a:cubicBezTo>
                    <a:pt x="275" y="281"/>
                    <a:pt x="275" y="283"/>
                    <a:pt x="275" y="284"/>
                  </a:cubicBezTo>
                  <a:cubicBezTo>
                    <a:pt x="273" y="285"/>
                    <a:pt x="272" y="286"/>
                    <a:pt x="270" y="286"/>
                  </a:cubicBezTo>
                  <a:moveTo>
                    <a:pt x="175" y="257"/>
                  </a:moveTo>
                  <a:cubicBezTo>
                    <a:pt x="172" y="249"/>
                    <a:pt x="179" y="251"/>
                    <a:pt x="181" y="248"/>
                  </a:cubicBezTo>
                  <a:cubicBezTo>
                    <a:pt x="181" y="249"/>
                    <a:pt x="181" y="249"/>
                    <a:pt x="182" y="250"/>
                  </a:cubicBezTo>
                  <a:cubicBezTo>
                    <a:pt x="179" y="252"/>
                    <a:pt x="177" y="254"/>
                    <a:pt x="175" y="257"/>
                  </a:cubicBezTo>
                  <a:moveTo>
                    <a:pt x="254" y="169"/>
                  </a:moveTo>
                  <a:cubicBezTo>
                    <a:pt x="248" y="169"/>
                    <a:pt x="243" y="170"/>
                    <a:pt x="238" y="171"/>
                  </a:cubicBezTo>
                  <a:cubicBezTo>
                    <a:pt x="233" y="171"/>
                    <a:pt x="229" y="172"/>
                    <a:pt x="225" y="173"/>
                  </a:cubicBezTo>
                  <a:cubicBezTo>
                    <a:pt x="221" y="174"/>
                    <a:pt x="218" y="182"/>
                    <a:pt x="220" y="185"/>
                  </a:cubicBezTo>
                  <a:cubicBezTo>
                    <a:pt x="222" y="192"/>
                    <a:pt x="222" y="192"/>
                    <a:pt x="216" y="195"/>
                  </a:cubicBezTo>
                  <a:cubicBezTo>
                    <a:pt x="213" y="196"/>
                    <a:pt x="211" y="199"/>
                    <a:pt x="208" y="201"/>
                  </a:cubicBezTo>
                  <a:cubicBezTo>
                    <a:pt x="209" y="205"/>
                    <a:pt x="210" y="210"/>
                    <a:pt x="212" y="215"/>
                  </a:cubicBezTo>
                  <a:cubicBezTo>
                    <a:pt x="212" y="216"/>
                    <a:pt x="214" y="218"/>
                    <a:pt x="215" y="218"/>
                  </a:cubicBezTo>
                  <a:cubicBezTo>
                    <a:pt x="224" y="220"/>
                    <a:pt x="229" y="226"/>
                    <a:pt x="234" y="233"/>
                  </a:cubicBezTo>
                  <a:cubicBezTo>
                    <a:pt x="236" y="235"/>
                    <a:pt x="238" y="236"/>
                    <a:pt x="239" y="238"/>
                  </a:cubicBezTo>
                  <a:cubicBezTo>
                    <a:pt x="242" y="241"/>
                    <a:pt x="245" y="245"/>
                    <a:pt x="247" y="249"/>
                  </a:cubicBezTo>
                  <a:cubicBezTo>
                    <a:pt x="249" y="252"/>
                    <a:pt x="246" y="255"/>
                    <a:pt x="242" y="255"/>
                  </a:cubicBezTo>
                  <a:cubicBezTo>
                    <a:pt x="242" y="255"/>
                    <a:pt x="241" y="255"/>
                    <a:pt x="241" y="255"/>
                  </a:cubicBezTo>
                  <a:cubicBezTo>
                    <a:pt x="234" y="255"/>
                    <a:pt x="231" y="249"/>
                    <a:pt x="227" y="244"/>
                  </a:cubicBezTo>
                  <a:cubicBezTo>
                    <a:pt x="222" y="237"/>
                    <a:pt x="218" y="230"/>
                    <a:pt x="213" y="223"/>
                  </a:cubicBezTo>
                  <a:cubicBezTo>
                    <a:pt x="210" y="218"/>
                    <a:pt x="204" y="215"/>
                    <a:pt x="198" y="215"/>
                  </a:cubicBezTo>
                  <a:cubicBezTo>
                    <a:pt x="192" y="215"/>
                    <a:pt x="185" y="218"/>
                    <a:pt x="180" y="224"/>
                  </a:cubicBezTo>
                  <a:cubicBezTo>
                    <a:pt x="178" y="228"/>
                    <a:pt x="178" y="232"/>
                    <a:pt x="179" y="235"/>
                  </a:cubicBezTo>
                  <a:cubicBezTo>
                    <a:pt x="179" y="237"/>
                    <a:pt x="180" y="239"/>
                    <a:pt x="180" y="241"/>
                  </a:cubicBezTo>
                  <a:cubicBezTo>
                    <a:pt x="181" y="245"/>
                    <a:pt x="179" y="248"/>
                    <a:pt x="176" y="248"/>
                  </a:cubicBezTo>
                  <a:cubicBezTo>
                    <a:pt x="175" y="248"/>
                    <a:pt x="174" y="248"/>
                    <a:pt x="173" y="247"/>
                  </a:cubicBezTo>
                  <a:cubicBezTo>
                    <a:pt x="171" y="247"/>
                    <a:pt x="170" y="247"/>
                    <a:pt x="168" y="247"/>
                  </a:cubicBezTo>
                  <a:cubicBezTo>
                    <a:pt x="164" y="247"/>
                    <a:pt x="161" y="248"/>
                    <a:pt x="158" y="251"/>
                  </a:cubicBezTo>
                  <a:cubicBezTo>
                    <a:pt x="154" y="255"/>
                    <a:pt x="150" y="257"/>
                    <a:pt x="145" y="258"/>
                  </a:cubicBezTo>
                  <a:cubicBezTo>
                    <a:pt x="141" y="260"/>
                    <a:pt x="139" y="262"/>
                    <a:pt x="140" y="267"/>
                  </a:cubicBezTo>
                  <a:cubicBezTo>
                    <a:pt x="142" y="274"/>
                    <a:pt x="143" y="280"/>
                    <a:pt x="143" y="286"/>
                  </a:cubicBezTo>
                  <a:cubicBezTo>
                    <a:pt x="144" y="294"/>
                    <a:pt x="137" y="302"/>
                    <a:pt x="129" y="305"/>
                  </a:cubicBezTo>
                  <a:cubicBezTo>
                    <a:pt x="128" y="305"/>
                    <a:pt x="127" y="306"/>
                    <a:pt x="126" y="306"/>
                  </a:cubicBezTo>
                  <a:cubicBezTo>
                    <a:pt x="125" y="306"/>
                    <a:pt x="124" y="305"/>
                    <a:pt x="123" y="302"/>
                  </a:cubicBezTo>
                  <a:cubicBezTo>
                    <a:pt x="123" y="300"/>
                    <a:pt x="118" y="297"/>
                    <a:pt x="114" y="296"/>
                  </a:cubicBezTo>
                  <a:cubicBezTo>
                    <a:pt x="108" y="293"/>
                    <a:pt x="110" y="288"/>
                    <a:pt x="112" y="284"/>
                  </a:cubicBezTo>
                  <a:cubicBezTo>
                    <a:pt x="112" y="283"/>
                    <a:pt x="112" y="282"/>
                    <a:pt x="114" y="280"/>
                  </a:cubicBezTo>
                  <a:cubicBezTo>
                    <a:pt x="107" y="276"/>
                    <a:pt x="101" y="272"/>
                    <a:pt x="95" y="268"/>
                  </a:cubicBezTo>
                  <a:cubicBezTo>
                    <a:pt x="95" y="267"/>
                    <a:pt x="93" y="267"/>
                    <a:pt x="93" y="266"/>
                  </a:cubicBezTo>
                  <a:cubicBezTo>
                    <a:pt x="93" y="262"/>
                    <a:pt x="90" y="260"/>
                    <a:pt x="87" y="259"/>
                  </a:cubicBezTo>
                  <a:cubicBezTo>
                    <a:pt x="83" y="261"/>
                    <a:pt x="78" y="262"/>
                    <a:pt x="74" y="264"/>
                  </a:cubicBezTo>
                  <a:cubicBezTo>
                    <a:pt x="67" y="268"/>
                    <a:pt x="60" y="271"/>
                    <a:pt x="53" y="274"/>
                  </a:cubicBezTo>
                  <a:cubicBezTo>
                    <a:pt x="40" y="279"/>
                    <a:pt x="29" y="286"/>
                    <a:pt x="16" y="290"/>
                  </a:cubicBezTo>
                  <a:cubicBezTo>
                    <a:pt x="4" y="294"/>
                    <a:pt x="2" y="304"/>
                    <a:pt x="1" y="314"/>
                  </a:cubicBezTo>
                  <a:cubicBezTo>
                    <a:pt x="0" y="326"/>
                    <a:pt x="7" y="332"/>
                    <a:pt x="15" y="337"/>
                  </a:cubicBezTo>
                  <a:cubicBezTo>
                    <a:pt x="25" y="342"/>
                    <a:pt x="36" y="344"/>
                    <a:pt x="46" y="347"/>
                  </a:cubicBezTo>
                  <a:cubicBezTo>
                    <a:pt x="59" y="350"/>
                    <a:pt x="72" y="351"/>
                    <a:pt x="80" y="363"/>
                  </a:cubicBezTo>
                  <a:cubicBezTo>
                    <a:pt x="82" y="366"/>
                    <a:pt x="84" y="371"/>
                    <a:pt x="83" y="374"/>
                  </a:cubicBezTo>
                  <a:cubicBezTo>
                    <a:pt x="82" y="375"/>
                    <a:pt x="77" y="377"/>
                    <a:pt x="75" y="377"/>
                  </a:cubicBezTo>
                  <a:cubicBezTo>
                    <a:pt x="74" y="377"/>
                    <a:pt x="74" y="377"/>
                    <a:pt x="74" y="377"/>
                  </a:cubicBezTo>
                  <a:cubicBezTo>
                    <a:pt x="65" y="376"/>
                    <a:pt x="56" y="374"/>
                    <a:pt x="46" y="373"/>
                  </a:cubicBezTo>
                  <a:cubicBezTo>
                    <a:pt x="43" y="373"/>
                    <a:pt x="39" y="372"/>
                    <a:pt x="36" y="372"/>
                  </a:cubicBezTo>
                  <a:cubicBezTo>
                    <a:pt x="31" y="372"/>
                    <a:pt x="28" y="373"/>
                    <a:pt x="25" y="375"/>
                  </a:cubicBezTo>
                  <a:cubicBezTo>
                    <a:pt x="22" y="377"/>
                    <a:pt x="22" y="383"/>
                    <a:pt x="23" y="389"/>
                  </a:cubicBezTo>
                  <a:cubicBezTo>
                    <a:pt x="27" y="386"/>
                    <a:pt x="30" y="385"/>
                    <a:pt x="34" y="385"/>
                  </a:cubicBezTo>
                  <a:cubicBezTo>
                    <a:pt x="37" y="385"/>
                    <a:pt x="40" y="386"/>
                    <a:pt x="43" y="388"/>
                  </a:cubicBezTo>
                  <a:cubicBezTo>
                    <a:pt x="52" y="393"/>
                    <a:pt x="56" y="401"/>
                    <a:pt x="55" y="411"/>
                  </a:cubicBezTo>
                  <a:cubicBezTo>
                    <a:pt x="54" y="416"/>
                    <a:pt x="47" y="422"/>
                    <a:pt x="55" y="425"/>
                  </a:cubicBezTo>
                  <a:cubicBezTo>
                    <a:pt x="56" y="425"/>
                    <a:pt x="56" y="425"/>
                    <a:pt x="57" y="425"/>
                  </a:cubicBezTo>
                  <a:cubicBezTo>
                    <a:pt x="61" y="425"/>
                    <a:pt x="66" y="423"/>
                    <a:pt x="70" y="422"/>
                  </a:cubicBezTo>
                  <a:cubicBezTo>
                    <a:pt x="70" y="421"/>
                    <a:pt x="70" y="420"/>
                    <a:pt x="70" y="419"/>
                  </a:cubicBezTo>
                  <a:cubicBezTo>
                    <a:pt x="79" y="423"/>
                    <a:pt x="88" y="428"/>
                    <a:pt x="97" y="432"/>
                  </a:cubicBezTo>
                  <a:cubicBezTo>
                    <a:pt x="103" y="435"/>
                    <a:pt x="109" y="437"/>
                    <a:pt x="116" y="439"/>
                  </a:cubicBezTo>
                  <a:cubicBezTo>
                    <a:pt x="116" y="440"/>
                    <a:pt x="117" y="440"/>
                    <a:pt x="118" y="440"/>
                  </a:cubicBezTo>
                  <a:cubicBezTo>
                    <a:pt x="120" y="440"/>
                    <a:pt x="122" y="439"/>
                    <a:pt x="123" y="438"/>
                  </a:cubicBezTo>
                  <a:cubicBezTo>
                    <a:pt x="125" y="436"/>
                    <a:pt x="127" y="436"/>
                    <a:pt x="129" y="436"/>
                  </a:cubicBezTo>
                  <a:cubicBezTo>
                    <a:pt x="132" y="436"/>
                    <a:pt x="135" y="438"/>
                    <a:pt x="137" y="440"/>
                  </a:cubicBezTo>
                  <a:cubicBezTo>
                    <a:pt x="142" y="443"/>
                    <a:pt x="147" y="447"/>
                    <a:pt x="152" y="450"/>
                  </a:cubicBezTo>
                  <a:cubicBezTo>
                    <a:pt x="153" y="449"/>
                    <a:pt x="154" y="447"/>
                    <a:pt x="155" y="445"/>
                  </a:cubicBezTo>
                  <a:cubicBezTo>
                    <a:pt x="159" y="442"/>
                    <a:pt x="163" y="440"/>
                    <a:pt x="167" y="440"/>
                  </a:cubicBezTo>
                  <a:cubicBezTo>
                    <a:pt x="168" y="440"/>
                    <a:pt x="168" y="440"/>
                    <a:pt x="169" y="440"/>
                  </a:cubicBezTo>
                  <a:cubicBezTo>
                    <a:pt x="171" y="437"/>
                    <a:pt x="173" y="437"/>
                    <a:pt x="176" y="437"/>
                  </a:cubicBezTo>
                  <a:cubicBezTo>
                    <a:pt x="176" y="437"/>
                    <a:pt x="176" y="437"/>
                    <a:pt x="176" y="437"/>
                  </a:cubicBezTo>
                  <a:cubicBezTo>
                    <a:pt x="176" y="437"/>
                    <a:pt x="177" y="437"/>
                    <a:pt x="177" y="437"/>
                  </a:cubicBezTo>
                  <a:cubicBezTo>
                    <a:pt x="179" y="437"/>
                    <a:pt x="182" y="437"/>
                    <a:pt x="184" y="435"/>
                  </a:cubicBezTo>
                  <a:cubicBezTo>
                    <a:pt x="183" y="444"/>
                    <a:pt x="183" y="452"/>
                    <a:pt x="182" y="461"/>
                  </a:cubicBezTo>
                  <a:cubicBezTo>
                    <a:pt x="182" y="462"/>
                    <a:pt x="182" y="462"/>
                    <a:pt x="182" y="463"/>
                  </a:cubicBezTo>
                  <a:cubicBezTo>
                    <a:pt x="184" y="467"/>
                    <a:pt x="182" y="472"/>
                    <a:pt x="177" y="472"/>
                  </a:cubicBezTo>
                  <a:cubicBezTo>
                    <a:pt x="177" y="472"/>
                    <a:pt x="177" y="472"/>
                    <a:pt x="176" y="472"/>
                  </a:cubicBezTo>
                  <a:cubicBezTo>
                    <a:pt x="175" y="472"/>
                    <a:pt x="173" y="472"/>
                    <a:pt x="171" y="472"/>
                  </a:cubicBezTo>
                  <a:cubicBezTo>
                    <a:pt x="175" y="479"/>
                    <a:pt x="177" y="481"/>
                    <a:pt x="183" y="481"/>
                  </a:cubicBezTo>
                  <a:cubicBezTo>
                    <a:pt x="186" y="481"/>
                    <a:pt x="189" y="481"/>
                    <a:pt x="192" y="481"/>
                  </a:cubicBezTo>
                  <a:cubicBezTo>
                    <a:pt x="193" y="481"/>
                    <a:pt x="194" y="481"/>
                    <a:pt x="194" y="481"/>
                  </a:cubicBezTo>
                  <a:cubicBezTo>
                    <a:pt x="201" y="481"/>
                    <a:pt x="203" y="484"/>
                    <a:pt x="202" y="491"/>
                  </a:cubicBezTo>
                  <a:cubicBezTo>
                    <a:pt x="201" y="498"/>
                    <a:pt x="200" y="505"/>
                    <a:pt x="198" y="512"/>
                  </a:cubicBezTo>
                  <a:cubicBezTo>
                    <a:pt x="196" y="519"/>
                    <a:pt x="195" y="526"/>
                    <a:pt x="197" y="533"/>
                  </a:cubicBezTo>
                  <a:cubicBezTo>
                    <a:pt x="201" y="529"/>
                    <a:pt x="206" y="524"/>
                    <a:pt x="208" y="516"/>
                  </a:cubicBezTo>
                  <a:cubicBezTo>
                    <a:pt x="209" y="510"/>
                    <a:pt x="215" y="505"/>
                    <a:pt x="220" y="501"/>
                  </a:cubicBezTo>
                  <a:cubicBezTo>
                    <a:pt x="225" y="498"/>
                    <a:pt x="228" y="495"/>
                    <a:pt x="230" y="490"/>
                  </a:cubicBezTo>
                  <a:cubicBezTo>
                    <a:pt x="232" y="483"/>
                    <a:pt x="234" y="476"/>
                    <a:pt x="242" y="472"/>
                  </a:cubicBezTo>
                  <a:cubicBezTo>
                    <a:pt x="243" y="471"/>
                    <a:pt x="245" y="469"/>
                    <a:pt x="245" y="467"/>
                  </a:cubicBezTo>
                  <a:cubicBezTo>
                    <a:pt x="248" y="461"/>
                    <a:pt x="249" y="455"/>
                    <a:pt x="252" y="449"/>
                  </a:cubicBezTo>
                  <a:cubicBezTo>
                    <a:pt x="257" y="435"/>
                    <a:pt x="262" y="421"/>
                    <a:pt x="267" y="408"/>
                  </a:cubicBezTo>
                  <a:cubicBezTo>
                    <a:pt x="269" y="402"/>
                    <a:pt x="273" y="398"/>
                    <a:pt x="275" y="393"/>
                  </a:cubicBezTo>
                  <a:cubicBezTo>
                    <a:pt x="278" y="381"/>
                    <a:pt x="278" y="380"/>
                    <a:pt x="291" y="380"/>
                  </a:cubicBezTo>
                  <a:cubicBezTo>
                    <a:pt x="292" y="372"/>
                    <a:pt x="296" y="367"/>
                    <a:pt x="305" y="366"/>
                  </a:cubicBezTo>
                  <a:cubicBezTo>
                    <a:pt x="306" y="358"/>
                    <a:pt x="304" y="349"/>
                    <a:pt x="307" y="342"/>
                  </a:cubicBezTo>
                  <a:cubicBezTo>
                    <a:pt x="312" y="332"/>
                    <a:pt x="324" y="327"/>
                    <a:pt x="332" y="327"/>
                  </a:cubicBezTo>
                  <a:cubicBezTo>
                    <a:pt x="340" y="327"/>
                    <a:pt x="348" y="327"/>
                    <a:pt x="355" y="327"/>
                  </a:cubicBezTo>
                  <a:cubicBezTo>
                    <a:pt x="368" y="327"/>
                    <a:pt x="380" y="327"/>
                    <a:pt x="392" y="332"/>
                  </a:cubicBezTo>
                  <a:cubicBezTo>
                    <a:pt x="393" y="332"/>
                    <a:pt x="393" y="332"/>
                    <a:pt x="393" y="332"/>
                  </a:cubicBezTo>
                  <a:cubicBezTo>
                    <a:pt x="396" y="332"/>
                    <a:pt x="398" y="331"/>
                    <a:pt x="401" y="331"/>
                  </a:cubicBezTo>
                  <a:cubicBezTo>
                    <a:pt x="402" y="331"/>
                    <a:pt x="405" y="330"/>
                    <a:pt x="407" y="330"/>
                  </a:cubicBezTo>
                  <a:cubicBezTo>
                    <a:pt x="409" y="330"/>
                    <a:pt x="411" y="331"/>
                    <a:pt x="412" y="332"/>
                  </a:cubicBezTo>
                  <a:cubicBezTo>
                    <a:pt x="420" y="339"/>
                    <a:pt x="427" y="347"/>
                    <a:pt x="434" y="355"/>
                  </a:cubicBezTo>
                  <a:cubicBezTo>
                    <a:pt x="438" y="360"/>
                    <a:pt x="442" y="366"/>
                    <a:pt x="446" y="371"/>
                  </a:cubicBezTo>
                  <a:cubicBezTo>
                    <a:pt x="448" y="374"/>
                    <a:pt x="454" y="375"/>
                    <a:pt x="455" y="378"/>
                  </a:cubicBezTo>
                  <a:cubicBezTo>
                    <a:pt x="458" y="390"/>
                    <a:pt x="468" y="389"/>
                    <a:pt x="477" y="391"/>
                  </a:cubicBezTo>
                  <a:cubicBezTo>
                    <a:pt x="478" y="386"/>
                    <a:pt x="479" y="382"/>
                    <a:pt x="481" y="378"/>
                  </a:cubicBezTo>
                  <a:cubicBezTo>
                    <a:pt x="492" y="357"/>
                    <a:pt x="510" y="344"/>
                    <a:pt x="531" y="333"/>
                  </a:cubicBezTo>
                  <a:cubicBezTo>
                    <a:pt x="536" y="331"/>
                    <a:pt x="540" y="328"/>
                    <a:pt x="536" y="320"/>
                  </a:cubicBezTo>
                  <a:cubicBezTo>
                    <a:pt x="535" y="318"/>
                    <a:pt x="534" y="316"/>
                    <a:pt x="535" y="315"/>
                  </a:cubicBezTo>
                  <a:cubicBezTo>
                    <a:pt x="528" y="312"/>
                    <a:pt x="522" y="309"/>
                    <a:pt x="518" y="303"/>
                  </a:cubicBezTo>
                  <a:cubicBezTo>
                    <a:pt x="514" y="299"/>
                    <a:pt x="510" y="297"/>
                    <a:pt x="505" y="297"/>
                  </a:cubicBezTo>
                  <a:cubicBezTo>
                    <a:pt x="501" y="297"/>
                    <a:pt x="497" y="298"/>
                    <a:pt x="493" y="300"/>
                  </a:cubicBezTo>
                  <a:cubicBezTo>
                    <a:pt x="486" y="302"/>
                    <a:pt x="480" y="303"/>
                    <a:pt x="474" y="308"/>
                  </a:cubicBezTo>
                  <a:cubicBezTo>
                    <a:pt x="470" y="313"/>
                    <a:pt x="460" y="314"/>
                    <a:pt x="453" y="317"/>
                  </a:cubicBezTo>
                  <a:cubicBezTo>
                    <a:pt x="449" y="319"/>
                    <a:pt x="445" y="320"/>
                    <a:pt x="441" y="320"/>
                  </a:cubicBezTo>
                  <a:cubicBezTo>
                    <a:pt x="437" y="320"/>
                    <a:pt x="433" y="319"/>
                    <a:pt x="429" y="317"/>
                  </a:cubicBezTo>
                  <a:cubicBezTo>
                    <a:pt x="416" y="310"/>
                    <a:pt x="403" y="304"/>
                    <a:pt x="388" y="303"/>
                  </a:cubicBezTo>
                  <a:cubicBezTo>
                    <a:pt x="385" y="303"/>
                    <a:pt x="381" y="303"/>
                    <a:pt x="378" y="303"/>
                  </a:cubicBezTo>
                  <a:cubicBezTo>
                    <a:pt x="374" y="303"/>
                    <a:pt x="370" y="304"/>
                    <a:pt x="366" y="305"/>
                  </a:cubicBezTo>
                  <a:cubicBezTo>
                    <a:pt x="363" y="306"/>
                    <a:pt x="359" y="307"/>
                    <a:pt x="355" y="307"/>
                  </a:cubicBezTo>
                  <a:cubicBezTo>
                    <a:pt x="346" y="307"/>
                    <a:pt x="338" y="303"/>
                    <a:pt x="332" y="295"/>
                  </a:cubicBezTo>
                  <a:cubicBezTo>
                    <a:pt x="325" y="286"/>
                    <a:pt x="318" y="278"/>
                    <a:pt x="312" y="269"/>
                  </a:cubicBezTo>
                  <a:cubicBezTo>
                    <a:pt x="308" y="262"/>
                    <a:pt x="303" y="254"/>
                    <a:pt x="303" y="247"/>
                  </a:cubicBezTo>
                  <a:cubicBezTo>
                    <a:pt x="304" y="224"/>
                    <a:pt x="288" y="211"/>
                    <a:pt x="276" y="196"/>
                  </a:cubicBezTo>
                  <a:cubicBezTo>
                    <a:pt x="268" y="187"/>
                    <a:pt x="257" y="181"/>
                    <a:pt x="254" y="169"/>
                  </a:cubicBezTo>
                  <a:moveTo>
                    <a:pt x="116" y="127"/>
                  </a:moveTo>
                  <a:cubicBezTo>
                    <a:pt x="115" y="128"/>
                    <a:pt x="113" y="128"/>
                    <a:pt x="111" y="128"/>
                  </a:cubicBezTo>
                  <a:cubicBezTo>
                    <a:pt x="111" y="128"/>
                    <a:pt x="110" y="128"/>
                    <a:pt x="110" y="128"/>
                  </a:cubicBezTo>
                  <a:cubicBezTo>
                    <a:pt x="110" y="128"/>
                    <a:pt x="109" y="128"/>
                    <a:pt x="109" y="128"/>
                  </a:cubicBezTo>
                  <a:cubicBezTo>
                    <a:pt x="104" y="128"/>
                    <a:pt x="100" y="128"/>
                    <a:pt x="97" y="134"/>
                  </a:cubicBezTo>
                  <a:cubicBezTo>
                    <a:pt x="100" y="138"/>
                    <a:pt x="102" y="139"/>
                    <a:pt x="103" y="139"/>
                  </a:cubicBezTo>
                  <a:cubicBezTo>
                    <a:pt x="104" y="139"/>
                    <a:pt x="105" y="139"/>
                    <a:pt x="106" y="138"/>
                  </a:cubicBezTo>
                  <a:cubicBezTo>
                    <a:pt x="107" y="137"/>
                    <a:pt x="108" y="136"/>
                    <a:pt x="109" y="136"/>
                  </a:cubicBezTo>
                  <a:cubicBezTo>
                    <a:pt x="110" y="136"/>
                    <a:pt x="111" y="138"/>
                    <a:pt x="111" y="140"/>
                  </a:cubicBezTo>
                  <a:cubicBezTo>
                    <a:pt x="112" y="141"/>
                    <a:pt x="113" y="142"/>
                    <a:pt x="113" y="143"/>
                  </a:cubicBezTo>
                  <a:cubicBezTo>
                    <a:pt x="118" y="142"/>
                    <a:pt x="121" y="139"/>
                    <a:pt x="117" y="134"/>
                  </a:cubicBezTo>
                  <a:cubicBezTo>
                    <a:pt x="116" y="132"/>
                    <a:pt x="117" y="130"/>
                    <a:pt x="116" y="127"/>
                  </a:cubicBezTo>
                  <a:moveTo>
                    <a:pt x="190" y="51"/>
                  </a:moveTo>
                  <a:cubicBezTo>
                    <a:pt x="190" y="51"/>
                    <a:pt x="189" y="52"/>
                    <a:pt x="189" y="52"/>
                  </a:cubicBezTo>
                  <a:cubicBezTo>
                    <a:pt x="189" y="52"/>
                    <a:pt x="190" y="52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moveTo>
                    <a:pt x="196" y="50"/>
                  </a:moveTo>
                  <a:cubicBezTo>
                    <a:pt x="194" y="51"/>
                    <a:pt x="192" y="51"/>
                    <a:pt x="190" y="51"/>
                  </a:cubicBezTo>
                  <a:cubicBezTo>
                    <a:pt x="191" y="54"/>
                    <a:pt x="192" y="56"/>
                    <a:pt x="193" y="57"/>
                  </a:cubicBezTo>
                  <a:cubicBezTo>
                    <a:pt x="194" y="58"/>
                    <a:pt x="196" y="59"/>
                    <a:pt x="197" y="59"/>
                  </a:cubicBezTo>
                  <a:cubicBezTo>
                    <a:pt x="198" y="59"/>
                    <a:pt x="199" y="58"/>
                    <a:pt x="200" y="58"/>
                  </a:cubicBezTo>
                  <a:cubicBezTo>
                    <a:pt x="200" y="58"/>
                    <a:pt x="201" y="58"/>
                    <a:pt x="201" y="57"/>
                  </a:cubicBezTo>
                  <a:cubicBezTo>
                    <a:pt x="199" y="55"/>
                    <a:pt x="198" y="52"/>
                    <a:pt x="196" y="50"/>
                  </a:cubicBezTo>
                  <a:moveTo>
                    <a:pt x="98" y="0"/>
                  </a:moveTo>
                  <a:cubicBezTo>
                    <a:pt x="99" y="2"/>
                    <a:pt x="100" y="3"/>
                    <a:pt x="101" y="4"/>
                  </a:cubicBezTo>
                  <a:cubicBezTo>
                    <a:pt x="101" y="4"/>
                    <a:pt x="102" y="4"/>
                    <a:pt x="102" y="4"/>
                  </a:cubicBezTo>
                  <a:cubicBezTo>
                    <a:pt x="103" y="4"/>
                    <a:pt x="104" y="4"/>
                    <a:pt x="106" y="3"/>
                  </a:cubicBezTo>
                  <a:cubicBezTo>
                    <a:pt x="103" y="2"/>
                    <a:pt x="101" y="1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1" y="1272"/>
              <a:ext cx="272" cy="251"/>
            </a:xfrm>
            <a:custGeom>
              <a:avLst/>
              <a:gdLst>
                <a:gd name="T0" fmla="*/ 9 w 379"/>
                <a:gd name="T1" fmla="*/ 250 h 349"/>
                <a:gd name="T2" fmla="*/ 16 w 379"/>
                <a:gd name="T3" fmla="*/ 250 h 349"/>
                <a:gd name="T4" fmla="*/ 20 w 379"/>
                <a:gd name="T5" fmla="*/ 240 h 349"/>
                <a:gd name="T6" fmla="*/ 29 w 379"/>
                <a:gd name="T7" fmla="*/ 235 h 349"/>
                <a:gd name="T8" fmla="*/ 19 w 379"/>
                <a:gd name="T9" fmla="*/ 155 h 349"/>
                <a:gd name="T10" fmla="*/ 19 w 379"/>
                <a:gd name="T11" fmla="*/ 155 h 349"/>
                <a:gd name="T12" fmla="*/ 125 w 379"/>
                <a:gd name="T13" fmla="*/ 189 h 349"/>
                <a:gd name="T14" fmla="*/ 124 w 379"/>
                <a:gd name="T15" fmla="*/ 199 h 349"/>
                <a:gd name="T16" fmla="*/ 135 w 379"/>
                <a:gd name="T17" fmla="*/ 158 h 349"/>
                <a:gd name="T18" fmla="*/ 115 w 379"/>
                <a:gd name="T19" fmla="*/ 115 h 349"/>
                <a:gd name="T20" fmla="*/ 116 w 379"/>
                <a:gd name="T21" fmla="*/ 109 h 349"/>
                <a:gd name="T22" fmla="*/ 111 w 379"/>
                <a:gd name="T23" fmla="*/ 105 h 349"/>
                <a:gd name="T24" fmla="*/ 133 w 379"/>
                <a:gd name="T25" fmla="*/ 45 h 349"/>
                <a:gd name="T26" fmla="*/ 145 w 379"/>
                <a:gd name="T27" fmla="*/ 45 h 349"/>
                <a:gd name="T28" fmla="*/ 121 w 379"/>
                <a:gd name="T29" fmla="*/ 108 h 349"/>
                <a:gd name="T30" fmla="*/ 107 w 379"/>
                <a:gd name="T31" fmla="*/ 117 h 349"/>
                <a:gd name="T32" fmla="*/ 97 w 379"/>
                <a:gd name="T33" fmla="*/ 106 h 349"/>
                <a:gd name="T34" fmla="*/ 111 w 379"/>
                <a:gd name="T35" fmla="*/ 105 h 349"/>
                <a:gd name="T36" fmla="*/ 135 w 379"/>
                <a:gd name="T37" fmla="*/ 2 h 349"/>
                <a:gd name="T38" fmla="*/ 89 w 379"/>
                <a:gd name="T39" fmla="*/ 99 h 349"/>
                <a:gd name="T40" fmla="*/ 22 w 379"/>
                <a:gd name="T41" fmla="*/ 152 h 349"/>
                <a:gd name="T42" fmla="*/ 30 w 379"/>
                <a:gd name="T43" fmla="*/ 157 h 349"/>
                <a:gd name="T44" fmla="*/ 29 w 379"/>
                <a:gd name="T45" fmla="*/ 161 h 349"/>
                <a:gd name="T46" fmla="*/ 118 w 379"/>
                <a:gd name="T47" fmla="*/ 207 h 349"/>
                <a:gd name="T48" fmla="*/ 124 w 379"/>
                <a:gd name="T49" fmla="*/ 210 h 349"/>
                <a:gd name="T50" fmla="*/ 137 w 379"/>
                <a:gd name="T51" fmla="*/ 235 h 349"/>
                <a:gd name="T52" fmla="*/ 176 w 379"/>
                <a:gd name="T53" fmla="*/ 325 h 349"/>
                <a:gd name="T54" fmla="*/ 174 w 379"/>
                <a:gd name="T55" fmla="*/ 314 h 349"/>
                <a:gd name="T56" fmla="*/ 206 w 379"/>
                <a:gd name="T57" fmla="*/ 292 h 349"/>
                <a:gd name="T58" fmla="*/ 290 w 379"/>
                <a:gd name="T59" fmla="*/ 332 h 349"/>
                <a:gd name="T60" fmla="*/ 333 w 379"/>
                <a:gd name="T61" fmla="*/ 349 h 349"/>
                <a:gd name="T62" fmla="*/ 375 w 379"/>
                <a:gd name="T63" fmla="*/ 327 h 349"/>
                <a:gd name="T64" fmla="*/ 354 w 379"/>
                <a:gd name="T65" fmla="*/ 303 h 349"/>
                <a:gd name="T66" fmla="*/ 320 w 379"/>
                <a:gd name="T67" fmla="*/ 290 h 349"/>
                <a:gd name="T68" fmla="*/ 258 w 379"/>
                <a:gd name="T69" fmla="*/ 274 h 349"/>
                <a:gd name="T70" fmla="*/ 253 w 379"/>
                <a:gd name="T71" fmla="*/ 273 h 349"/>
                <a:gd name="T72" fmla="*/ 201 w 379"/>
                <a:gd name="T73" fmla="*/ 243 h 349"/>
                <a:gd name="T74" fmla="*/ 248 w 379"/>
                <a:gd name="T75" fmla="*/ 198 h 349"/>
                <a:gd name="T76" fmla="*/ 254 w 379"/>
                <a:gd name="T77" fmla="*/ 193 h 349"/>
                <a:gd name="T78" fmla="*/ 243 w 379"/>
                <a:gd name="T79" fmla="*/ 164 h 349"/>
                <a:gd name="T80" fmla="*/ 233 w 379"/>
                <a:gd name="T81" fmla="*/ 167 h 349"/>
                <a:gd name="T82" fmla="*/ 214 w 379"/>
                <a:gd name="T83" fmla="*/ 185 h 349"/>
                <a:gd name="T84" fmla="*/ 218 w 379"/>
                <a:gd name="T85" fmla="*/ 171 h 349"/>
                <a:gd name="T86" fmla="*/ 215 w 379"/>
                <a:gd name="T87" fmla="*/ 151 h 349"/>
                <a:gd name="T88" fmla="*/ 204 w 379"/>
                <a:gd name="T89" fmla="*/ 123 h 349"/>
                <a:gd name="T90" fmla="*/ 177 w 379"/>
                <a:gd name="T91" fmla="*/ 137 h 349"/>
                <a:gd name="T92" fmla="*/ 159 w 379"/>
                <a:gd name="T93" fmla="*/ 76 h 349"/>
                <a:gd name="T94" fmla="*/ 164 w 379"/>
                <a:gd name="T95" fmla="*/ 33 h 349"/>
                <a:gd name="T96" fmla="*/ 144 w 379"/>
                <a:gd name="T97" fmla="*/ 26 h 349"/>
                <a:gd name="T98" fmla="*/ 144 w 379"/>
                <a:gd name="T99" fmla="*/ 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9" h="349">
                  <a:moveTo>
                    <a:pt x="20" y="240"/>
                  </a:moveTo>
                  <a:cubicBezTo>
                    <a:pt x="13" y="240"/>
                    <a:pt x="7" y="241"/>
                    <a:pt x="0" y="242"/>
                  </a:cubicBezTo>
                  <a:cubicBezTo>
                    <a:pt x="2" y="249"/>
                    <a:pt x="5" y="250"/>
                    <a:pt x="9" y="250"/>
                  </a:cubicBezTo>
                  <a:cubicBezTo>
                    <a:pt x="10" y="250"/>
                    <a:pt x="10" y="250"/>
                    <a:pt x="11" y="250"/>
                  </a:cubicBezTo>
                  <a:cubicBezTo>
                    <a:pt x="12" y="249"/>
                    <a:pt x="12" y="249"/>
                    <a:pt x="13" y="249"/>
                  </a:cubicBezTo>
                  <a:cubicBezTo>
                    <a:pt x="14" y="249"/>
                    <a:pt x="15" y="250"/>
                    <a:pt x="16" y="250"/>
                  </a:cubicBezTo>
                  <a:cubicBezTo>
                    <a:pt x="16" y="250"/>
                    <a:pt x="16" y="250"/>
                    <a:pt x="16" y="250"/>
                  </a:cubicBezTo>
                  <a:cubicBezTo>
                    <a:pt x="17" y="250"/>
                    <a:pt x="20" y="245"/>
                    <a:pt x="22" y="242"/>
                  </a:cubicBezTo>
                  <a:cubicBezTo>
                    <a:pt x="21" y="241"/>
                    <a:pt x="21" y="240"/>
                    <a:pt x="20" y="240"/>
                  </a:cubicBezTo>
                  <a:moveTo>
                    <a:pt x="42" y="229"/>
                  </a:moveTo>
                  <a:cubicBezTo>
                    <a:pt x="37" y="230"/>
                    <a:pt x="33" y="231"/>
                    <a:pt x="29" y="231"/>
                  </a:cubicBezTo>
                  <a:cubicBezTo>
                    <a:pt x="29" y="233"/>
                    <a:pt x="29" y="234"/>
                    <a:pt x="29" y="235"/>
                  </a:cubicBezTo>
                  <a:cubicBezTo>
                    <a:pt x="34" y="235"/>
                    <a:pt x="38" y="234"/>
                    <a:pt x="42" y="233"/>
                  </a:cubicBezTo>
                  <a:cubicBezTo>
                    <a:pt x="42" y="232"/>
                    <a:pt x="42" y="231"/>
                    <a:pt x="42" y="229"/>
                  </a:cubicBezTo>
                  <a:moveTo>
                    <a:pt x="19" y="155"/>
                  </a:moveTo>
                  <a:cubicBezTo>
                    <a:pt x="19" y="155"/>
                    <a:pt x="18" y="156"/>
                    <a:pt x="18" y="156"/>
                  </a:cubicBezTo>
                  <a:cubicBezTo>
                    <a:pt x="19" y="156"/>
                    <a:pt x="19" y="157"/>
                    <a:pt x="20" y="157"/>
                  </a:cubicBezTo>
                  <a:cubicBezTo>
                    <a:pt x="20" y="156"/>
                    <a:pt x="19" y="155"/>
                    <a:pt x="19" y="155"/>
                  </a:cubicBezTo>
                  <a:moveTo>
                    <a:pt x="124" y="199"/>
                  </a:moveTo>
                  <a:cubicBezTo>
                    <a:pt x="124" y="199"/>
                    <a:pt x="124" y="199"/>
                    <a:pt x="124" y="199"/>
                  </a:cubicBezTo>
                  <a:cubicBezTo>
                    <a:pt x="124" y="196"/>
                    <a:pt x="124" y="193"/>
                    <a:pt x="125" y="189"/>
                  </a:cubicBezTo>
                  <a:cubicBezTo>
                    <a:pt x="125" y="186"/>
                    <a:pt x="126" y="182"/>
                    <a:pt x="126" y="178"/>
                  </a:cubicBezTo>
                  <a:cubicBezTo>
                    <a:pt x="132" y="176"/>
                    <a:pt x="138" y="174"/>
                    <a:pt x="144" y="173"/>
                  </a:cubicBezTo>
                  <a:cubicBezTo>
                    <a:pt x="149" y="182"/>
                    <a:pt x="136" y="199"/>
                    <a:pt x="124" y="199"/>
                  </a:cubicBezTo>
                  <a:moveTo>
                    <a:pt x="139" y="170"/>
                  </a:moveTo>
                  <a:cubicBezTo>
                    <a:pt x="138" y="165"/>
                    <a:pt x="134" y="162"/>
                    <a:pt x="128" y="162"/>
                  </a:cubicBezTo>
                  <a:cubicBezTo>
                    <a:pt x="130" y="161"/>
                    <a:pt x="133" y="158"/>
                    <a:pt x="135" y="158"/>
                  </a:cubicBezTo>
                  <a:cubicBezTo>
                    <a:pt x="140" y="158"/>
                    <a:pt x="144" y="159"/>
                    <a:pt x="149" y="160"/>
                  </a:cubicBezTo>
                  <a:cubicBezTo>
                    <a:pt x="147" y="168"/>
                    <a:pt x="147" y="169"/>
                    <a:pt x="139" y="170"/>
                  </a:cubicBezTo>
                  <a:moveTo>
                    <a:pt x="115" y="115"/>
                  </a:moveTo>
                  <a:cubicBezTo>
                    <a:pt x="115" y="115"/>
                    <a:pt x="114" y="115"/>
                    <a:pt x="114" y="115"/>
                  </a:cubicBezTo>
                  <a:cubicBezTo>
                    <a:pt x="113" y="115"/>
                    <a:pt x="112" y="112"/>
                    <a:pt x="112" y="112"/>
                  </a:cubicBezTo>
                  <a:cubicBezTo>
                    <a:pt x="113" y="109"/>
                    <a:pt x="115" y="109"/>
                    <a:pt x="116" y="109"/>
                  </a:cubicBezTo>
                  <a:cubicBezTo>
                    <a:pt x="118" y="109"/>
                    <a:pt x="119" y="109"/>
                    <a:pt x="120" y="110"/>
                  </a:cubicBezTo>
                  <a:cubicBezTo>
                    <a:pt x="121" y="114"/>
                    <a:pt x="118" y="115"/>
                    <a:pt x="115" y="115"/>
                  </a:cubicBezTo>
                  <a:moveTo>
                    <a:pt x="111" y="105"/>
                  </a:moveTo>
                  <a:cubicBezTo>
                    <a:pt x="111" y="105"/>
                    <a:pt x="110" y="105"/>
                    <a:pt x="110" y="104"/>
                  </a:cubicBezTo>
                  <a:cubicBezTo>
                    <a:pt x="106" y="101"/>
                    <a:pt x="105" y="98"/>
                    <a:pt x="108" y="94"/>
                  </a:cubicBezTo>
                  <a:cubicBezTo>
                    <a:pt x="117" y="78"/>
                    <a:pt x="125" y="61"/>
                    <a:pt x="133" y="45"/>
                  </a:cubicBezTo>
                  <a:cubicBezTo>
                    <a:pt x="135" y="43"/>
                    <a:pt x="137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4" y="43"/>
                    <a:pt x="145" y="45"/>
                  </a:cubicBezTo>
                  <a:cubicBezTo>
                    <a:pt x="147" y="49"/>
                    <a:pt x="148" y="54"/>
                    <a:pt x="149" y="58"/>
                  </a:cubicBezTo>
                  <a:cubicBezTo>
                    <a:pt x="146" y="72"/>
                    <a:pt x="144" y="84"/>
                    <a:pt x="141" y="95"/>
                  </a:cubicBezTo>
                  <a:cubicBezTo>
                    <a:pt x="138" y="103"/>
                    <a:pt x="130" y="108"/>
                    <a:pt x="121" y="108"/>
                  </a:cubicBezTo>
                  <a:cubicBezTo>
                    <a:pt x="118" y="108"/>
                    <a:pt x="115" y="107"/>
                    <a:pt x="112" y="106"/>
                  </a:cubicBezTo>
                  <a:cubicBezTo>
                    <a:pt x="111" y="110"/>
                    <a:pt x="110" y="113"/>
                    <a:pt x="109" y="115"/>
                  </a:cubicBezTo>
                  <a:cubicBezTo>
                    <a:pt x="109" y="116"/>
                    <a:pt x="108" y="117"/>
                    <a:pt x="107" y="117"/>
                  </a:cubicBezTo>
                  <a:cubicBezTo>
                    <a:pt x="107" y="117"/>
                    <a:pt x="107" y="117"/>
                    <a:pt x="107" y="117"/>
                  </a:cubicBezTo>
                  <a:cubicBezTo>
                    <a:pt x="105" y="116"/>
                    <a:pt x="103" y="115"/>
                    <a:pt x="101" y="114"/>
                  </a:cubicBezTo>
                  <a:cubicBezTo>
                    <a:pt x="99" y="111"/>
                    <a:pt x="98" y="108"/>
                    <a:pt x="97" y="106"/>
                  </a:cubicBezTo>
                  <a:cubicBezTo>
                    <a:pt x="96" y="105"/>
                    <a:pt x="95" y="105"/>
                    <a:pt x="94" y="104"/>
                  </a:cubicBezTo>
                  <a:cubicBezTo>
                    <a:pt x="94" y="104"/>
                    <a:pt x="94" y="103"/>
                    <a:pt x="94" y="103"/>
                  </a:cubicBezTo>
                  <a:cubicBezTo>
                    <a:pt x="100" y="103"/>
                    <a:pt x="105" y="104"/>
                    <a:pt x="111" y="105"/>
                  </a:cubicBezTo>
                  <a:moveTo>
                    <a:pt x="145" y="0"/>
                  </a:moveTo>
                  <a:cubicBezTo>
                    <a:pt x="142" y="0"/>
                    <a:pt x="140" y="0"/>
                    <a:pt x="137" y="0"/>
                  </a:cubicBezTo>
                  <a:cubicBezTo>
                    <a:pt x="136" y="0"/>
                    <a:pt x="135" y="1"/>
                    <a:pt x="135" y="2"/>
                  </a:cubicBezTo>
                  <a:cubicBezTo>
                    <a:pt x="119" y="11"/>
                    <a:pt x="112" y="26"/>
                    <a:pt x="108" y="43"/>
                  </a:cubicBezTo>
                  <a:cubicBezTo>
                    <a:pt x="106" y="52"/>
                    <a:pt x="102" y="61"/>
                    <a:pt x="99" y="70"/>
                  </a:cubicBezTo>
                  <a:cubicBezTo>
                    <a:pt x="95" y="80"/>
                    <a:pt x="87" y="87"/>
                    <a:pt x="89" y="99"/>
                  </a:cubicBezTo>
                  <a:cubicBezTo>
                    <a:pt x="89" y="103"/>
                    <a:pt x="86" y="108"/>
                    <a:pt x="83" y="110"/>
                  </a:cubicBezTo>
                  <a:cubicBezTo>
                    <a:pt x="69" y="120"/>
                    <a:pt x="55" y="129"/>
                    <a:pt x="42" y="138"/>
                  </a:cubicBezTo>
                  <a:cubicBezTo>
                    <a:pt x="35" y="142"/>
                    <a:pt x="28" y="146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5" y="153"/>
                    <a:pt x="28" y="155"/>
                    <a:pt x="30" y="157"/>
                  </a:cubicBezTo>
                  <a:cubicBezTo>
                    <a:pt x="30" y="158"/>
                    <a:pt x="30" y="159"/>
                    <a:pt x="30" y="159"/>
                  </a:cubicBezTo>
                  <a:cubicBezTo>
                    <a:pt x="29" y="160"/>
                    <a:pt x="28" y="160"/>
                    <a:pt x="28" y="160"/>
                  </a:cubicBezTo>
                  <a:cubicBezTo>
                    <a:pt x="28" y="160"/>
                    <a:pt x="28" y="160"/>
                    <a:pt x="29" y="161"/>
                  </a:cubicBezTo>
                  <a:cubicBezTo>
                    <a:pt x="47" y="169"/>
                    <a:pt x="66" y="179"/>
                    <a:pt x="84" y="189"/>
                  </a:cubicBezTo>
                  <a:cubicBezTo>
                    <a:pt x="94" y="194"/>
                    <a:pt x="105" y="199"/>
                    <a:pt x="115" y="205"/>
                  </a:cubicBezTo>
                  <a:cubicBezTo>
                    <a:pt x="116" y="206"/>
                    <a:pt x="117" y="206"/>
                    <a:pt x="118" y="207"/>
                  </a:cubicBezTo>
                  <a:cubicBezTo>
                    <a:pt x="118" y="207"/>
                    <a:pt x="119" y="207"/>
                    <a:pt x="119" y="207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1" y="207"/>
                    <a:pt x="123" y="209"/>
                    <a:pt x="124" y="210"/>
                  </a:cubicBezTo>
                  <a:cubicBezTo>
                    <a:pt x="124" y="211"/>
                    <a:pt x="124" y="213"/>
                    <a:pt x="123" y="214"/>
                  </a:cubicBezTo>
                  <a:cubicBezTo>
                    <a:pt x="123" y="214"/>
                    <a:pt x="123" y="214"/>
                    <a:pt x="124" y="215"/>
                  </a:cubicBezTo>
                  <a:cubicBezTo>
                    <a:pt x="128" y="221"/>
                    <a:pt x="132" y="229"/>
                    <a:pt x="137" y="235"/>
                  </a:cubicBezTo>
                  <a:cubicBezTo>
                    <a:pt x="149" y="247"/>
                    <a:pt x="157" y="261"/>
                    <a:pt x="158" y="279"/>
                  </a:cubicBezTo>
                  <a:cubicBezTo>
                    <a:pt x="159" y="289"/>
                    <a:pt x="165" y="299"/>
                    <a:pt x="169" y="308"/>
                  </a:cubicBezTo>
                  <a:cubicBezTo>
                    <a:pt x="171" y="314"/>
                    <a:pt x="174" y="319"/>
                    <a:pt x="176" y="325"/>
                  </a:cubicBezTo>
                  <a:cubicBezTo>
                    <a:pt x="176" y="325"/>
                    <a:pt x="176" y="325"/>
                    <a:pt x="176" y="326"/>
                  </a:cubicBezTo>
                  <a:cubicBezTo>
                    <a:pt x="178" y="325"/>
                    <a:pt x="180" y="325"/>
                    <a:pt x="182" y="325"/>
                  </a:cubicBezTo>
                  <a:cubicBezTo>
                    <a:pt x="179" y="321"/>
                    <a:pt x="176" y="318"/>
                    <a:pt x="174" y="314"/>
                  </a:cubicBezTo>
                  <a:cubicBezTo>
                    <a:pt x="173" y="311"/>
                    <a:pt x="172" y="306"/>
                    <a:pt x="173" y="304"/>
                  </a:cubicBezTo>
                  <a:cubicBezTo>
                    <a:pt x="182" y="295"/>
                    <a:pt x="193" y="292"/>
                    <a:pt x="205" y="292"/>
                  </a:cubicBezTo>
                  <a:cubicBezTo>
                    <a:pt x="206" y="292"/>
                    <a:pt x="206" y="292"/>
                    <a:pt x="206" y="292"/>
                  </a:cubicBezTo>
                  <a:cubicBezTo>
                    <a:pt x="221" y="292"/>
                    <a:pt x="233" y="299"/>
                    <a:pt x="245" y="306"/>
                  </a:cubicBezTo>
                  <a:cubicBezTo>
                    <a:pt x="254" y="310"/>
                    <a:pt x="262" y="315"/>
                    <a:pt x="271" y="321"/>
                  </a:cubicBezTo>
                  <a:cubicBezTo>
                    <a:pt x="277" y="325"/>
                    <a:pt x="284" y="326"/>
                    <a:pt x="290" y="332"/>
                  </a:cubicBezTo>
                  <a:cubicBezTo>
                    <a:pt x="294" y="337"/>
                    <a:pt x="302" y="338"/>
                    <a:pt x="308" y="341"/>
                  </a:cubicBezTo>
                  <a:cubicBezTo>
                    <a:pt x="312" y="344"/>
                    <a:pt x="317" y="347"/>
                    <a:pt x="321" y="348"/>
                  </a:cubicBezTo>
                  <a:cubicBezTo>
                    <a:pt x="325" y="348"/>
                    <a:pt x="329" y="349"/>
                    <a:pt x="333" y="349"/>
                  </a:cubicBezTo>
                  <a:cubicBezTo>
                    <a:pt x="338" y="349"/>
                    <a:pt x="342" y="348"/>
                    <a:pt x="346" y="346"/>
                  </a:cubicBezTo>
                  <a:cubicBezTo>
                    <a:pt x="354" y="343"/>
                    <a:pt x="363" y="345"/>
                    <a:pt x="371" y="340"/>
                  </a:cubicBezTo>
                  <a:cubicBezTo>
                    <a:pt x="376" y="336"/>
                    <a:pt x="379" y="333"/>
                    <a:pt x="375" y="327"/>
                  </a:cubicBezTo>
                  <a:cubicBezTo>
                    <a:pt x="372" y="322"/>
                    <a:pt x="372" y="315"/>
                    <a:pt x="364" y="314"/>
                  </a:cubicBezTo>
                  <a:cubicBezTo>
                    <a:pt x="363" y="314"/>
                    <a:pt x="363" y="313"/>
                    <a:pt x="362" y="313"/>
                  </a:cubicBezTo>
                  <a:cubicBezTo>
                    <a:pt x="360" y="309"/>
                    <a:pt x="358" y="306"/>
                    <a:pt x="354" y="303"/>
                  </a:cubicBezTo>
                  <a:cubicBezTo>
                    <a:pt x="344" y="297"/>
                    <a:pt x="335" y="290"/>
                    <a:pt x="323" y="290"/>
                  </a:cubicBezTo>
                  <a:cubicBezTo>
                    <a:pt x="323" y="290"/>
                    <a:pt x="323" y="290"/>
                    <a:pt x="322" y="290"/>
                  </a:cubicBezTo>
                  <a:cubicBezTo>
                    <a:pt x="322" y="290"/>
                    <a:pt x="321" y="290"/>
                    <a:pt x="320" y="290"/>
                  </a:cubicBezTo>
                  <a:cubicBezTo>
                    <a:pt x="310" y="290"/>
                    <a:pt x="301" y="287"/>
                    <a:pt x="291" y="285"/>
                  </a:cubicBezTo>
                  <a:cubicBezTo>
                    <a:pt x="285" y="283"/>
                    <a:pt x="278" y="282"/>
                    <a:pt x="272" y="280"/>
                  </a:cubicBezTo>
                  <a:cubicBezTo>
                    <a:pt x="267" y="278"/>
                    <a:pt x="263" y="276"/>
                    <a:pt x="258" y="274"/>
                  </a:cubicBezTo>
                  <a:cubicBezTo>
                    <a:pt x="257" y="274"/>
                    <a:pt x="256" y="273"/>
                    <a:pt x="255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4" y="273"/>
                    <a:pt x="253" y="273"/>
                    <a:pt x="253" y="273"/>
                  </a:cubicBezTo>
                  <a:cubicBezTo>
                    <a:pt x="245" y="273"/>
                    <a:pt x="239" y="267"/>
                    <a:pt x="232" y="264"/>
                  </a:cubicBezTo>
                  <a:cubicBezTo>
                    <a:pt x="227" y="263"/>
                    <a:pt x="223" y="259"/>
                    <a:pt x="219" y="256"/>
                  </a:cubicBezTo>
                  <a:cubicBezTo>
                    <a:pt x="213" y="252"/>
                    <a:pt x="207" y="247"/>
                    <a:pt x="201" y="243"/>
                  </a:cubicBezTo>
                  <a:cubicBezTo>
                    <a:pt x="197" y="240"/>
                    <a:pt x="198" y="232"/>
                    <a:pt x="202" y="230"/>
                  </a:cubicBezTo>
                  <a:cubicBezTo>
                    <a:pt x="211" y="226"/>
                    <a:pt x="216" y="219"/>
                    <a:pt x="223" y="212"/>
                  </a:cubicBezTo>
                  <a:cubicBezTo>
                    <a:pt x="230" y="205"/>
                    <a:pt x="237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50" y="198"/>
                    <a:pt x="254" y="195"/>
                    <a:pt x="254" y="193"/>
                  </a:cubicBezTo>
                  <a:cubicBezTo>
                    <a:pt x="254" y="187"/>
                    <a:pt x="253" y="182"/>
                    <a:pt x="256" y="177"/>
                  </a:cubicBezTo>
                  <a:cubicBezTo>
                    <a:pt x="256" y="176"/>
                    <a:pt x="256" y="175"/>
                    <a:pt x="256" y="174"/>
                  </a:cubicBezTo>
                  <a:cubicBezTo>
                    <a:pt x="254" y="167"/>
                    <a:pt x="245" y="171"/>
                    <a:pt x="243" y="164"/>
                  </a:cubicBezTo>
                  <a:cubicBezTo>
                    <a:pt x="243" y="164"/>
                    <a:pt x="242" y="164"/>
                    <a:pt x="242" y="164"/>
                  </a:cubicBezTo>
                  <a:cubicBezTo>
                    <a:pt x="242" y="164"/>
                    <a:pt x="242" y="164"/>
                    <a:pt x="242" y="164"/>
                  </a:cubicBezTo>
                  <a:cubicBezTo>
                    <a:pt x="239" y="165"/>
                    <a:pt x="235" y="165"/>
                    <a:pt x="233" y="167"/>
                  </a:cubicBezTo>
                  <a:cubicBezTo>
                    <a:pt x="229" y="168"/>
                    <a:pt x="225" y="171"/>
                    <a:pt x="224" y="174"/>
                  </a:cubicBezTo>
                  <a:cubicBezTo>
                    <a:pt x="223" y="180"/>
                    <a:pt x="218" y="181"/>
                    <a:pt x="214" y="185"/>
                  </a:cubicBezTo>
                  <a:cubicBezTo>
                    <a:pt x="214" y="185"/>
                    <a:pt x="214" y="185"/>
                    <a:pt x="214" y="185"/>
                  </a:cubicBezTo>
                  <a:cubicBezTo>
                    <a:pt x="213" y="185"/>
                    <a:pt x="210" y="183"/>
                    <a:pt x="210" y="183"/>
                  </a:cubicBezTo>
                  <a:cubicBezTo>
                    <a:pt x="211" y="181"/>
                    <a:pt x="211" y="178"/>
                    <a:pt x="213" y="177"/>
                  </a:cubicBezTo>
                  <a:cubicBezTo>
                    <a:pt x="214" y="174"/>
                    <a:pt x="217" y="173"/>
                    <a:pt x="218" y="171"/>
                  </a:cubicBezTo>
                  <a:cubicBezTo>
                    <a:pt x="221" y="168"/>
                    <a:pt x="223" y="164"/>
                    <a:pt x="227" y="160"/>
                  </a:cubicBezTo>
                  <a:cubicBezTo>
                    <a:pt x="226" y="159"/>
                    <a:pt x="225" y="157"/>
                    <a:pt x="223" y="156"/>
                  </a:cubicBezTo>
                  <a:cubicBezTo>
                    <a:pt x="221" y="154"/>
                    <a:pt x="218" y="152"/>
                    <a:pt x="215" y="151"/>
                  </a:cubicBezTo>
                  <a:cubicBezTo>
                    <a:pt x="209" y="147"/>
                    <a:pt x="208" y="141"/>
                    <a:pt x="208" y="134"/>
                  </a:cubicBezTo>
                  <a:cubicBezTo>
                    <a:pt x="208" y="133"/>
                    <a:pt x="208" y="131"/>
                    <a:pt x="208" y="131"/>
                  </a:cubicBezTo>
                  <a:cubicBezTo>
                    <a:pt x="205" y="129"/>
                    <a:pt x="204" y="126"/>
                    <a:pt x="204" y="123"/>
                  </a:cubicBezTo>
                  <a:cubicBezTo>
                    <a:pt x="198" y="125"/>
                    <a:pt x="193" y="127"/>
                    <a:pt x="188" y="129"/>
                  </a:cubicBezTo>
                  <a:cubicBezTo>
                    <a:pt x="184" y="131"/>
                    <a:pt x="180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3" y="137"/>
                    <a:pt x="169" y="131"/>
                    <a:pt x="166" y="128"/>
                  </a:cubicBezTo>
                  <a:cubicBezTo>
                    <a:pt x="161" y="123"/>
                    <a:pt x="156" y="117"/>
                    <a:pt x="157" y="109"/>
                  </a:cubicBezTo>
                  <a:cubicBezTo>
                    <a:pt x="159" y="98"/>
                    <a:pt x="158" y="87"/>
                    <a:pt x="159" y="76"/>
                  </a:cubicBezTo>
                  <a:cubicBezTo>
                    <a:pt x="161" y="60"/>
                    <a:pt x="157" y="43"/>
                    <a:pt x="168" y="29"/>
                  </a:cubicBezTo>
                  <a:cubicBezTo>
                    <a:pt x="168" y="29"/>
                    <a:pt x="168" y="28"/>
                    <a:pt x="168" y="28"/>
                  </a:cubicBezTo>
                  <a:cubicBezTo>
                    <a:pt x="167" y="30"/>
                    <a:pt x="165" y="32"/>
                    <a:pt x="164" y="33"/>
                  </a:cubicBezTo>
                  <a:cubicBezTo>
                    <a:pt x="161" y="37"/>
                    <a:pt x="157" y="40"/>
                    <a:pt x="154" y="40"/>
                  </a:cubicBezTo>
                  <a:cubicBezTo>
                    <a:pt x="153" y="40"/>
                    <a:pt x="152" y="40"/>
                    <a:pt x="151" y="39"/>
                  </a:cubicBezTo>
                  <a:cubicBezTo>
                    <a:pt x="148" y="37"/>
                    <a:pt x="144" y="30"/>
                    <a:pt x="144" y="26"/>
                  </a:cubicBezTo>
                  <a:cubicBezTo>
                    <a:pt x="144" y="23"/>
                    <a:pt x="148" y="18"/>
                    <a:pt x="143" y="15"/>
                  </a:cubicBezTo>
                  <a:cubicBezTo>
                    <a:pt x="142" y="14"/>
                    <a:pt x="143" y="12"/>
                    <a:pt x="143" y="11"/>
                  </a:cubicBezTo>
                  <a:cubicBezTo>
                    <a:pt x="143" y="9"/>
                    <a:pt x="144" y="8"/>
                    <a:pt x="144" y="6"/>
                  </a:cubicBezTo>
                  <a:cubicBezTo>
                    <a:pt x="145" y="4"/>
                    <a:pt x="144" y="2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02" y="1384"/>
              <a:ext cx="175" cy="220"/>
            </a:xfrm>
            <a:custGeom>
              <a:avLst/>
              <a:gdLst>
                <a:gd name="T0" fmla="*/ 106 w 244"/>
                <a:gd name="T1" fmla="*/ 128 h 307"/>
                <a:gd name="T2" fmla="*/ 103 w 244"/>
                <a:gd name="T3" fmla="*/ 144 h 307"/>
                <a:gd name="T4" fmla="*/ 99 w 244"/>
                <a:gd name="T5" fmla="*/ 137 h 307"/>
                <a:gd name="T6" fmla="*/ 93 w 244"/>
                <a:gd name="T7" fmla="*/ 140 h 307"/>
                <a:gd name="T8" fmla="*/ 99 w 244"/>
                <a:gd name="T9" fmla="*/ 129 h 307"/>
                <a:gd name="T10" fmla="*/ 101 w 244"/>
                <a:gd name="T11" fmla="*/ 129 h 307"/>
                <a:gd name="T12" fmla="*/ 68 w 244"/>
                <a:gd name="T13" fmla="*/ 86 h 307"/>
                <a:gd name="T14" fmla="*/ 90 w 244"/>
                <a:gd name="T15" fmla="*/ 86 h 307"/>
                <a:gd name="T16" fmla="*/ 84 w 244"/>
                <a:gd name="T17" fmla="*/ 94 h 307"/>
                <a:gd name="T18" fmla="*/ 79 w 244"/>
                <a:gd name="T19" fmla="*/ 94 h 307"/>
                <a:gd name="T20" fmla="*/ 97 w 244"/>
                <a:gd name="T21" fmla="*/ 79 h 307"/>
                <a:gd name="T22" fmla="*/ 110 w 244"/>
                <a:gd name="T23" fmla="*/ 73 h 307"/>
                <a:gd name="T24" fmla="*/ 97 w 244"/>
                <a:gd name="T25" fmla="*/ 79 h 307"/>
                <a:gd name="T26" fmla="*/ 80 w 244"/>
                <a:gd name="T27" fmla="*/ 12 h 307"/>
                <a:gd name="T28" fmla="*/ 61 w 244"/>
                <a:gd name="T29" fmla="*/ 42 h 307"/>
                <a:gd name="T30" fmla="*/ 56 w 244"/>
                <a:gd name="T31" fmla="*/ 59 h 307"/>
                <a:gd name="T32" fmla="*/ 15 w 244"/>
                <a:gd name="T33" fmla="*/ 138 h 307"/>
                <a:gd name="T34" fmla="*/ 3 w 244"/>
                <a:gd name="T35" fmla="*/ 166 h 307"/>
                <a:gd name="T36" fmla="*/ 49 w 244"/>
                <a:gd name="T37" fmla="*/ 172 h 307"/>
                <a:gd name="T38" fmla="*/ 141 w 244"/>
                <a:gd name="T39" fmla="*/ 179 h 307"/>
                <a:gd name="T40" fmla="*/ 149 w 244"/>
                <a:gd name="T41" fmla="*/ 206 h 307"/>
                <a:gd name="T42" fmla="*/ 77 w 244"/>
                <a:gd name="T43" fmla="*/ 260 h 307"/>
                <a:gd name="T44" fmla="*/ 85 w 244"/>
                <a:gd name="T45" fmla="*/ 269 h 307"/>
                <a:gd name="T46" fmla="*/ 102 w 244"/>
                <a:gd name="T47" fmla="*/ 285 h 307"/>
                <a:gd name="T48" fmla="*/ 113 w 244"/>
                <a:gd name="T49" fmla="*/ 303 h 307"/>
                <a:gd name="T50" fmla="*/ 119 w 244"/>
                <a:gd name="T51" fmla="*/ 306 h 307"/>
                <a:gd name="T52" fmla="*/ 130 w 244"/>
                <a:gd name="T53" fmla="*/ 268 h 307"/>
                <a:gd name="T54" fmla="*/ 148 w 244"/>
                <a:gd name="T55" fmla="*/ 252 h 307"/>
                <a:gd name="T56" fmla="*/ 163 w 244"/>
                <a:gd name="T57" fmla="*/ 248 h 307"/>
                <a:gd name="T58" fmla="*/ 170 w 244"/>
                <a:gd name="T59" fmla="*/ 242 h 307"/>
                <a:gd name="T60" fmla="*/ 170 w 244"/>
                <a:gd name="T61" fmla="*/ 225 h 307"/>
                <a:gd name="T62" fmla="*/ 203 w 244"/>
                <a:gd name="T63" fmla="*/ 224 h 307"/>
                <a:gd name="T64" fmla="*/ 231 w 244"/>
                <a:gd name="T65" fmla="*/ 256 h 307"/>
                <a:gd name="T66" fmla="*/ 237 w 244"/>
                <a:gd name="T67" fmla="*/ 250 h 307"/>
                <a:gd name="T68" fmla="*/ 224 w 244"/>
                <a:gd name="T69" fmla="*/ 234 h 307"/>
                <a:gd name="T70" fmla="*/ 202 w 244"/>
                <a:gd name="T71" fmla="*/ 216 h 307"/>
                <a:gd name="T72" fmla="*/ 206 w 244"/>
                <a:gd name="T73" fmla="*/ 196 h 307"/>
                <a:gd name="T74" fmla="*/ 215 w 244"/>
                <a:gd name="T75" fmla="*/ 174 h 307"/>
                <a:gd name="T76" fmla="*/ 244 w 244"/>
                <a:gd name="T77" fmla="*/ 170 h 307"/>
                <a:gd name="T78" fmla="*/ 237 w 244"/>
                <a:gd name="T79" fmla="*/ 152 h 307"/>
                <a:gd name="T80" fmla="*/ 205 w 244"/>
                <a:gd name="T81" fmla="*/ 79 h 307"/>
                <a:gd name="T82" fmla="*/ 191 w 244"/>
                <a:gd name="T83" fmla="*/ 58 h 307"/>
                <a:gd name="T84" fmla="*/ 187 w 244"/>
                <a:gd name="T85" fmla="*/ 60 h 307"/>
                <a:gd name="T86" fmla="*/ 180 w 244"/>
                <a:gd name="T87" fmla="*/ 52 h 307"/>
                <a:gd name="T88" fmla="*/ 180 w 244"/>
                <a:gd name="T89" fmla="*/ 52 h 307"/>
                <a:gd name="T90" fmla="*/ 186 w 244"/>
                <a:gd name="T91" fmla="*/ 51 h 307"/>
                <a:gd name="T92" fmla="*/ 152 w 244"/>
                <a:gd name="T93" fmla="*/ 33 h 307"/>
                <a:gd name="T94" fmla="*/ 96 w 244"/>
                <a:gd name="T95" fmla="*/ 4 h 307"/>
                <a:gd name="T96" fmla="*/ 91 w 244"/>
                <a:gd name="T97" fmla="*/ 5 h 307"/>
                <a:gd name="T98" fmla="*/ 86 w 244"/>
                <a:gd name="T9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4" h="307">
                  <a:moveTo>
                    <a:pt x="101" y="129"/>
                  </a:moveTo>
                  <a:cubicBezTo>
                    <a:pt x="103" y="129"/>
                    <a:pt x="105" y="129"/>
                    <a:pt x="106" y="128"/>
                  </a:cubicBezTo>
                  <a:cubicBezTo>
                    <a:pt x="107" y="131"/>
                    <a:pt x="106" y="133"/>
                    <a:pt x="107" y="135"/>
                  </a:cubicBezTo>
                  <a:cubicBezTo>
                    <a:pt x="111" y="140"/>
                    <a:pt x="108" y="143"/>
                    <a:pt x="103" y="144"/>
                  </a:cubicBezTo>
                  <a:cubicBezTo>
                    <a:pt x="103" y="143"/>
                    <a:pt x="102" y="142"/>
                    <a:pt x="101" y="141"/>
                  </a:cubicBezTo>
                  <a:cubicBezTo>
                    <a:pt x="101" y="139"/>
                    <a:pt x="100" y="137"/>
                    <a:pt x="99" y="137"/>
                  </a:cubicBezTo>
                  <a:cubicBezTo>
                    <a:pt x="98" y="137"/>
                    <a:pt x="97" y="138"/>
                    <a:pt x="96" y="139"/>
                  </a:cubicBezTo>
                  <a:cubicBezTo>
                    <a:pt x="95" y="140"/>
                    <a:pt x="94" y="140"/>
                    <a:pt x="93" y="140"/>
                  </a:cubicBezTo>
                  <a:cubicBezTo>
                    <a:pt x="92" y="140"/>
                    <a:pt x="90" y="139"/>
                    <a:pt x="87" y="135"/>
                  </a:cubicBezTo>
                  <a:cubicBezTo>
                    <a:pt x="90" y="129"/>
                    <a:pt x="94" y="129"/>
                    <a:pt x="99" y="129"/>
                  </a:cubicBezTo>
                  <a:cubicBezTo>
                    <a:pt x="99" y="129"/>
                    <a:pt x="100" y="129"/>
                    <a:pt x="100" y="129"/>
                  </a:cubicBezTo>
                  <a:cubicBezTo>
                    <a:pt x="100" y="129"/>
                    <a:pt x="101" y="129"/>
                    <a:pt x="101" y="129"/>
                  </a:cubicBezTo>
                  <a:moveTo>
                    <a:pt x="77" y="94"/>
                  </a:moveTo>
                  <a:cubicBezTo>
                    <a:pt x="73" y="94"/>
                    <a:pt x="70" y="93"/>
                    <a:pt x="68" y="86"/>
                  </a:cubicBezTo>
                  <a:cubicBezTo>
                    <a:pt x="75" y="85"/>
                    <a:pt x="81" y="84"/>
                    <a:pt x="88" y="84"/>
                  </a:cubicBezTo>
                  <a:cubicBezTo>
                    <a:pt x="89" y="84"/>
                    <a:pt x="89" y="85"/>
                    <a:pt x="90" y="86"/>
                  </a:cubicBezTo>
                  <a:cubicBezTo>
                    <a:pt x="88" y="89"/>
                    <a:pt x="85" y="94"/>
                    <a:pt x="84" y="94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83" y="94"/>
                    <a:pt x="82" y="93"/>
                    <a:pt x="81" y="93"/>
                  </a:cubicBezTo>
                  <a:cubicBezTo>
                    <a:pt x="80" y="93"/>
                    <a:pt x="80" y="93"/>
                    <a:pt x="79" y="94"/>
                  </a:cubicBezTo>
                  <a:cubicBezTo>
                    <a:pt x="78" y="94"/>
                    <a:pt x="78" y="94"/>
                    <a:pt x="77" y="94"/>
                  </a:cubicBezTo>
                  <a:moveTo>
                    <a:pt x="97" y="79"/>
                  </a:moveTo>
                  <a:cubicBezTo>
                    <a:pt x="97" y="78"/>
                    <a:pt x="97" y="77"/>
                    <a:pt x="97" y="75"/>
                  </a:cubicBezTo>
                  <a:cubicBezTo>
                    <a:pt x="101" y="75"/>
                    <a:pt x="105" y="74"/>
                    <a:pt x="110" y="73"/>
                  </a:cubicBezTo>
                  <a:cubicBezTo>
                    <a:pt x="110" y="75"/>
                    <a:pt x="110" y="76"/>
                    <a:pt x="110" y="77"/>
                  </a:cubicBezTo>
                  <a:cubicBezTo>
                    <a:pt x="106" y="78"/>
                    <a:pt x="102" y="79"/>
                    <a:pt x="97" y="79"/>
                  </a:cubicBezTo>
                  <a:moveTo>
                    <a:pt x="86" y="0"/>
                  </a:moveTo>
                  <a:cubicBezTo>
                    <a:pt x="83" y="4"/>
                    <a:pt x="81" y="8"/>
                    <a:pt x="80" y="12"/>
                  </a:cubicBezTo>
                  <a:cubicBezTo>
                    <a:pt x="78" y="18"/>
                    <a:pt x="74" y="24"/>
                    <a:pt x="69" y="28"/>
                  </a:cubicBezTo>
                  <a:cubicBezTo>
                    <a:pt x="63" y="32"/>
                    <a:pt x="61" y="36"/>
                    <a:pt x="61" y="42"/>
                  </a:cubicBezTo>
                  <a:cubicBezTo>
                    <a:pt x="60" y="49"/>
                    <a:pt x="58" y="54"/>
                    <a:pt x="55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0" y="77"/>
                    <a:pt x="45" y="94"/>
                    <a:pt x="37" y="111"/>
                  </a:cubicBezTo>
                  <a:cubicBezTo>
                    <a:pt x="33" y="121"/>
                    <a:pt x="23" y="129"/>
                    <a:pt x="15" y="138"/>
                  </a:cubicBezTo>
                  <a:cubicBezTo>
                    <a:pt x="11" y="142"/>
                    <a:pt x="4" y="145"/>
                    <a:pt x="2" y="150"/>
                  </a:cubicBezTo>
                  <a:cubicBezTo>
                    <a:pt x="0" y="155"/>
                    <a:pt x="0" y="164"/>
                    <a:pt x="3" y="166"/>
                  </a:cubicBezTo>
                  <a:cubicBezTo>
                    <a:pt x="8" y="169"/>
                    <a:pt x="16" y="170"/>
                    <a:pt x="23" y="171"/>
                  </a:cubicBezTo>
                  <a:cubicBezTo>
                    <a:pt x="31" y="171"/>
                    <a:pt x="40" y="171"/>
                    <a:pt x="49" y="172"/>
                  </a:cubicBezTo>
                  <a:cubicBezTo>
                    <a:pt x="60" y="173"/>
                    <a:pt x="72" y="174"/>
                    <a:pt x="83" y="175"/>
                  </a:cubicBezTo>
                  <a:cubicBezTo>
                    <a:pt x="102" y="177"/>
                    <a:pt x="122" y="177"/>
                    <a:pt x="141" y="179"/>
                  </a:cubicBezTo>
                  <a:cubicBezTo>
                    <a:pt x="147" y="180"/>
                    <a:pt x="154" y="186"/>
                    <a:pt x="157" y="191"/>
                  </a:cubicBezTo>
                  <a:cubicBezTo>
                    <a:pt x="158" y="194"/>
                    <a:pt x="153" y="202"/>
                    <a:pt x="149" y="206"/>
                  </a:cubicBezTo>
                  <a:cubicBezTo>
                    <a:pt x="133" y="221"/>
                    <a:pt x="117" y="235"/>
                    <a:pt x="100" y="247"/>
                  </a:cubicBezTo>
                  <a:cubicBezTo>
                    <a:pt x="93" y="252"/>
                    <a:pt x="85" y="256"/>
                    <a:pt x="77" y="260"/>
                  </a:cubicBezTo>
                  <a:cubicBezTo>
                    <a:pt x="80" y="261"/>
                    <a:pt x="83" y="263"/>
                    <a:pt x="83" y="267"/>
                  </a:cubicBezTo>
                  <a:cubicBezTo>
                    <a:pt x="83" y="268"/>
                    <a:pt x="85" y="268"/>
                    <a:pt x="85" y="269"/>
                  </a:cubicBezTo>
                  <a:cubicBezTo>
                    <a:pt x="91" y="273"/>
                    <a:pt x="97" y="277"/>
                    <a:pt x="104" y="281"/>
                  </a:cubicBezTo>
                  <a:cubicBezTo>
                    <a:pt x="102" y="283"/>
                    <a:pt x="102" y="284"/>
                    <a:pt x="102" y="285"/>
                  </a:cubicBezTo>
                  <a:cubicBezTo>
                    <a:pt x="100" y="289"/>
                    <a:pt x="98" y="294"/>
                    <a:pt x="104" y="297"/>
                  </a:cubicBezTo>
                  <a:cubicBezTo>
                    <a:pt x="108" y="298"/>
                    <a:pt x="113" y="301"/>
                    <a:pt x="113" y="303"/>
                  </a:cubicBezTo>
                  <a:cubicBezTo>
                    <a:pt x="114" y="306"/>
                    <a:pt x="115" y="307"/>
                    <a:pt x="116" y="307"/>
                  </a:cubicBezTo>
                  <a:cubicBezTo>
                    <a:pt x="117" y="307"/>
                    <a:pt x="118" y="306"/>
                    <a:pt x="119" y="306"/>
                  </a:cubicBezTo>
                  <a:cubicBezTo>
                    <a:pt x="127" y="303"/>
                    <a:pt x="134" y="295"/>
                    <a:pt x="133" y="287"/>
                  </a:cubicBezTo>
                  <a:cubicBezTo>
                    <a:pt x="133" y="281"/>
                    <a:pt x="132" y="275"/>
                    <a:pt x="130" y="268"/>
                  </a:cubicBezTo>
                  <a:cubicBezTo>
                    <a:pt x="129" y="263"/>
                    <a:pt x="131" y="261"/>
                    <a:pt x="135" y="259"/>
                  </a:cubicBezTo>
                  <a:cubicBezTo>
                    <a:pt x="140" y="258"/>
                    <a:pt x="144" y="256"/>
                    <a:pt x="148" y="252"/>
                  </a:cubicBezTo>
                  <a:cubicBezTo>
                    <a:pt x="151" y="249"/>
                    <a:pt x="154" y="248"/>
                    <a:pt x="158" y="248"/>
                  </a:cubicBezTo>
                  <a:cubicBezTo>
                    <a:pt x="160" y="248"/>
                    <a:pt x="161" y="248"/>
                    <a:pt x="163" y="248"/>
                  </a:cubicBezTo>
                  <a:cubicBezTo>
                    <a:pt x="164" y="249"/>
                    <a:pt x="165" y="249"/>
                    <a:pt x="166" y="249"/>
                  </a:cubicBezTo>
                  <a:cubicBezTo>
                    <a:pt x="169" y="249"/>
                    <a:pt x="171" y="246"/>
                    <a:pt x="170" y="242"/>
                  </a:cubicBezTo>
                  <a:cubicBezTo>
                    <a:pt x="170" y="240"/>
                    <a:pt x="169" y="238"/>
                    <a:pt x="169" y="236"/>
                  </a:cubicBezTo>
                  <a:cubicBezTo>
                    <a:pt x="168" y="233"/>
                    <a:pt x="168" y="229"/>
                    <a:pt x="170" y="225"/>
                  </a:cubicBezTo>
                  <a:cubicBezTo>
                    <a:pt x="175" y="219"/>
                    <a:pt x="182" y="216"/>
                    <a:pt x="188" y="216"/>
                  </a:cubicBezTo>
                  <a:cubicBezTo>
                    <a:pt x="194" y="216"/>
                    <a:pt x="200" y="219"/>
                    <a:pt x="203" y="224"/>
                  </a:cubicBezTo>
                  <a:cubicBezTo>
                    <a:pt x="208" y="231"/>
                    <a:pt x="212" y="238"/>
                    <a:pt x="217" y="245"/>
                  </a:cubicBezTo>
                  <a:cubicBezTo>
                    <a:pt x="221" y="250"/>
                    <a:pt x="224" y="256"/>
                    <a:pt x="231" y="256"/>
                  </a:cubicBezTo>
                  <a:cubicBezTo>
                    <a:pt x="231" y="256"/>
                    <a:pt x="232" y="256"/>
                    <a:pt x="232" y="256"/>
                  </a:cubicBezTo>
                  <a:cubicBezTo>
                    <a:pt x="236" y="256"/>
                    <a:pt x="239" y="253"/>
                    <a:pt x="237" y="250"/>
                  </a:cubicBezTo>
                  <a:cubicBezTo>
                    <a:pt x="235" y="246"/>
                    <a:pt x="232" y="242"/>
                    <a:pt x="229" y="239"/>
                  </a:cubicBezTo>
                  <a:cubicBezTo>
                    <a:pt x="228" y="237"/>
                    <a:pt x="226" y="236"/>
                    <a:pt x="224" y="234"/>
                  </a:cubicBezTo>
                  <a:cubicBezTo>
                    <a:pt x="219" y="227"/>
                    <a:pt x="214" y="221"/>
                    <a:pt x="205" y="219"/>
                  </a:cubicBezTo>
                  <a:cubicBezTo>
                    <a:pt x="204" y="219"/>
                    <a:pt x="202" y="217"/>
                    <a:pt x="202" y="216"/>
                  </a:cubicBezTo>
                  <a:cubicBezTo>
                    <a:pt x="200" y="211"/>
                    <a:pt x="199" y="206"/>
                    <a:pt x="198" y="202"/>
                  </a:cubicBezTo>
                  <a:cubicBezTo>
                    <a:pt x="201" y="200"/>
                    <a:pt x="203" y="197"/>
                    <a:pt x="206" y="196"/>
                  </a:cubicBezTo>
                  <a:cubicBezTo>
                    <a:pt x="212" y="193"/>
                    <a:pt x="212" y="193"/>
                    <a:pt x="210" y="186"/>
                  </a:cubicBezTo>
                  <a:cubicBezTo>
                    <a:pt x="208" y="183"/>
                    <a:pt x="211" y="175"/>
                    <a:pt x="215" y="174"/>
                  </a:cubicBezTo>
                  <a:cubicBezTo>
                    <a:pt x="219" y="173"/>
                    <a:pt x="223" y="172"/>
                    <a:pt x="228" y="172"/>
                  </a:cubicBezTo>
                  <a:cubicBezTo>
                    <a:pt x="233" y="171"/>
                    <a:pt x="238" y="170"/>
                    <a:pt x="244" y="170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2" y="163"/>
                    <a:pt x="239" y="158"/>
                    <a:pt x="237" y="152"/>
                  </a:cubicBezTo>
                  <a:cubicBezTo>
                    <a:pt x="233" y="143"/>
                    <a:pt x="227" y="133"/>
                    <a:pt x="226" y="123"/>
                  </a:cubicBezTo>
                  <a:cubicBezTo>
                    <a:pt x="225" y="105"/>
                    <a:pt x="217" y="91"/>
                    <a:pt x="205" y="79"/>
                  </a:cubicBezTo>
                  <a:cubicBezTo>
                    <a:pt x="200" y="73"/>
                    <a:pt x="196" y="65"/>
                    <a:pt x="192" y="59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1" y="59"/>
                    <a:pt x="190" y="59"/>
                    <a:pt x="190" y="59"/>
                  </a:cubicBezTo>
                  <a:cubicBezTo>
                    <a:pt x="189" y="59"/>
                    <a:pt x="188" y="60"/>
                    <a:pt x="187" y="60"/>
                  </a:cubicBezTo>
                  <a:cubicBezTo>
                    <a:pt x="186" y="60"/>
                    <a:pt x="184" y="59"/>
                    <a:pt x="183" y="58"/>
                  </a:cubicBezTo>
                  <a:cubicBezTo>
                    <a:pt x="182" y="57"/>
                    <a:pt x="181" y="55"/>
                    <a:pt x="180" y="52"/>
                  </a:cubicBezTo>
                  <a:cubicBezTo>
                    <a:pt x="180" y="53"/>
                    <a:pt x="179" y="53"/>
                    <a:pt x="179" y="53"/>
                  </a:cubicBezTo>
                  <a:cubicBezTo>
                    <a:pt x="179" y="53"/>
                    <a:pt x="180" y="52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2" y="52"/>
                    <a:pt x="184" y="52"/>
                    <a:pt x="186" y="51"/>
                  </a:cubicBezTo>
                  <a:cubicBezTo>
                    <a:pt x="185" y="50"/>
                    <a:pt x="184" y="50"/>
                    <a:pt x="183" y="49"/>
                  </a:cubicBezTo>
                  <a:cubicBezTo>
                    <a:pt x="173" y="43"/>
                    <a:pt x="162" y="38"/>
                    <a:pt x="152" y="33"/>
                  </a:cubicBezTo>
                  <a:cubicBezTo>
                    <a:pt x="134" y="23"/>
                    <a:pt x="115" y="13"/>
                    <a:pt x="97" y="5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4" y="5"/>
                    <a:pt x="93" y="5"/>
                    <a:pt x="92" y="5"/>
                  </a:cubicBezTo>
                  <a:cubicBezTo>
                    <a:pt x="92" y="5"/>
                    <a:pt x="91" y="5"/>
                    <a:pt x="91" y="5"/>
                  </a:cubicBezTo>
                  <a:cubicBezTo>
                    <a:pt x="90" y="4"/>
                    <a:pt x="89" y="3"/>
                    <a:pt x="88" y="1"/>
                  </a:cubicBezTo>
                  <a:cubicBezTo>
                    <a:pt x="87" y="1"/>
                    <a:pt x="87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7" y="1700"/>
              <a:ext cx="19" cy="17"/>
            </a:xfrm>
            <a:custGeom>
              <a:avLst/>
              <a:gdLst>
                <a:gd name="T0" fmla="*/ 13 w 26"/>
                <a:gd name="T1" fmla="*/ 0 h 23"/>
                <a:gd name="T2" fmla="*/ 11 w 26"/>
                <a:gd name="T3" fmla="*/ 2 h 23"/>
                <a:gd name="T4" fmla="*/ 0 w 26"/>
                <a:gd name="T5" fmla="*/ 11 h 23"/>
                <a:gd name="T6" fmla="*/ 1 w 26"/>
                <a:gd name="T7" fmla="*/ 14 h 23"/>
                <a:gd name="T8" fmla="*/ 10 w 26"/>
                <a:gd name="T9" fmla="*/ 23 h 23"/>
                <a:gd name="T10" fmla="*/ 13 w 26"/>
                <a:gd name="T11" fmla="*/ 23 h 23"/>
                <a:gd name="T12" fmla="*/ 26 w 26"/>
                <a:gd name="T13" fmla="*/ 23 h 23"/>
                <a:gd name="T14" fmla="*/ 26 w 26"/>
                <a:gd name="T15" fmla="*/ 21 h 23"/>
                <a:gd name="T16" fmla="*/ 25 w 26"/>
                <a:gd name="T17" fmla="*/ 15 h 23"/>
                <a:gd name="T18" fmla="*/ 21 w 26"/>
                <a:gd name="T19" fmla="*/ 4 h 23"/>
                <a:gd name="T20" fmla="*/ 13 w 26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3">
                  <a:moveTo>
                    <a:pt x="13" y="0"/>
                  </a:moveTo>
                  <a:cubicBezTo>
                    <a:pt x="12" y="0"/>
                    <a:pt x="12" y="1"/>
                    <a:pt x="11" y="2"/>
                  </a:cubicBezTo>
                  <a:cubicBezTo>
                    <a:pt x="10" y="5"/>
                    <a:pt x="5" y="7"/>
                    <a:pt x="0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4" y="17"/>
                    <a:pt x="8" y="20"/>
                    <a:pt x="10" y="23"/>
                  </a:cubicBezTo>
                  <a:cubicBezTo>
                    <a:pt x="11" y="23"/>
                    <a:pt x="12" y="23"/>
                    <a:pt x="13" y="23"/>
                  </a:cubicBezTo>
                  <a:cubicBezTo>
                    <a:pt x="18" y="23"/>
                    <a:pt x="22" y="23"/>
                    <a:pt x="26" y="23"/>
                  </a:cubicBezTo>
                  <a:cubicBezTo>
                    <a:pt x="26" y="22"/>
                    <a:pt x="26" y="22"/>
                    <a:pt x="26" y="21"/>
                  </a:cubicBezTo>
                  <a:cubicBezTo>
                    <a:pt x="25" y="19"/>
                    <a:pt x="25" y="17"/>
                    <a:pt x="25" y="15"/>
                  </a:cubicBezTo>
                  <a:cubicBezTo>
                    <a:pt x="24" y="11"/>
                    <a:pt x="24" y="7"/>
                    <a:pt x="21" y="4"/>
                  </a:cubicBezTo>
                  <a:cubicBezTo>
                    <a:pt x="18" y="2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4" y="1700"/>
              <a:ext cx="23" cy="23"/>
            </a:xfrm>
            <a:custGeom>
              <a:avLst/>
              <a:gdLst>
                <a:gd name="T0" fmla="*/ 30 w 32"/>
                <a:gd name="T1" fmla="*/ 21 h 32"/>
                <a:gd name="T2" fmla="*/ 30 w 32"/>
                <a:gd name="T3" fmla="*/ 23 h 32"/>
                <a:gd name="T4" fmla="*/ 17 w 32"/>
                <a:gd name="T5" fmla="*/ 23 h 32"/>
                <a:gd name="T6" fmla="*/ 14 w 32"/>
                <a:gd name="T7" fmla="*/ 23 h 32"/>
                <a:gd name="T8" fmla="*/ 16 w 32"/>
                <a:gd name="T9" fmla="*/ 27 h 32"/>
                <a:gd name="T10" fmla="*/ 19 w 32"/>
                <a:gd name="T11" fmla="*/ 32 h 32"/>
                <a:gd name="T12" fmla="*/ 24 w 32"/>
                <a:gd name="T13" fmla="*/ 32 h 32"/>
                <a:gd name="T14" fmla="*/ 25 w 32"/>
                <a:gd name="T15" fmla="*/ 32 h 32"/>
                <a:gd name="T16" fmla="*/ 30 w 32"/>
                <a:gd name="T17" fmla="*/ 23 h 32"/>
                <a:gd name="T18" fmla="*/ 30 w 32"/>
                <a:gd name="T19" fmla="*/ 21 h 32"/>
                <a:gd name="T20" fmla="*/ 15 w 32"/>
                <a:gd name="T21" fmla="*/ 0 h 32"/>
                <a:gd name="T22" fmla="*/ 3 w 32"/>
                <a:gd name="T23" fmla="*/ 5 h 32"/>
                <a:gd name="T24" fmla="*/ 0 w 32"/>
                <a:gd name="T25" fmla="*/ 10 h 32"/>
                <a:gd name="T26" fmla="*/ 5 w 32"/>
                <a:gd name="T27" fmla="*/ 14 h 32"/>
                <a:gd name="T28" fmla="*/ 5 w 32"/>
                <a:gd name="T29" fmla="*/ 14 h 32"/>
                <a:gd name="T30" fmla="*/ 4 w 32"/>
                <a:gd name="T31" fmla="*/ 11 h 32"/>
                <a:gd name="T32" fmla="*/ 15 w 32"/>
                <a:gd name="T33" fmla="*/ 2 h 32"/>
                <a:gd name="T34" fmla="*/ 17 w 32"/>
                <a:gd name="T35" fmla="*/ 0 h 32"/>
                <a:gd name="T36" fmla="*/ 15 w 32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30" y="22"/>
                    <a:pt x="30" y="22"/>
                    <a:pt x="30" y="23"/>
                  </a:cubicBezTo>
                  <a:cubicBezTo>
                    <a:pt x="26" y="23"/>
                    <a:pt x="22" y="23"/>
                    <a:pt x="17" y="23"/>
                  </a:cubicBezTo>
                  <a:cubicBezTo>
                    <a:pt x="16" y="23"/>
                    <a:pt x="15" y="23"/>
                    <a:pt x="14" y="23"/>
                  </a:cubicBezTo>
                  <a:cubicBezTo>
                    <a:pt x="15" y="24"/>
                    <a:pt x="16" y="26"/>
                    <a:pt x="16" y="27"/>
                  </a:cubicBezTo>
                  <a:cubicBezTo>
                    <a:pt x="17" y="29"/>
                    <a:pt x="18" y="30"/>
                    <a:pt x="19" y="32"/>
                  </a:cubicBezTo>
                  <a:cubicBezTo>
                    <a:pt x="21" y="32"/>
                    <a:pt x="23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32"/>
                    <a:pt x="32" y="27"/>
                    <a:pt x="30" y="23"/>
                  </a:cubicBezTo>
                  <a:cubicBezTo>
                    <a:pt x="30" y="22"/>
                    <a:pt x="30" y="22"/>
                    <a:pt x="30" y="21"/>
                  </a:cubicBezTo>
                  <a:moveTo>
                    <a:pt x="15" y="0"/>
                  </a:moveTo>
                  <a:cubicBezTo>
                    <a:pt x="11" y="0"/>
                    <a:pt x="7" y="2"/>
                    <a:pt x="3" y="5"/>
                  </a:cubicBezTo>
                  <a:cubicBezTo>
                    <a:pt x="2" y="7"/>
                    <a:pt x="1" y="9"/>
                    <a:pt x="0" y="10"/>
                  </a:cubicBezTo>
                  <a:cubicBezTo>
                    <a:pt x="2" y="12"/>
                    <a:pt x="3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3"/>
                    <a:pt x="5" y="12"/>
                    <a:pt x="4" y="11"/>
                  </a:cubicBezTo>
                  <a:cubicBezTo>
                    <a:pt x="9" y="7"/>
                    <a:pt x="14" y="5"/>
                    <a:pt x="15" y="2"/>
                  </a:cubicBezTo>
                  <a:cubicBezTo>
                    <a:pt x="16" y="1"/>
                    <a:pt x="16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" y="1576"/>
              <a:ext cx="21" cy="14"/>
            </a:xfrm>
            <a:custGeom>
              <a:avLst/>
              <a:gdLst>
                <a:gd name="T0" fmla="*/ 10 w 28"/>
                <a:gd name="T1" fmla="*/ 0 h 19"/>
                <a:gd name="T2" fmla="*/ 6 w 28"/>
                <a:gd name="T3" fmla="*/ 1 h 19"/>
                <a:gd name="T4" fmla="*/ 3 w 28"/>
                <a:gd name="T5" fmla="*/ 3 h 19"/>
                <a:gd name="T6" fmla="*/ 0 w 28"/>
                <a:gd name="T7" fmla="*/ 6 h 19"/>
                <a:gd name="T8" fmla="*/ 2 w 28"/>
                <a:gd name="T9" fmla="*/ 8 h 19"/>
                <a:gd name="T10" fmla="*/ 9 w 28"/>
                <a:gd name="T11" fmla="*/ 12 h 19"/>
                <a:gd name="T12" fmla="*/ 22 w 28"/>
                <a:gd name="T13" fmla="*/ 19 h 19"/>
                <a:gd name="T14" fmla="*/ 23 w 28"/>
                <a:gd name="T15" fmla="*/ 19 h 19"/>
                <a:gd name="T16" fmla="*/ 28 w 28"/>
                <a:gd name="T17" fmla="*/ 17 h 19"/>
                <a:gd name="T18" fmla="*/ 27 w 28"/>
                <a:gd name="T19" fmla="*/ 13 h 19"/>
                <a:gd name="T20" fmla="*/ 10 w 28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9">
                  <a:moveTo>
                    <a:pt x="10" y="0"/>
                  </a:moveTo>
                  <a:cubicBezTo>
                    <a:pt x="9" y="0"/>
                    <a:pt x="8" y="1"/>
                    <a:pt x="6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4" y="9"/>
                    <a:pt x="7" y="11"/>
                    <a:pt x="9" y="12"/>
                  </a:cubicBezTo>
                  <a:cubicBezTo>
                    <a:pt x="14" y="14"/>
                    <a:pt x="18" y="17"/>
                    <a:pt x="22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9"/>
                    <a:pt x="26" y="18"/>
                    <a:pt x="28" y="17"/>
                  </a:cubicBezTo>
                  <a:cubicBezTo>
                    <a:pt x="28" y="16"/>
                    <a:pt x="28" y="14"/>
                    <a:pt x="27" y="13"/>
                  </a:cubicBezTo>
                  <a:cubicBezTo>
                    <a:pt x="24" y="5"/>
                    <a:pt x="18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9" y="1563"/>
              <a:ext cx="7" cy="6"/>
            </a:xfrm>
            <a:custGeom>
              <a:avLst/>
              <a:gdLst>
                <a:gd name="T0" fmla="*/ 9 w 10"/>
                <a:gd name="T1" fmla="*/ 0 h 9"/>
                <a:gd name="T2" fmla="*/ 3 w 10"/>
                <a:gd name="T3" fmla="*/ 9 h 9"/>
                <a:gd name="T4" fmla="*/ 10 w 10"/>
                <a:gd name="T5" fmla="*/ 2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3"/>
                    <a:pt x="0" y="1"/>
                    <a:pt x="3" y="9"/>
                  </a:cubicBezTo>
                  <a:cubicBezTo>
                    <a:pt x="5" y="6"/>
                    <a:pt x="7" y="4"/>
                    <a:pt x="10" y="2"/>
                  </a:cubicBezTo>
                  <a:cubicBezTo>
                    <a:pt x="9" y="1"/>
                    <a:pt x="9" y="1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5" y="1480"/>
              <a:ext cx="8" cy="22"/>
            </a:xfrm>
            <a:custGeom>
              <a:avLst/>
              <a:gdLst>
                <a:gd name="T0" fmla="*/ 8 w 11"/>
                <a:gd name="T1" fmla="*/ 0 h 30"/>
                <a:gd name="T2" fmla="*/ 0 w 11"/>
                <a:gd name="T3" fmla="*/ 21 h 30"/>
                <a:gd name="T4" fmla="*/ 11 w 11"/>
                <a:gd name="T5" fmla="*/ 30 h 30"/>
                <a:gd name="T6" fmla="*/ 8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8" y="0"/>
                  </a:moveTo>
                  <a:cubicBezTo>
                    <a:pt x="7" y="7"/>
                    <a:pt x="4" y="14"/>
                    <a:pt x="0" y="21"/>
                  </a:cubicBezTo>
                  <a:cubicBezTo>
                    <a:pt x="2" y="24"/>
                    <a:pt x="6" y="27"/>
                    <a:pt x="11" y="30"/>
                  </a:cubicBezTo>
                  <a:cubicBezTo>
                    <a:pt x="10" y="18"/>
                    <a:pt x="9" y="1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2" y="1350"/>
              <a:ext cx="30" cy="28"/>
            </a:xfrm>
            <a:custGeom>
              <a:avLst/>
              <a:gdLst>
                <a:gd name="T0" fmla="*/ 29 w 42"/>
                <a:gd name="T1" fmla="*/ 0 h 40"/>
                <a:gd name="T2" fmla="*/ 21 w 42"/>
                <a:gd name="T3" fmla="*/ 1 h 40"/>
                <a:gd name="T4" fmla="*/ 2 w 42"/>
                <a:gd name="T5" fmla="*/ 16 h 40"/>
                <a:gd name="T6" fmla="*/ 13 w 42"/>
                <a:gd name="T7" fmla="*/ 37 h 40"/>
                <a:gd name="T8" fmla="*/ 27 w 42"/>
                <a:gd name="T9" fmla="*/ 40 h 40"/>
                <a:gd name="T10" fmla="*/ 32 w 42"/>
                <a:gd name="T11" fmla="*/ 39 h 40"/>
                <a:gd name="T12" fmla="*/ 41 w 42"/>
                <a:gd name="T13" fmla="*/ 27 h 40"/>
                <a:gd name="T14" fmla="*/ 39 w 42"/>
                <a:gd name="T15" fmla="*/ 13 h 40"/>
                <a:gd name="T16" fmla="*/ 41 w 42"/>
                <a:gd name="T17" fmla="*/ 12 h 40"/>
                <a:gd name="T18" fmla="*/ 38 w 42"/>
                <a:gd name="T19" fmla="*/ 4 h 40"/>
                <a:gd name="T20" fmla="*/ 29 w 4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0">
                  <a:moveTo>
                    <a:pt x="29" y="0"/>
                  </a:moveTo>
                  <a:cubicBezTo>
                    <a:pt x="27" y="0"/>
                    <a:pt x="24" y="0"/>
                    <a:pt x="21" y="1"/>
                  </a:cubicBezTo>
                  <a:cubicBezTo>
                    <a:pt x="11" y="1"/>
                    <a:pt x="3" y="8"/>
                    <a:pt x="2" y="16"/>
                  </a:cubicBezTo>
                  <a:cubicBezTo>
                    <a:pt x="0" y="24"/>
                    <a:pt x="5" y="34"/>
                    <a:pt x="13" y="37"/>
                  </a:cubicBezTo>
                  <a:cubicBezTo>
                    <a:pt x="17" y="38"/>
                    <a:pt x="23" y="40"/>
                    <a:pt x="27" y="40"/>
                  </a:cubicBezTo>
                  <a:cubicBezTo>
                    <a:pt x="29" y="40"/>
                    <a:pt x="31" y="39"/>
                    <a:pt x="32" y="39"/>
                  </a:cubicBezTo>
                  <a:cubicBezTo>
                    <a:pt x="36" y="38"/>
                    <a:pt x="40" y="31"/>
                    <a:pt x="41" y="27"/>
                  </a:cubicBezTo>
                  <a:cubicBezTo>
                    <a:pt x="42" y="22"/>
                    <a:pt x="39" y="18"/>
                    <a:pt x="39" y="13"/>
                  </a:cubicBezTo>
                  <a:cubicBezTo>
                    <a:pt x="39" y="13"/>
                    <a:pt x="40" y="13"/>
                    <a:pt x="41" y="12"/>
                  </a:cubicBezTo>
                  <a:cubicBezTo>
                    <a:pt x="40" y="10"/>
                    <a:pt x="39" y="7"/>
                    <a:pt x="38" y="4"/>
                  </a:cubicBezTo>
                  <a:cubicBezTo>
                    <a:pt x="36" y="1"/>
                    <a:pt x="32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248"/>
              <a:ext cx="26" cy="23"/>
            </a:xfrm>
            <a:custGeom>
              <a:avLst/>
              <a:gdLst>
                <a:gd name="T0" fmla="*/ 19 w 36"/>
                <a:gd name="T1" fmla="*/ 0 h 32"/>
                <a:gd name="T2" fmla="*/ 14 w 36"/>
                <a:gd name="T3" fmla="*/ 0 h 32"/>
                <a:gd name="T4" fmla="*/ 1 w 36"/>
                <a:gd name="T5" fmla="*/ 19 h 32"/>
                <a:gd name="T6" fmla="*/ 14 w 36"/>
                <a:gd name="T7" fmla="*/ 32 h 32"/>
                <a:gd name="T8" fmla="*/ 29 w 36"/>
                <a:gd name="T9" fmla="*/ 30 h 32"/>
                <a:gd name="T10" fmla="*/ 34 w 36"/>
                <a:gd name="T11" fmla="*/ 25 h 32"/>
                <a:gd name="T12" fmla="*/ 27 w 36"/>
                <a:gd name="T13" fmla="*/ 1 h 32"/>
                <a:gd name="T14" fmla="*/ 19 w 3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2">
                  <a:moveTo>
                    <a:pt x="19" y="0"/>
                  </a:moveTo>
                  <a:cubicBezTo>
                    <a:pt x="18" y="0"/>
                    <a:pt x="16" y="0"/>
                    <a:pt x="14" y="0"/>
                  </a:cubicBezTo>
                  <a:cubicBezTo>
                    <a:pt x="8" y="1"/>
                    <a:pt x="0" y="13"/>
                    <a:pt x="1" y="19"/>
                  </a:cubicBezTo>
                  <a:cubicBezTo>
                    <a:pt x="2" y="29"/>
                    <a:pt x="5" y="32"/>
                    <a:pt x="14" y="32"/>
                  </a:cubicBezTo>
                  <a:cubicBezTo>
                    <a:pt x="19" y="31"/>
                    <a:pt x="24" y="31"/>
                    <a:pt x="29" y="30"/>
                  </a:cubicBezTo>
                  <a:cubicBezTo>
                    <a:pt x="31" y="29"/>
                    <a:pt x="33" y="27"/>
                    <a:pt x="34" y="25"/>
                  </a:cubicBezTo>
                  <a:cubicBezTo>
                    <a:pt x="36" y="23"/>
                    <a:pt x="30" y="1"/>
                    <a:pt x="27" y="1"/>
                  </a:cubicBezTo>
                  <a:cubicBezTo>
                    <a:pt x="25" y="0"/>
                    <a:pt x="22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1" y="1756"/>
              <a:ext cx="40" cy="53"/>
            </a:xfrm>
            <a:custGeom>
              <a:avLst/>
              <a:gdLst>
                <a:gd name="T0" fmla="*/ 3 w 55"/>
                <a:gd name="T1" fmla="*/ 0 h 74"/>
                <a:gd name="T2" fmla="*/ 55 w 55"/>
                <a:gd name="T3" fmla="*/ 74 h 74"/>
                <a:gd name="T4" fmla="*/ 40 w 55"/>
                <a:gd name="T5" fmla="*/ 50 h 74"/>
                <a:gd name="T6" fmla="*/ 11 w 55"/>
                <a:gd name="T7" fmla="*/ 5 h 74"/>
                <a:gd name="T8" fmla="*/ 3 w 55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74">
                  <a:moveTo>
                    <a:pt x="3" y="0"/>
                  </a:moveTo>
                  <a:cubicBezTo>
                    <a:pt x="0" y="18"/>
                    <a:pt x="34" y="67"/>
                    <a:pt x="55" y="74"/>
                  </a:cubicBezTo>
                  <a:cubicBezTo>
                    <a:pt x="50" y="66"/>
                    <a:pt x="45" y="58"/>
                    <a:pt x="40" y="50"/>
                  </a:cubicBezTo>
                  <a:cubicBezTo>
                    <a:pt x="30" y="35"/>
                    <a:pt x="21" y="20"/>
                    <a:pt x="11" y="5"/>
                  </a:cubicBezTo>
                  <a:cubicBezTo>
                    <a:pt x="10" y="3"/>
                    <a:pt x="6" y="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" y="1222"/>
              <a:ext cx="22" cy="23"/>
            </a:xfrm>
            <a:custGeom>
              <a:avLst/>
              <a:gdLst>
                <a:gd name="T0" fmla="*/ 19 w 31"/>
                <a:gd name="T1" fmla="*/ 0 h 32"/>
                <a:gd name="T2" fmla="*/ 16 w 31"/>
                <a:gd name="T3" fmla="*/ 1 h 32"/>
                <a:gd name="T4" fmla="*/ 3 w 31"/>
                <a:gd name="T5" fmla="*/ 23 h 32"/>
                <a:gd name="T6" fmla="*/ 18 w 31"/>
                <a:gd name="T7" fmla="*/ 32 h 32"/>
                <a:gd name="T8" fmla="*/ 20 w 31"/>
                <a:gd name="T9" fmla="*/ 32 h 32"/>
                <a:gd name="T10" fmla="*/ 24 w 31"/>
                <a:gd name="T11" fmla="*/ 21 h 32"/>
                <a:gd name="T12" fmla="*/ 29 w 31"/>
                <a:gd name="T13" fmla="*/ 14 h 32"/>
                <a:gd name="T14" fmla="*/ 31 w 31"/>
                <a:gd name="T15" fmla="*/ 15 h 32"/>
                <a:gd name="T16" fmla="*/ 19 w 31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2">
                  <a:moveTo>
                    <a:pt x="19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7" y="2"/>
                    <a:pt x="0" y="13"/>
                    <a:pt x="3" y="23"/>
                  </a:cubicBezTo>
                  <a:cubicBezTo>
                    <a:pt x="4" y="27"/>
                    <a:pt x="12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6" y="31"/>
                    <a:pt x="25" y="26"/>
                    <a:pt x="24" y="21"/>
                  </a:cubicBezTo>
                  <a:cubicBezTo>
                    <a:pt x="24" y="17"/>
                    <a:pt x="25" y="14"/>
                    <a:pt x="29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5"/>
                    <a:pt x="26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418"/>
              <a:ext cx="17" cy="8"/>
            </a:xfrm>
            <a:custGeom>
              <a:avLst/>
              <a:gdLst>
                <a:gd name="T0" fmla="*/ 22 w 24"/>
                <a:gd name="T1" fmla="*/ 0 h 10"/>
                <a:gd name="T2" fmla="*/ 3 w 24"/>
                <a:gd name="T3" fmla="*/ 5 h 10"/>
                <a:gd name="T4" fmla="*/ 0 w 24"/>
                <a:gd name="T5" fmla="*/ 8 h 10"/>
                <a:gd name="T6" fmla="*/ 4 w 24"/>
                <a:gd name="T7" fmla="*/ 10 h 10"/>
                <a:gd name="T8" fmla="*/ 4 w 24"/>
                <a:gd name="T9" fmla="*/ 10 h 10"/>
                <a:gd name="T10" fmla="*/ 15 w 24"/>
                <a:gd name="T11" fmla="*/ 8 h 10"/>
                <a:gd name="T12" fmla="*/ 24 w 24"/>
                <a:gd name="T13" fmla="*/ 3 h 10"/>
                <a:gd name="T14" fmla="*/ 22 w 24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0">
                  <a:moveTo>
                    <a:pt x="22" y="0"/>
                  </a:moveTo>
                  <a:cubicBezTo>
                    <a:pt x="16" y="1"/>
                    <a:pt x="9" y="3"/>
                    <a:pt x="3" y="5"/>
                  </a:cubicBezTo>
                  <a:cubicBezTo>
                    <a:pt x="2" y="5"/>
                    <a:pt x="1" y="7"/>
                    <a:pt x="0" y="8"/>
                  </a:cubicBezTo>
                  <a:cubicBezTo>
                    <a:pt x="1" y="9"/>
                    <a:pt x="3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8" y="10"/>
                    <a:pt x="12" y="9"/>
                    <a:pt x="15" y="8"/>
                  </a:cubicBezTo>
                  <a:cubicBezTo>
                    <a:pt x="18" y="7"/>
                    <a:pt x="21" y="5"/>
                    <a:pt x="24" y="3"/>
                  </a:cubicBezTo>
                  <a:cubicBezTo>
                    <a:pt x="23" y="2"/>
                    <a:pt x="23" y="1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8" y="1397"/>
              <a:ext cx="13" cy="6"/>
            </a:xfrm>
            <a:custGeom>
              <a:avLst/>
              <a:gdLst>
                <a:gd name="T0" fmla="*/ 18 w 19"/>
                <a:gd name="T1" fmla="*/ 0 h 8"/>
                <a:gd name="T2" fmla="*/ 0 w 19"/>
                <a:gd name="T3" fmla="*/ 5 h 8"/>
                <a:gd name="T4" fmla="*/ 1 w 19"/>
                <a:gd name="T5" fmla="*/ 8 h 8"/>
                <a:gd name="T6" fmla="*/ 19 w 19"/>
                <a:gd name="T7" fmla="*/ 5 h 8"/>
                <a:gd name="T8" fmla="*/ 18 w 1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">
                  <a:moveTo>
                    <a:pt x="18" y="0"/>
                  </a:moveTo>
                  <a:cubicBezTo>
                    <a:pt x="12" y="2"/>
                    <a:pt x="6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7" y="7"/>
                    <a:pt x="13" y="6"/>
                    <a:pt x="19" y="5"/>
                  </a:cubicBezTo>
                  <a:cubicBezTo>
                    <a:pt x="19" y="3"/>
                    <a:pt x="19" y="2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2" y="1210"/>
              <a:ext cx="473" cy="565"/>
            </a:xfrm>
            <a:custGeom>
              <a:avLst/>
              <a:gdLst>
                <a:gd name="T0" fmla="*/ 630 w 659"/>
                <a:gd name="T1" fmla="*/ 191 h 788"/>
                <a:gd name="T2" fmla="*/ 658 w 659"/>
                <a:gd name="T3" fmla="*/ 187 h 788"/>
                <a:gd name="T4" fmla="*/ 340 w 659"/>
                <a:gd name="T5" fmla="*/ 40 h 788"/>
                <a:gd name="T6" fmla="*/ 413 w 659"/>
                <a:gd name="T7" fmla="*/ 223 h 788"/>
                <a:gd name="T8" fmla="*/ 369 w 659"/>
                <a:gd name="T9" fmla="*/ 278 h 788"/>
                <a:gd name="T10" fmla="*/ 321 w 659"/>
                <a:gd name="T11" fmla="*/ 268 h 788"/>
                <a:gd name="T12" fmla="*/ 307 w 659"/>
                <a:gd name="T13" fmla="*/ 258 h 788"/>
                <a:gd name="T14" fmla="*/ 287 w 659"/>
                <a:gd name="T15" fmla="*/ 249 h 788"/>
                <a:gd name="T16" fmla="*/ 276 w 659"/>
                <a:gd name="T17" fmla="*/ 231 h 788"/>
                <a:gd name="T18" fmla="*/ 283 w 659"/>
                <a:gd name="T19" fmla="*/ 308 h 788"/>
                <a:gd name="T20" fmla="*/ 249 w 659"/>
                <a:gd name="T21" fmla="*/ 335 h 788"/>
                <a:gd name="T22" fmla="*/ 202 w 659"/>
                <a:gd name="T23" fmla="*/ 326 h 788"/>
                <a:gd name="T24" fmla="*/ 232 w 659"/>
                <a:gd name="T25" fmla="*/ 362 h 788"/>
                <a:gd name="T26" fmla="*/ 178 w 659"/>
                <a:gd name="T27" fmla="*/ 370 h 788"/>
                <a:gd name="T28" fmla="*/ 98 w 659"/>
                <a:gd name="T29" fmla="*/ 349 h 788"/>
                <a:gd name="T30" fmla="*/ 21 w 659"/>
                <a:gd name="T31" fmla="*/ 361 h 788"/>
                <a:gd name="T32" fmla="*/ 3 w 659"/>
                <a:gd name="T33" fmla="*/ 356 h 788"/>
                <a:gd name="T34" fmla="*/ 29 w 659"/>
                <a:gd name="T35" fmla="*/ 391 h 788"/>
                <a:gd name="T36" fmla="*/ 47 w 659"/>
                <a:gd name="T37" fmla="*/ 378 h 788"/>
                <a:gd name="T38" fmla="*/ 63 w 659"/>
                <a:gd name="T39" fmla="*/ 384 h 788"/>
                <a:gd name="T40" fmla="*/ 125 w 659"/>
                <a:gd name="T41" fmla="*/ 448 h 788"/>
                <a:gd name="T42" fmla="*/ 83 w 659"/>
                <a:gd name="T43" fmla="*/ 518 h 788"/>
                <a:gd name="T44" fmla="*/ 47 w 659"/>
                <a:gd name="T45" fmla="*/ 532 h 788"/>
                <a:gd name="T46" fmla="*/ 115 w 659"/>
                <a:gd name="T47" fmla="*/ 597 h 788"/>
                <a:gd name="T48" fmla="*/ 126 w 659"/>
                <a:gd name="T49" fmla="*/ 612 h 788"/>
                <a:gd name="T50" fmla="*/ 185 w 659"/>
                <a:gd name="T51" fmla="*/ 613 h 788"/>
                <a:gd name="T52" fmla="*/ 167 w 659"/>
                <a:gd name="T53" fmla="*/ 699 h 788"/>
                <a:gd name="T54" fmla="*/ 74 w 659"/>
                <a:gd name="T55" fmla="*/ 783 h 788"/>
                <a:gd name="T56" fmla="*/ 85 w 659"/>
                <a:gd name="T57" fmla="*/ 788 h 788"/>
                <a:gd name="T58" fmla="*/ 130 w 659"/>
                <a:gd name="T59" fmla="*/ 775 h 788"/>
                <a:gd name="T60" fmla="*/ 188 w 659"/>
                <a:gd name="T61" fmla="*/ 754 h 788"/>
                <a:gd name="T62" fmla="*/ 227 w 659"/>
                <a:gd name="T63" fmla="*/ 731 h 788"/>
                <a:gd name="T64" fmla="*/ 262 w 659"/>
                <a:gd name="T65" fmla="*/ 737 h 788"/>
                <a:gd name="T66" fmla="*/ 230 w 659"/>
                <a:gd name="T67" fmla="*/ 722 h 788"/>
                <a:gd name="T68" fmla="*/ 202 w 659"/>
                <a:gd name="T69" fmla="*/ 723 h 788"/>
                <a:gd name="T70" fmla="*/ 193 w 659"/>
                <a:gd name="T71" fmla="*/ 723 h 788"/>
                <a:gd name="T72" fmla="*/ 187 w 659"/>
                <a:gd name="T73" fmla="*/ 648 h 788"/>
                <a:gd name="T74" fmla="*/ 216 w 659"/>
                <a:gd name="T75" fmla="*/ 662 h 788"/>
                <a:gd name="T76" fmla="*/ 210 w 659"/>
                <a:gd name="T77" fmla="*/ 707 h 788"/>
                <a:gd name="T78" fmla="*/ 388 w 659"/>
                <a:gd name="T79" fmla="*/ 505 h 788"/>
                <a:gd name="T80" fmla="*/ 397 w 659"/>
                <a:gd name="T81" fmla="*/ 420 h 788"/>
                <a:gd name="T82" fmla="*/ 403 w 659"/>
                <a:gd name="T83" fmla="*/ 320 h 788"/>
                <a:gd name="T84" fmla="*/ 442 w 659"/>
                <a:gd name="T85" fmla="*/ 318 h 788"/>
                <a:gd name="T86" fmla="*/ 514 w 659"/>
                <a:gd name="T87" fmla="*/ 268 h 788"/>
                <a:gd name="T88" fmla="*/ 519 w 659"/>
                <a:gd name="T89" fmla="*/ 244 h 788"/>
                <a:gd name="T90" fmla="*/ 491 w 659"/>
                <a:gd name="T91" fmla="*/ 93 h 788"/>
                <a:gd name="T92" fmla="*/ 486 w 659"/>
                <a:gd name="T93" fmla="*/ 110 h 788"/>
                <a:gd name="T94" fmla="*/ 505 w 659"/>
                <a:gd name="T95" fmla="*/ 236 h 788"/>
                <a:gd name="T96" fmla="*/ 439 w 659"/>
                <a:gd name="T97" fmla="*/ 200 h 788"/>
                <a:gd name="T98" fmla="*/ 384 w 659"/>
                <a:gd name="T99" fmla="*/ 69 h 788"/>
                <a:gd name="T100" fmla="*/ 330 w 659"/>
                <a:gd name="T101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9" h="788">
                  <a:moveTo>
                    <a:pt x="650" y="160"/>
                  </a:moveTo>
                  <a:cubicBezTo>
                    <a:pt x="639" y="168"/>
                    <a:pt x="633" y="179"/>
                    <a:pt x="629" y="191"/>
                  </a:cubicBezTo>
                  <a:cubicBezTo>
                    <a:pt x="629" y="191"/>
                    <a:pt x="629" y="191"/>
                    <a:pt x="630" y="191"/>
                  </a:cubicBezTo>
                  <a:cubicBezTo>
                    <a:pt x="631" y="191"/>
                    <a:pt x="633" y="194"/>
                    <a:pt x="636" y="196"/>
                  </a:cubicBezTo>
                  <a:cubicBezTo>
                    <a:pt x="641" y="195"/>
                    <a:pt x="647" y="195"/>
                    <a:pt x="652" y="193"/>
                  </a:cubicBezTo>
                  <a:cubicBezTo>
                    <a:pt x="655" y="192"/>
                    <a:pt x="657" y="189"/>
                    <a:pt x="658" y="187"/>
                  </a:cubicBezTo>
                  <a:cubicBezTo>
                    <a:pt x="659" y="176"/>
                    <a:pt x="657" y="167"/>
                    <a:pt x="650" y="160"/>
                  </a:cubicBezTo>
                  <a:moveTo>
                    <a:pt x="330" y="0"/>
                  </a:moveTo>
                  <a:cubicBezTo>
                    <a:pt x="333" y="14"/>
                    <a:pt x="335" y="27"/>
                    <a:pt x="340" y="40"/>
                  </a:cubicBezTo>
                  <a:cubicBezTo>
                    <a:pt x="344" y="50"/>
                    <a:pt x="353" y="58"/>
                    <a:pt x="357" y="68"/>
                  </a:cubicBezTo>
                  <a:cubicBezTo>
                    <a:pt x="371" y="100"/>
                    <a:pt x="383" y="133"/>
                    <a:pt x="395" y="166"/>
                  </a:cubicBezTo>
                  <a:cubicBezTo>
                    <a:pt x="401" y="185"/>
                    <a:pt x="407" y="204"/>
                    <a:pt x="413" y="223"/>
                  </a:cubicBezTo>
                  <a:cubicBezTo>
                    <a:pt x="417" y="241"/>
                    <a:pt x="409" y="256"/>
                    <a:pt x="398" y="268"/>
                  </a:cubicBezTo>
                  <a:cubicBezTo>
                    <a:pt x="392" y="274"/>
                    <a:pt x="380" y="279"/>
                    <a:pt x="371" y="279"/>
                  </a:cubicBezTo>
                  <a:cubicBezTo>
                    <a:pt x="370" y="279"/>
                    <a:pt x="370" y="278"/>
                    <a:pt x="369" y="278"/>
                  </a:cubicBezTo>
                  <a:cubicBezTo>
                    <a:pt x="358" y="278"/>
                    <a:pt x="347" y="274"/>
                    <a:pt x="338" y="268"/>
                  </a:cubicBezTo>
                  <a:cubicBezTo>
                    <a:pt x="335" y="269"/>
                    <a:pt x="332" y="269"/>
                    <a:pt x="329" y="269"/>
                  </a:cubicBezTo>
                  <a:cubicBezTo>
                    <a:pt x="326" y="269"/>
                    <a:pt x="324" y="269"/>
                    <a:pt x="321" y="268"/>
                  </a:cubicBezTo>
                  <a:cubicBezTo>
                    <a:pt x="321" y="268"/>
                    <a:pt x="320" y="268"/>
                    <a:pt x="320" y="268"/>
                  </a:cubicBezTo>
                  <a:cubicBezTo>
                    <a:pt x="319" y="268"/>
                    <a:pt x="317" y="269"/>
                    <a:pt x="316" y="269"/>
                  </a:cubicBezTo>
                  <a:cubicBezTo>
                    <a:pt x="317" y="260"/>
                    <a:pt x="316" y="259"/>
                    <a:pt x="307" y="258"/>
                  </a:cubicBezTo>
                  <a:cubicBezTo>
                    <a:pt x="304" y="258"/>
                    <a:pt x="301" y="256"/>
                    <a:pt x="299" y="255"/>
                  </a:cubicBezTo>
                  <a:cubicBezTo>
                    <a:pt x="295" y="253"/>
                    <a:pt x="292" y="250"/>
                    <a:pt x="288" y="248"/>
                  </a:cubicBezTo>
                  <a:cubicBezTo>
                    <a:pt x="288" y="248"/>
                    <a:pt x="287" y="248"/>
                    <a:pt x="287" y="249"/>
                  </a:cubicBezTo>
                  <a:cubicBezTo>
                    <a:pt x="287" y="245"/>
                    <a:pt x="286" y="240"/>
                    <a:pt x="288" y="239"/>
                  </a:cubicBezTo>
                  <a:cubicBezTo>
                    <a:pt x="290" y="237"/>
                    <a:pt x="291" y="236"/>
                    <a:pt x="292" y="234"/>
                  </a:cubicBezTo>
                  <a:cubicBezTo>
                    <a:pt x="287" y="233"/>
                    <a:pt x="282" y="232"/>
                    <a:pt x="276" y="231"/>
                  </a:cubicBezTo>
                  <a:cubicBezTo>
                    <a:pt x="275" y="231"/>
                    <a:pt x="273" y="230"/>
                    <a:pt x="272" y="230"/>
                  </a:cubicBezTo>
                  <a:cubicBezTo>
                    <a:pt x="262" y="230"/>
                    <a:pt x="259" y="236"/>
                    <a:pt x="263" y="247"/>
                  </a:cubicBezTo>
                  <a:cubicBezTo>
                    <a:pt x="270" y="267"/>
                    <a:pt x="277" y="287"/>
                    <a:pt x="283" y="308"/>
                  </a:cubicBezTo>
                  <a:cubicBezTo>
                    <a:pt x="289" y="325"/>
                    <a:pt x="282" y="334"/>
                    <a:pt x="265" y="335"/>
                  </a:cubicBezTo>
                  <a:cubicBezTo>
                    <a:pt x="260" y="335"/>
                    <a:pt x="255" y="335"/>
                    <a:pt x="250" y="335"/>
                  </a:cubicBezTo>
                  <a:cubicBezTo>
                    <a:pt x="250" y="335"/>
                    <a:pt x="250" y="335"/>
                    <a:pt x="249" y="335"/>
                  </a:cubicBezTo>
                  <a:cubicBezTo>
                    <a:pt x="246" y="335"/>
                    <a:pt x="242" y="335"/>
                    <a:pt x="240" y="333"/>
                  </a:cubicBezTo>
                  <a:cubicBezTo>
                    <a:pt x="232" y="326"/>
                    <a:pt x="226" y="322"/>
                    <a:pt x="218" y="322"/>
                  </a:cubicBezTo>
                  <a:cubicBezTo>
                    <a:pt x="213" y="322"/>
                    <a:pt x="208" y="323"/>
                    <a:pt x="202" y="326"/>
                  </a:cubicBezTo>
                  <a:cubicBezTo>
                    <a:pt x="218" y="342"/>
                    <a:pt x="234" y="356"/>
                    <a:pt x="256" y="364"/>
                  </a:cubicBezTo>
                  <a:cubicBezTo>
                    <a:pt x="253" y="364"/>
                    <a:pt x="251" y="364"/>
                    <a:pt x="249" y="364"/>
                  </a:cubicBezTo>
                  <a:cubicBezTo>
                    <a:pt x="243" y="364"/>
                    <a:pt x="237" y="363"/>
                    <a:pt x="232" y="362"/>
                  </a:cubicBezTo>
                  <a:cubicBezTo>
                    <a:pt x="227" y="362"/>
                    <a:pt x="221" y="360"/>
                    <a:pt x="216" y="360"/>
                  </a:cubicBezTo>
                  <a:cubicBezTo>
                    <a:pt x="215" y="360"/>
                    <a:pt x="213" y="361"/>
                    <a:pt x="212" y="361"/>
                  </a:cubicBezTo>
                  <a:cubicBezTo>
                    <a:pt x="200" y="363"/>
                    <a:pt x="189" y="365"/>
                    <a:pt x="178" y="370"/>
                  </a:cubicBezTo>
                  <a:cubicBezTo>
                    <a:pt x="174" y="372"/>
                    <a:pt x="170" y="372"/>
                    <a:pt x="166" y="372"/>
                  </a:cubicBezTo>
                  <a:cubicBezTo>
                    <a:pt x="158" y="372"/>
                    <a:pt x="151" y="369"/>
                    <a:pt x="144" y="364"/>
                  </a:cubicBezTo>
                  <a:cubicBezTo>
                    <a:pt x="130" y="354"/>
                    <a:pt x="115" y="349"/>
                    <a:pt x="98" y="349"/>
                  </a:cubicBezTo>
                  <a:cubicBezTo>
                    <a:pt x="96" y="349"/>
                    <a:pt x="94" y="349"/>
                    <a:pt x="91" y="349"/>
                  </a:cubicBezTo>
                  <a:cubicBezTo>
                    <a:pt x="74" y="350"/>
                    <a:pt x="57" y="352"/>
                    <a:pt x="40" y="354"/>
                  </a:cubicBezTo>
                  <a:cubicBezTo>
                    <a:pt x="34" y="355"/>
                    <a:pt x="28" y="359"/>
                    <a:pt x="21" y="361"/>
                  </a:cubicBezTo>
                  <a:cubicBezTo>
                    <a:pt x="20" y="356"/>
                    <a:pt x="17" y="355"/>
                    <a:pt x="14" y="355"/>
                  </a:cubicBezTo>
                  <a:cubicBezTo>
                    <a:pt x="12" y="355"/>
                    <a:pt x="11" y="355"/>
                    <a:pt x="9" y="355"/>
                  </a:cubicBezTo>
                  <a:cubicBezTo>
                    <a:pt x="7" y="355"/>
                    <a:pt x="5" y="356"/>
                    <a:pt x="3" y="356"/>
                  </a:cubicBezTo>
                  <a:cubicBezTo>
                    <a:pt x="2" y="356"/>
                    <a:pt x="1" y="356"/>
                    <a:pt x="0" y="355"/>
                  </a:cubicBezTo>
                  <a:cubicBezTo>
                    <a:pt x="1" y="364"/>
                    <a:pt x="2" y="371"/>
                    <a:pt x="5" y="376"/>
                  </a:cubicBezTo>
                  <a:cubicBezTo>
                    <a:pt x="8" y="384"/>
                    <a:pt x="20" y="391"/>
                    <a:pt x="29" y="391"/>
                  </a:cubicBezTo>
                  <a:cubicBezTo>
                    <a:pt x="31" y="391"/>
                    <a:pt x="33" y="390"/>
                    <a:pt x="35" y="389"/>
                  </a:cubicBezTo>
                  <a:cubicBezTo>
                    <a:pt x="39" y="386"/>
                    <a:pt x="39" y="376"/>
                    <a:pt x="40" y="369"/>
                  </a:cubicBezTo>
                  <a:cubicBezTo>
                    <a:pt x="44" y="371"/>
                    <a:pt x="45" y="375"/>
                    <a:pt x="47" y="378"/>
                  </a:cubicBezTo>
                  <a:cubicBezTo>
                    <a:pt x="49" y="382"/>
                    <a:pt x="54" y="387"/>
                    <a:pt x="55" y="387"/>
                  </a:cubicBezTo>
                  <a:cubicBezTo>
                    <a:pt x="55" y="387"/>
                    <a:pt x="55" y="387"/>
                    <a:pt x="55" y="387"/>
                  </a:cubicBezTo>
                  <a:cubicBezTo>
                    <a:pt x="58" y="385"/>
                    <a:pt x="61" y="384"/>
                    <a:pt x="63" y="384"/>
                  </a:cubicBezTo>
                  <a:cubicBezTo>
                    <a:pt x="70" y="384"/>
                    <a:pt x="75" y="388"/>
                    <a:pt x="82" y="390"/>
                  </a:cubicBezTo>
                  <a:cubicBezTo>
                    <a:pt x="109" y="396"/>
                    <a:pt x="114" y="421"/>
                    <a:pt x="125" y="442"/>
                  </a:cubicBezTo>
                  <a:cubicBezTo>
                    <a:pt x="126" y="443"/>
                    <a:pt x="126" y="446"/>
                    <a:pt x="125" y="448"/>
                  </a:cubicBezTo>
                  <a:cubicBezTo>
                    <a:pt x="116" y="469"/>
                    <a:pt x="106" y="491"/>
                    <a:pt x="96" y="511"/>
                  </a:cubicBezTo>
                  <a:cubicBezTo>
                    <a:pt x="94" y="515"/>
                    <a:pt x="88" y="518"/>
                    <a:pt x="84" y="518"/>
                  </a:cubicBezTo>
                  <a:cubicBezTo>
                    <a:pt x="84" y="518"/>
                    <a:pt x="84" y="518"/>
                    <a:pt x="83" y="518"/>
                  </a:cubicBezTo>
                  <a:cubicBezTo>
                    <a:pt x="80" y="517"/>
                    <a:pt x="78" y="517"/>
                    <a:pt x="75" y="517"/>
                  </a:cubicBezTo>
                  <a:cubicBezTo>
                    <a:pt x="68" y="517"/>
                    <a:pt x="64" y="521"/>
                    <a:pt x="60" y="527"/>
                  </a:cubicBezTo>
                  <a:cubicBezTo>
                    <a:pt x="54" y="528"/>
                    <a:pt x="46" y="530"/>
                    <a:pt x="47" y="532"/>
                  </a:cubicBezTo>
                  <a:cubicBezTo>
                    <a:pt x="47" y="537"/>
                    <a:pt x="49" y="545"/>
                    <a:pt x="53" y="548"/>
                  </a:cubicBezTo>
                  <a:cubicBezTo>
                    <a:pt x="73" y="563"/>
                    <a:pt x="95" y="578"/>
                    <a:pt x="117" y="593"/>
                  </a:cubicBezTo>
                  <a:cubicBezTo>
                    <a:pt x="116" y="593"/>
                    <a:pt x="116" y="595"/>
                    <a:pt x="115" y="597"/>
                  </a:cubicBezTo>
                  <a:cubicBezTo>
                    <a:pt x="114" y="601"/>
                    <a:pt x="112" y="605"/>
                    <a:pt x="111" y="610"/>
                  </a:cubicBezTo>
                  <a:cubicBezTo>
                    <a:pt x="115" y="610"/>
                    <a:pt x="120" y="612"/>
                    <a:pt x="124" y="612"/>
                  </a:cubicBezTo>
                  <a:cubicBezTo>
                    <a:pt x="124" y="612"/>
                    <a:pt x="125" y="612"/>
                    <a:pt x="126" y="612"/>
                  </a:cubicBezTo>
                  <a:cubicBezTo>
                    <a:pt x="139" y="610"/>
                    <a:pt x="152" y="608"/>
                    <a:pt x="165" y="607"/>
                  </a:cubicBezTo>
                  <a:cubicBezTo>
                    <a:pt x="165" y="607"/>
                    <a:pt x="165" y="607"/>
                    <a:pt x="166" y="607"/>
                  </a:cubicBezTo>
                  <a:cubicBezTo>
                    <a:pt x="172" y="607"/>
                    <a:pt x="180" y="610"/>
                    <a:pt x="185" y="613"/>
                  </a:cubicBezTo>
                  <a:cubicBezTo>
                    <a:pt x="196" y="621"/>
                    <a:pt x="195" y="625"/>
                    <a:pt x="184" y="632"/>
                  </a:cubicBezTo>
                  <a:cubicBezTo>
                    <a:pt x="176" y="637"/>
                    <a:pt x="165" y="640"/>
                    <a:pt x="162" y="653"/>
                  </a:cubicBezTo>
                  <a:cubicBezTo>
                    <a:pt x="157" y="669"/>
                    <a:pt x="157" y="683"/>
                    <a:pt x="167" y="699"/>
                  </a:cubicBezTo>
                  <a:cubicBezTo>
                    <a:pt x="183" y="724"/>
                    <a:pt x="186" y="728"/>
                    <a:pt x="156" y="739"/>
                  </a:cubicBezTo>
                  <a:cubicBezTo>
                    <a:pt x="151" y="741"/>
                    <a:pt x="147" y="744"/>
                    <a:pt x="143" y="747"/>
                  </a:cubicBezTo>
                  <a:cubicBezTo>
                    <a:pt x="120" y="759"/>
                    <a:pt x="97" y="771"/>
                    <a:pt x="74" y="783"/>
                  </a:cubicBezTo>
                  <a:cubicBezTo>
                    <a:pt x="75" y="785"/>
                    <a:pt x="75" y="786"/>
                    <a:pt x="76" y="788"/>
                  </a:cubicBezTo>
                  <a:cubicBezTo>
                    <a:pt x="77" y="788"/>
                    <a:pt x="78" y="788"/>
                    <a:pt x="79" y="788"/>
                  </a:cubicBezTo>
                  <a:cubicBezTo>
                    <a:pt x="81" y="788"/>
                    <a:pt x="83" y="788"/>
                    <a:pt x="85" y="788"/>
                  </a:cubicBezTo>
                  <a:cubicBezTo>
                    <a:pt x="86" y="788"/>
                    <a:pt x="88" y="788"/>
                    <a:pt x="90" y="788"/>
                  </a:cubicBezTo>
                  <a:cubicBezTo>
                    <a:pt x="95" y="788"/>
                    <a:pt x="100" y="788"/>
                    <a:pt x="104" y="787"/>
                  </a:cubicBezTo>
                  <a:cubicBezTo>
                    <a:pt x="113" y="785"/>
                    <a:pt x="124" y="781"/>
                    <a:pt x="130" y="775"/>
                  </a:cubicBezTo>
                  <a:cubicBezTo>
                    <a:pt x="136" y="768"/>
                    <a:pt x="142" y="766"/>
                    <a:pt x="150" y="763"/>
                  </a:cubicBezTo>
                  <a:cubicBezTo>
                    <a:pt x="158" y="760"/>
                    <a:pt x="167" y="757"/>
                    <a:pt x="175" y="755"/>
                  </a:cubicBezTo>
                  <a:cubicBezTo>
                    <a:pt x="179" y="754"/>
                    <a:pt x="183" y="754"/>
                    <a:pt x="188" y="754"/>
                  </a:cubicBezTo>
                  <a:cubicBezTo>
                    <a:pt x="189" y="754"/>
                    <a:pt x="191" y="754"/>
                    <a:pt x="192" y="754"/>
                  </a:cubicBezTo>
                  <a:cubicBezTo>
                    <a:pt x="206" y="755"/>
                    <a:pt x="220" y="758"/>
                    <a:pt x="234" y="760"/>
                  </a:cubicBezTo>
                  <a:cubicBezTo>
                    <a:pt x="232" y="751"/>
                    <a:pt x="230" y="742"/>
                    <a:pt x="227" y="731"/>
                  </a:cubicBezTo>
                  <a:cubicBezTo>
                    <a:pt x="234" y="739"/>
                    <a:pt x="240" y="742"/>
                    <a:pt x="246" y="742"/>
                  </a:cubicBezTo>
                  <a:cubicBezTo>
                    <a:pt x="250" y="742"/>
                    <a:pt x="255" y="740"/>
                    <a:pt x="262" y="737"/>
                  </a:cubicBezTo>
                  <a:cubicBezTo>
                    <a:pt x="262" y="737"/>
                    <a:pt x="262" y="737"/>
                    <a:pt x="262" y="737"/>
                  </a:cubicBezTo>
                  <a:cubicBezTo>
                    <a:pt x="253" y="731"/>
                    <a:pt x="243" y="727"/>
                    <a:pt x="233" y="723"/>
                  </a:cubicBezTo>
                  <a:cubicBezTo>
                    <a:pt x="232" y="724"/>
                    <a:pt x="232" y="726"/>
                    <a:pt x="231" y="727"/>
                  </a:cubicBezTo>
                  <a:cubicBezTo>
                    <a:pt x="231" y="725"/>
                    <a:pt x="230" y="724"/>
                    <a:pt x="230" y="722"/>
                  </a:cubicBezTo>
                  <a:cubicBezTo>
                    <a:pt x="223" y="720"/>
                    <a:pt x="217" y="719"/>
                    <a:pt x="211" y="718"/>
                  </a:cubicBezTo>
                  <a:cubicBezTo>
                    <a:pt x="209" y="721"/>
                    <a:pt x="205" y="723"/>
                    <a:pt x="203" y="723"/>
                  </a:cubicBezTo>
                  <a:cubicBezTo>
                    <a:pt x="203" y="723"/>
                    <a:pt x="203" y="723"/>
                    <a:pt x="202" y="723"/>
                  </a:cubicBezTo>
                  <a:cubicBezTo>
                    <a:pt x="201" y="723"/>
                    <a:pt x="200" y="723"/>
                    <a:pt x="199" y="723"/>
                  </a:cubicBezTo>
                  <a:cubicBezTo>
                    <a:pt x="198" y="723"/>
                    <a:pt x="197" y="723"/>
                    <a:pt x="196" y="723"/>
                  </a:cubicBezTo>
                  <a:cubicBezTo>
                    <a:pt x="195" y="723"/>
                    <a:pt x="194" y="723"/>
                    <a:pt x="193" y="723"/>
                  </a:cubicBezTo>
                  <a:cubicBezTo>
                    <a:pt x="188" y="723"/>
                    <a:pt x="184" y="722"/>
                    <a:pt x="182" y="715"/>
                  </a:cubicBezTo>
                  <a:cubicBezTo>
                    <a:pt x="179" y="705"/>
                    <a:pt x="175" y="695"/>
                    <a:pt x="179" y="683"/>
                  </a:cubicBezTo>
                  <a:cubicBezTo>
                    <a:pt x="183" y="672"/>
                    <a:pt x="177" y="659"/>
                    <a:pt x="187" y="648"/>
                  </a:cubicBezTo>
                  <a:cubicBezTo>
                    <a:pt x="193" y="642"/>
                    <a:pt x="202" y="636"/>
                    <a:pt x="209" y="636"/>
                  </a:cubicBezTo>
                  <a:cubicBezTo>
                    <a:pt x="212" y="636"/>
                    <a:pt x="214" y="636"/>
                    <a:pt x="215" y="638"/>
                  </a:cubicBezTo>
                  <a:cubicBezTo>
                    <a:pt x="222" y="645"/>
                    <a:pt x="220" y="653"/>
                    <a:pt x="216" y="662"/>
                  </a:cubicBezTo>
                  <a:cubicBezTo>
                    <a:pt x="210" y="675"/>
                    <a:pt x="205" y="686"/>
                    <a:pt x="189" y="691"/>
                  </a:cubicBezTo>
                  <a:cubicBezTo>
                    <a:pt x="194" y="694"/>
                    <a:pt x="198" y="698"/>
                    <a:pt x="203" y="701"/>
                  </a:cubicBezTo>
                  <a:cubicBezTo>
                    <a:pt x="206" y="703"/>
                    <a:pt x="208" y="705"/>
                    <a:pt x="210" y="707"/>
                  </a:cubicBezTo>
                  <a:cubicBezTo>
                    <a:pt x="216" y="677"/>
                    <a:pt x="219" y="648"/>
                    <a:pt x="229" y="623"/>
                  </a:cubicBezTo>
                  <a:cubicBezTo>
                    <a:pt x="250" y="574"/>
                    <a:pt x="272" y="527"/>
                    <a:pt x="334" y="515"/>
                  </a:cubicBezTo>
                  <a:cubicBezTo>
                    <a:pt x="352" y="512"/>
                    <a:pt x="370" y="507"/>
                    <a:pt x="388" y="505"/>
                  </a:cubicBezTo>
                  <a:cubicBezTo>
                    <a:pt x="387" y="497"/>
                    <a:pt x="387" y="490"/>
                    <a:pt x="386" y="482"/>
                  </a:cubicBezTo>
                  <a:cubicBezTo>
                    <a:pt x="386" y="470"/>
                    <a:pt x="385" y="458"/>
                    <a:pt x="387" y="447"/>
                  </a:cubicBezTo>
                  <a:cubicBezTo>
                    <a:pt x="389" y="438"/>
                    <a:pt x="393" y="428"/>
                    <a:pt x="397" y="420"/>
                  </a:cubicBezTo>
                  <a:cubicBezTo>
                    <a:pt x="407" y="402"/>
                    <a:pt x="407" y="389"/>
                    <a:pt x="395" y="372"/>
                  </a:cubicBezTo>
                  <a:cubicBezTo>
                    <a:pt x="387" y="361"/>
                    <a:pt x="388" y="331"/>
                    <a:pt x="398" y="322"/>
                  </a:cubicBezTo>
                  <a:cubicBezTo>
                    <a:pt x="399" y="321"/>
                    <a:pt x="401" y="320"/>
                    <a:pt x="403" y="320"/>
                  </a:cubicBezTo>
                  <a:cubicBezTo>
                    <a:pt x="405" y="320"/>
                    <a:pt x="406" y="321"/>
                    <a:pt x="408" y="321"/>
                  </a:cubicBezTo>
                  <a:cubicBezTo>
                    <a:pt x="412" y="322"/>
                    <a:pt x="416" y="322"/>
                    <a:pt x="420" y="322"/>
                  </a:cubicBezTo>
                  <a:cubicBezTo>
                    <a:pt x="427" y="322"/>
                    <a:pt x="435" y="321"/>
                    <a:pt x="442" y="318"/>
                  </a:cubicBezTo>
                  <a:cubicBezTo>
                    <a:pt x="454" y="313"/>
                    <a:pt x="461" y="304"/>
                    <a:pt x="466" y="292"/>
                  </a:cubicBezTo>
                  <a:cubicBezTo>
                    <a:pt x="468" y="286"/>
                    <a:pt x="472" y="284"/>
                    <a:pt x="477" y="282"/>
                  </a:cubicBezTo>
                  <a:cubicBezTo>
                    <a:pt x="490" y="278"/>
                    <a:pt x="502" y="273"/>
                    <a:pt x="514" y="268"/>
                  </a:cubicBezTo>
                  <a:cubicBezTo>
                    <a:pt x="516" y="267"/>
                    <a:pt x="518" y="266"/>
                    <a:pt x="519" y="264"/>
                  </a:cubicBezTo>
                  <a:cubicBezTo>
                    <a:pt x="519" y="264"/>
                    <a:pt x="519" y="264"/>
                    <a:pt x="519" y="264"/>
                  </a:cubicBezTo>
                  <a:cubicBezTo>
                    <a:pt x="516" y="259"/>
                    <a:pt x="516" y="252"/>
                    <a:pt x="519" y="244"/>
                  </a:cubicBezTo>
                  <a:cubicBezTo>
                    <a:pt x="522" y="236"/>
                    <a:pt x="525" y="228"/>
                    <a:pt x="524" y="220"/>
                  </a:cubicBezTo>
                  <a:cubicBezTo>
                    <a:pt x="520" y="200"/>
                    <a:pt x="513" y="180"/>
                    <a:pt x="508" y="160"/>
                  </a:cubicBezTo>
                  <a:cubicBezTo>
                    <a:pt x="502" y="138"/>
                    <a:pt x="497" y="115"/>
                    <a:pt x="491" y="93"/>
                  </a:cubicBezTo>
                  <a:cubicBezTo>
                    <a:pt x="489" y="85"/>
                    <a:pt x="488" y="77"/>
                    <a:pt x="486" y="69"/>
                  </a:cubicBezTo>
                  <a:cubicBezTo>
                    <a:pt x="484" y="70"/>
                    <a:pt x="483" y="70"/>
                    <a:pt x="481" y="70"/>
                  </a:cubicBezTo>
                  <a:cubicBezTo>
                    <a:pt x="483" y="84"/>
                    <a:pt x="483" y="97"/>
                    <a:pt x="486" y="110"/>
                  </a:cubicBezTo>
                  <a:cubicBezTo>
                    <a:pt x="489" y="127"/>
                    <a:pt x="498" y="143"/>
                    <a:pt x="496" y="159"/>
                  </a:cubicBezTo>
                  <a:cubicBezTo>
                    <a:pt x="494" y="177"/>
                    <a:pt x="511" y="190"/>
                    <a:pt x="504" y="208"/>
                  </a:cubicBezTo>
                  <a:cubicBezTo>
                    <a:pt x="517" y="217"/>
                    <a:pt x="510" y="226"/>
                    <a:pt x="505" y="236"/>
                  </a:cubicBezTo>
                  <a:cubicBezTo>
                    <a:pt x="501" y="244"/>
                    <a:pt x="495" y="248"/>
                    <a:pt x="489" y="248"/>
                  </a:cubicBezTo>
                  <a:cubicBezTo>
                    <a:pt x="486" y="248"/>
                    <a:pt x="482" y="247"/>
                    <a:pt x="479" y="245"/>
                  </a:cubicBezTo>
                  <a:cubicBezTo>
                    <a:pt x="463" y="233"/>
                    <a:pt x="447" y="220"/>
                    <a:pt x="439" y="200"/>
                  </a:cubicBezTo>
                  <a:cubicBezTo>
                    <a:pt x="431" y="180"/>
                    <a:pt x="423" y="160"/>
                    <a:pt x="412" y="140"/>
                  </a:cubicBezTo>
                  <a:cubicBezTo>
                    <a:pt x="405" y="127"/>
                    <a:pt x="396" y="115"/>
                    <a:pt x="394" y="99"/>
                  </a:cubicBezTo>
                  <a:cubicBezTo>
                    <a:pt x="393" y="88"/>
                    <a:pt x="390" y="77"/>
                    <a:pt x="384" y="69"/>
                  </a:cubicBezTo>
                  <a:cubicBezTo>
                    <a:pt x="376" y="60"/>
                    <a:pt x="371" y="51"/>
                    <a:pt x="370" y="39"/>
                  </a:cubicBezTo>
                  <a:cubicBezTo>
                    <a:pt x="369" y="33"/>
                    <a:pt x="365" y="26"/>
                    <a:pt x="361" y="22"/>
                  </a:cubicBezTo>
                  <a:cubicBezTo>
                    <a:pt x="352" y="14"/>
                    <a:pt x="342" y="8"/>
                    <a:pt x="3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363"/>
              <a:ext cx="230" cy="233"/>
            </a:xfrm>
            <a:custGeom>
              <a:avLst/>
              <a:gdLst>
                <a:gd name="T0" fmla="*/ 239 w 320"/>
                <a:gd name="T1" fmla="*/ 205 h 324"/>
                <a:gd name="T2" fmla="*/ 189 w 320"/>
                <a:gd name="T3" fmla="*/ 240 h 324"/>
                <a:gd name="T4" fmla="*/ 156 w 320"/>
                <a:gd name="T5" fmla="*/ 268 h 324"/>
                <a:gd name="T6" fmla="*/ 102 w 320"/>
                <a:gd name="T7" fmla="*/ 303 h 324"/>
                <a:gd name="T8" fmla="*/ 126 w 320"/>
                <a:gd name="T9" fmla="*/ 324 h 324"/>
                <a:gd name="T10" fmla="*/ 167 w 320"/>
                <a:gd name="T11" fmla="*/ 312 h 324"/>
                <a:gd name="T12" fmla="*/ 182 w 320"/>
                <a:gd name="T13" fmla="*/ 300 h 324"/>
                <a:gd name="T14" fmla="*/ 214 w 320"/>
                <a:gd name="T15" fmla="*/ 296 h 324"/>
                <a:gd name="T16" fmla="*/ 256 w 320"/>
                <a:gd name="T17" fmla="*/ 293 h 324"/>
                <a:gd name="T18" fmla="*/ 296 w 320"/>
                <a:gd name="T19" fmla="*/ 283 h 324"/>
                <a:gd name="T20" fmla="*/ 320 w 320"/>
                <a:gd name="T21" fmla="*/ 223 h 324"/>
                <a:gd name="T22" fmla="*/ 301 w 320"/>
                <a:gd name="T23" fmla="*/ 209 h 324"/>
                <a:gd name="T24" fmla="*/ 283 w 320"/>
                <a:gd name="T25" fmla="*/ 197 h 324"/>
                <a:gd name="T26" fmla="*/ 130 w 320"/>
                <a:gd name="T27" fmla="*/ 110 h 324"/>
                <a:gd name="T28" fmla="*/ 125 w 320"/>
                <a:gd name="T29" fmla="*/ 99 h 324"/>
                <a:gd name="T30" fmla="*/ 162 w 320"/>
                <a:gd name="T31" fmla="*/ 89 h 324"/>
                <a:gd name="T32" fmla="*/ 173 w 320"/>
                <a:gd name="T33" fmla="*/ 89 h 324"/>
                <a:gd name="T34" fmla="*/ 173 w 320"/>
                <a:gd name="T35" fmla="*/ 98 h 324"/>
                <a:gd name="T36" fmla="*/ 130 w 320"/>
                <a:gd name="T37" fmla="*/ 110 h 324"/>
                <a:gd name="T38" fmla="*/ 221 w 320"/>
                <a:gd name="T39" fmla="*/ 25 h 324"/>
                <a:gd name="T40" fmla="*/ 192 w 320"/>
                <a:gd name="T41" fmla="*/ 68 h 324"/>
                <a:gd name="T42" fmla="*/ 164 w 320"/>
                <a:gd name="T43" fmla="*/ 64 h 324"/>
                <a:gd name="T44" fmla="*/ 134 w 320"/>
                <a:gd name="T45" fmla="*/ 50 h 324"/>
                <a:gd name="T46" fmla="*/ 129 w 320"/>
                <a:gd name="T47" fmla="*/ 54 h 324"/>
                <a:gd name="T48" fmla="*/ 81 w 320"/>
                <a:gd name="T49" fmla="*/ 78 h 324"/>
                <a:gd name="T50" fmla="*/ 35 w 320"/>
                <a:gd name="T51" fmla="*/ 108 h 324"/>
                <a:gd name="T52" fmla="*/ 18 w 320"/>
                <a:gd name="T53" fmla="*/ 106 h 324"/>
                <a:gd name="T54" fmla="*/ 10 w 320"/>
                <a:gd name="T55" fmla="*/ 158 h 324"/>
                <a:gd name="T56" fmla="*/ 2 w 320"/>
                <a:gd name="T57" fmla="*/ 233 h 324"/>
                <a:gd name="T58" fmla="*/ 3 w 320"/>
                <a:gd name="T59" fmla="*/ 291 h 324"/>
                <a:gd name="T60" fmla="*/ 60 w 320"/>
                <a:gd name="T61" fmla="*/ 298 h 324"/>
                <a:gd name="T62" fmla="*/ 68 w 320"/>
                <a:gd name="T63" fmla="*/ 301 h 324"/>
                <a:gd name="T64" fmla="*/ 72 w 320"/>
                <a:gd name="T65" fmla="*/ 280 h 324"/>
                <a:gd name="T66" fmla="*/ 82 w 320"/>
                <a:gd name="T67" fmla="*/ 261 h 324"/>
                <a:gd name="T68" fmla="*/ 154 w 320"/>
                <a:gd name="T69" fmla="*/ 228 h 324"/>
                <a:gd name="T70" fmla="*/ 204 w 320"/>
                <a:gd name="T71" fmla="*/ 193 h 324"/>
                <a:gd name="T72" fmla="*/ 247 w 320"/>
                <a:gd name="T73" fmla="*/ 158 h 324"/>
                <a:gd name="T74" fmla="*/ 255 w 320"/>
                <a:gd name="T75" fmla="*/ 147 h 324"/>
                <a:gd name="T76" fmla="*/ 257 w 320"/>
                <a:gd name="T77" fmla="*/ 118 h 324"/>
                <a:gd name="T78" fmla="*/ 248 w 320"/>
                <a:gd name="T79" fmla="*/ 102 h 324"/>
                <a:gd name="T80" fmla="*/ 233 w 320"/>
                <a:gd name="T81" fmla="*/ 90 h 324"/>
                <a:gd name="T82" fmla="*/ 204 w 320"/>
                <a:gd name="T83" fmla="*/ 94 h 324"/>
                <a:gd name="T84" fmla="*/ 213 w 320"/>
                <a:gd name="T85" fmla="*/ 80 h 324"/>
                <a:gd name="T86" fmla="*/ 236 w 320"/>
                <a:gd name="T87" fmla="*/ 69 h 324"/>
                <a:gd name="T88" fmla="*/ 231 w 320"/>
                <a:gd name="T89" fmla="*/ 45 h 324"/>
                <a:gd name="T90" fmla="*/ 247 w 320"/>
                <a:gd name="T91" fmla="*/ 11 h 324"/>
                <a:gd name="T92" fmla="*/ 238 w 320"/>
                <a:gd name="T93" fmla="*/ 5 h 324"/>
                <a:gd name="T94" fmla="*/ 235 w 320"/>
                <a:gd name="T95" fmla="*/ 5 h 324"/>
                <a:gd name="T96" fmla="*/ 236 w 320"/>
                <a:gd name="T9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24">
                  <a:moveTo>
                    <a:pt x="270" y="196"/>
                  </a:moveTo>
                  <a:cubicBezTo>
                    <a:pt x="259" y="196"/>
                    <a:pt x="249" y="199"/>
                    <a:pt x="239" y="205"/>
                  </a:cubicBezTo>
                  <a:cubicBezTo>
                    <a:pt x="224" y="215"/>
                    <a:pt x="209" y="225"/>
                    <a:pt x="195" y="237"/>
                  </a:cubicBezTo>
                  <a:cubicBezTo>
                    <a:pt x="193" y="238"/>
                    <a:pt x="191" y="239"/>
                    <a:pt x="189" y="240"/>
                  </a:cubicBezTo>
                  <a:cubicBezTo>
                    <a:pt x="183" y="243"/>
                    <a:pt x="178" y="247"/>
                    <a:pt x="173" y="252"/>
                  </a:cubicBezTo>
                  <a:cubicBezTo>
                    <a:pt x="168" y="258"/>
                    <a:pt x="162" y="263"/>
                    <a:pt x="156" y="268"/>
                  </a:cubicBezTo>
                  <a:cubicBezTo>
                    <a:pt x="152" y="272"/>
                    <a:pt x="147" y="276"/>
                    <a:pt x="143" y="280"/>
                  </a:cubicBezTo>
                  <a:cubicBezTo>
                    <a:pt x="131" y="292"/>
                    <a:pt x="118" y="301"/>
                    <a:pt x="102" y="303"/>
                  </a:cubicBezTo>
                  <a:cubicBezTo>
                    <a:pt x="103" y="310"/>
                    <a:pt x="106" y="315"/>
                    <a:pt x="112" y="319"/>
                  </a:cubicBezTo>
                  <a:cubicBezTo>
                    <a:pt x="116" y="323"/>
                    <a:pt x="121" y="324"/>
                    <a:pt x="126" y="324"/>
                  </a:cubicBezTo>
                  <a:cubicBezTo>
                    <a:pt x="130" y="324"/>
                    <a:pt x="134" y="323"/>
                    <a:pt x="139" y="321"/>
                  </a:cubicBezTo>
                  <a:cubicBezTo>
                    <a:pt x="148" y="318"/>
                    <a:pt x="158" y="316"/>
                    <a:pt x="167" y="312"/>
                  </a:cubicBezTo>
                  <a:cubicBezTo>
                    <a:pt x="171" y="311"/>
                    <a:pt x="175" y="307"/>
                    <a:pt x="179" y="304"/>
                  </a:cubicBezTo>
                  <a:cubicBezTo>
                    <a:pt x="180" y="303"/>
                    <a:pt x="181" y="301"/>
                    <a:pt x="182" y="300"/>
                  </a:cubicBezTo>
                  <a:cubicBezTo>
                    <a:pt x="192" y="299"/>
                    <a:pt x="201" y="296"/>
                    <a:pt x="211" y="296"/>
                  </a:cubicBezTo>
                  <a:cubicBezTo>
                    <a:pt x="212" y="296"/>
                    <a:pt x="213" y="296"/>
                    <a:pt x="214" y="296"/>
                  </a:cubicBezTo>
                  <a:cubicBezTo>
                    <a:pt x="220" y="297"/>
                    <a:pt x="226" y="297"/>
                    <a:pt x="231" y="297"/>
                  </a:cubicBezTo>
                  <a:cubicBezTo>
                    <a:pt x="239" y="297"/>
                    <a:pt x="248" y="296"/>
                    <a:pt x="256" y="293"/>
                  </a:cubicBezTo>
                  <a:cubicBezTo>
                    <a:pt x="267" y="290"/>
                    <a:pt x="278" y="288"/>
                    <a:pt x="289" y="285"/>
                  </a:cubicBezTo>
                  <a:cubicBezTo>
                    <a:pt x="291" y="285"/>
                    <a:pt x="294" y="284"/>
                    <a:pt x="296" y="283"/>
                  </a:cubicBezTo>
                  <a:cubicBezTo>
                    <a:pt x="305" y="278"/>
                    <a:pt x="311" y="273"/>
                    <a:pt x="311" y="259"/>
                  </a:cubicBezTo>
                  <a:cubicBezTo>
                    <a:pt x="311" y="247"/>
                    <a:pt x="316" y="235"/>
                    <a:pt x="320" y="223"/>
                  </a:cubicBezTo>
                  <a:cubicBezTo>
                    <a:pt x="318" y="222"/>
                    <a:pt x="316" y="221"/>
                    <a:pt x="313" y="221"/>
                  </a:cubicBezTo>
                  <a:cubicBezTo>
                    <a:pt x="305" y="220"/>
                    <a:pt x="303" y="218"/>
                    <a:pt x="301" y="209"/>
                  </a:cubicBezTo>
                  <a:cubicBezTo>
                    <a:pt x="300" y="207"/>
                    <a:pt x="298" y="205"/>
                    <a:pt x="296" y="203"/>
                  </a:cubicBezTo>
                  <a:cubicBezTo>
                    <a:pt x="292" y="201"/>
                    <a:pt x="287" y="198"/>
                    <a:pt x="283" y="197"/>
                  </a:cubicBezTo>
                  <a:cubicBezTo>
                    <a:pt x="279" y="196"/>
                    <a:pt x="274" y="196"/>
                    <a:pt x="270" y="196"/>
                  </a:cubicBezTo>
                  <a:moveTo>
                    <a:pt x="130" y="110"/>
                  </a:moveTo>
                  <a:cubicBezTo>
                    <a:pt x="125" y="110"/>
                    <a:pt x="120" y="109"/>
                    <a:pt x="115" y="107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34" y="93"/>
                    <a:pt x="144" y="93"/>
                    <a:pt x="154" y="91"/>
                  </a:cubicBezTo>
                  <a:cubicBezTo>
                    <a:pt x="157" y="90"/>
                    <a:pt x="159" y="90"/>
                    <a:pt x="162" y="89"/>
                  </a:cubicBezTo>
                  <a:cubicBezTo>
                    <a:pt x="164" y="89"/>
                    <a:pt x="167" y="89"/>
                    <a:pt x="170" y="89"/>
                  </a:cubicBezTo>
                  <a:cubicBezTo>
                    <a:pt x="171" y="89"/>
                    <a:pt x="172" y="89"/>
                    <a:pt x="173" y="89"/>
                  </a:cubicBezTo>
                  <a:cubicBezTo>
                    <a:pt x="176" y="89"/>
                    <a:pt x="178" y="92"/>
                    <a:pt x="179" y="94"/>
                  </a:cubicBezTo>
                  <a:cubicBezTo>
                    <a:pt x="179" y="98"/>
                    <a:pt x="176" y="97"/>
                    <a:pt x="173" y="98"/>
                  </a:cubicBezTo>
                  <a:cubicBezTo>
                    <a:pt x="165" y="100"/>
                    <a:pt x="156" y="103"/>
                    <a:pt x="148" y="106"/>
                  </a:cubicBezTo>
                  <a:cubicBezTo>
                    <a:pt x="142" y="108"/>
                    <a:pt x="136" y="110"/>
                    <a:pt x="130" y="110"/>
                  </a:cubicBezTo>
                  <a:moveTo>
                    <a:pt x="236" y="0"/>
                  </a:moveTo>
                  <a:cubicBezTo>
                    <a:pt x="232" y="9"/>
                    <a:pt x="227" y="18"/>
                    <a:pt x="221" y="25"/>
                  </a:cubicBezTo>
                  <a:cubicBezTo>
                    <a:pt x="214" y="33"/>
                    <a:pt x="207" y="40"/>
                    <a:pt x="206" y="51"/>
                  </a:cubicBezTo>
                  <a:cubicBezTo>
                    <a:pt x="206" y="61"/>
                    <a:pt x="201" y="66"/>
                    <a:pt x="192" y="68"/>
                  </a:cubicBezTo>
                  <a:cubicBezTo>
                    <a:pt x="188" y="69"/>
                    <a:pt x="184" y="70"/>
                    <a:pt x="180" y="70"/>
                  </a:cubicBezTo>
                  <a:cubicBezTo>
                    <a:pt x="174" y="70"/>
                    <a:pt x="169" y="69"/>
                    <a:pt x="164" y="64"/>
                  </a:cubicBezTo>
                  <a:cubicBezTo>
                    <a:pt x="160" y="60"/>
                    <a:pt x="154" y="57"/>
                    <a:pt x="149" y="56"/>
                  </a:cubicBezTo>
                  <a:cubicBezTo>
                    <a:pt x="142" y="55"/>
                    <a:pt x="137" y="53"/>
                    <a:pt x="134" y="50"/>
                  </a:cubicBezTo>
                  <a:cubicBezTo>
                    <a:pt x="134" y="50"/>
                    <a:pt x="134" y="50"/>
                    <a:pt x="134" y="50"/>
                  </a:cubicBezTo>
                  <a:cubicBezTo>
                    <a:pt x="133" y="52"/>
                    <a:pt x="131" y="53"/>
                    <a:pt x="129" y="54"/>
                  </a:cubicBezTo>
                  <a:cubicBezTo>
                    <a:pt x="117" y="59"/>
                    <a:pt x="105" y="64"/>
                    <a:pt x="92" y="68"/>
                  </a:cubicBezTo>
                  <a:cubicBezTo>
                    <a:pt x="87" y="70"/>
                    <a:pt x="83" y="72"/>
                    <a:pt x="81" y="78"/>
                  </a:cubicBezTo>
                  <a:cubicBezTo>
                    <a:pt x="76" y="90"/>
                    <a:pt x="69" y="99"/>
                    <a:pt x="57" y="104"/>
                  </a:cubicBezTo>
                  <a:cubicBezTo>
                    <a:pt x="50" y="107"/>
                    <a:pt x="42" y="108"/>
                    <a:pt x="35" y="108"/>
                  </a:cubicBezTo>
                  <a:cubicBezTo>
                    <a:pt x="31" y="108"/>
                    <a:pt x="27" y="108"/>
                    <a:pt x="23" y="107"/>
                  </a:cubicBezTo>
                  <a:cubicBezTo>
                    <a:pt x="21" y="107"/>
                    <a:pt x="20" y="106"/>
                    <a:pt x="18" y="106"/>
                  </a:cubicBezTo>
                  <a:cubicBezTo>
                    <a:pt x="16" y="106"/>
                    <a:pt x="14" y="107"/>
                    <a:pt x="13" y="108"/>
                  </a:cubicBezTo>
                  <a:cubicBezTo>
                    <a:pt x="3" y="117"/>
                    <a:pt x="2" y="147"/>
                    <a:pt x="10" y="158"/>
                  </a:cubicBezTo>
                  <a:cubicBezTo>
                    <a:pt x="22" y="175"/>
                    <a:pt x="22" y="188"/>
                    <a:pt x="12" y="206"/>
                  </a:cubicBezTo>
                  <a:cubicBezTo>
                    <a:pt x="8" y="214"/>
                    <a:pt x="4" y="224"/>
                    <a:pt x="2" y="233"/>
                  </a:cubicBezTo>
                  <a:cubicBezTo>
                    <a:pt x="0" y="244"/>
                    <a:pt x="1" y="256"/>
                    <a:pt x="1" y="268"/>
                  </a:cubicBezTo>
                  <a:cubicBezTo>
                    <a:pt x="2" y="276"/>
                    <a:pt x="2" y="283"/>
                    <a:pt x="3" y="291"/>
                  </a:cubicBezTo>
                  <a:cubicBezTo>
                    <a:pt x="8" y="290"/>
                    <a:pt x="14" y="290"/>
                    <a:pt x="19" y="290"/>
                  </a:cubicBezTo>
                  <a:cubicBezTo>
                    <a:pt x="33" y="290"/>
                    <a:pt x="46" y="292"/>
                    <a:pt x="60" y="298"/>
                  </a:cubicBezTo>
                  <a:cubicBezTo>
                    <a:pt x="62" y="299"/>
                    <a:pt x="65" y="301"/>
                    <a:pt x="68" y="302"/>
                  </a:cubicBezTo>
                  <a:cubicBezTo>
                    <a:pt x="68" y="302"/>
                    <a:pt x="68" y="302"/>
                    <a:pt x="68" y="301"/>
                  </a:cubicBezTo>
                  <a:cubicBezTo>
                    <a:pt x="70" y="299"/>
                    <a:pt x="71" y="297"/>
                    <a:pt x="73" y="295"/>
                  </a:cubicBezTo>
                  <a:cubicBezTo>
                    <a:pt x="71" y="292"/>
                    <a:pt x="72" y="285"/>
                    <a:pt x="72" y="280"/>
                  </a:cubicBezTo>
                  <a:cubicBezTo>
                    <a:pt x="72" y="277"/>
                    <a:pt x="73" y="274"/>
                    <a:pt x="75" y="271"/>
                  </a:cubicBezTo>
                  <a:cubicBezTo>
                    <a:pt x="77" y="268"/>
                    <a:pt x="79" y="264"/>
                    <a:pt x="82" y="261"/>
                  </a:cubicBezTo>
                  <a:cubicBezTo>
                    <a:pt x="96" y="247"/>
                    <a:pt x="115" y="242"/>
                    <a:pt x="135" y="237"/>
                  </a:cubicBezTo>
                  <a:cubicBezTo>
                    <a:pt x="141" y="235"/>
                    <a:pt x="147" y="231"/>
                    <a:pt x="154" y="228"/>
                  </a:cubicBezTo>
                  <a:cubicBezTo>
                    <a:pt x="168" y="221"/>
                    <a:pt x="181" y="214"/>
                    <a:pt x="196" y="207"/>
                  </a:cubicBezTo>
                  <a:cubicBezTo>
                    <a:pt x="204" y="204"/>
                    <a:pt x="206" y="202"/>
                    <a:pt x="204" y="193"/>
                  </a:cubicBezTo>
                  <a:cubicBezTo>
                    <a:pt x="202" y="179"/>
                    <a:pt x="208" y="170"/>
                    <a:pt x="223" y="167"/>
                  </a:cubicBezTo>
                  <a:cubicBezTo>
                    <a:pt x="231" y="165"/>
                    <a:pt x="240" y="164"/>
                    <a:pt x="247" y="158"/>
                  </a:cubicBezTo>
                  <a:cubicBezTo>
                    <a:pt x="250" y="155"/>
                    <a:pt x="252" y="151"/>
                    <a:pt x="254" y="148"/>
                  </a:cubicBezTo>
                  <a:cubicBezTo>
                    <a:pt x="255" y="148"/>
                    <a:pt x="255" y="147"/>
                    <a:pt x="255" y="147"/>
                  </a:cubicBezTo>
                  <a:cubicBezTo>
                    <a:pt x="264" y="140"/>
                    <a:pt x="261" y="132"/>
                    <a:pt x="260" y="123"/>
                  </a:cubicBezTo>
                  <a:cubicBezTo>
                    <a:pt x="260" y="121"/>
                    <a:pt x="259" y="119"/>
                    <a:pt x="257" y="118"/>
                  </a:cubicBezTo>
                  <a:cubicBezTo>
                    <a:pt x="255" y="114"/>
                    <a:pt x="252" y="112"/>
                    <a:pt x="253" y="107"/>
                  </a:cubicBezTo>
                  <a:cubicBezTo>
                    <a:pt x="253" y="105"/>
                    <a:pt x="250" y="104"/>
                    <a:pt x="248" y="102"/>
                  </a:cubicBezTo>
                  <a:cubicBezTo>
                    <a:pt x="248" y="96"/>
                    <a:pt x="242" y="90"/>
                    <a:pt x="234" y="90"/>
                  </a:cubicBezTo>
                  <a:cubicBezTo>
                    <a:pt x="233" y="90"/>
                    <a:pt x="233" y="90"/>
                    <a:pt x="233" y="90"/>
                  </a:cubicBezTo>
                  <a:cubicBezTo>
                    <a:pt x="227" y="90"/>
                    <a:pt x="222" y="92"/>
                    <a:pt x="217" y="93"/>
                  </a:cubicBezTo>
                  <a:cubicBezTo>
                    <a:pt x="213" y="93"/>
                    <a:pt x="209" y="94"/>
                    <a:pt x="204" y="94"/>
                  </a:cubicBezTo>
                  <a:cubicBezTo>
                    <a:pt x="205" y="90"/>
                    <a:pt x="205" y="87"/>
                    <a:pt x="207" y="84"/>
                  </a:cubicBezTo>
                  <a:cubicBezTo>
                    <a:pt x="208" y="82"/>
                    <a:pt x="210" y="80"/>
                    <a:pt x="213" y="80"/>
                  </a:cubicBezTo>
                  <a:cubicBezTo>
                    <a:pt x="218" y="79"/>
                    <a:pt x="224" y="78"/>
                    <a:pt x="229" y="78"/>
                  </a:cubicBezTo>
                  <a:cubicBezTo>
                    <a:pt x="235" y="77"/>
                    <a:pt x="235" y="74"/>
                    <a:pt x="236" y="69"/>
                  </a:cubicBezTo>
                  <a:cubicBezTo>
                    <a:pt x="238" y="61"/>
                    <a:pt x="232" y="58"/>
                    <a:pt x="229" y="53"/>
                  </a:cubicBezTo>
                  <a:cubicBezTo>
                    <a:pt x="227" y="49"/>
                    <a:pt x="228" y="47"/>
                    <a:pt x="231" y="45"/>
                  </a:cubicBezTo>
                  <a:cubicBezTo>
                    <a:pt x="241" y="39"/>
                    <a:pt x="249" y="32"/>
                    <a:pt x="246" y="19"/>
                  </a:cubicBezTo>
                  <a:cubicBezTo>
                    <a:pt x="246" y="17"/>
                    <a:pt x="247" y="14"/>
                    <a:pt x="247" y="11"/>
                  </a:cubicBezTo>
                  <a:cubicBezTo>
                    <a:pt x="247" y="7"/>
                    <a:pt x="246" y="4"/>
                    <a:pt x="243" y="4"/>
                  </a:cubicBezTo>
                  <a:cubicBezTo>
                    <a:pt x="241" y="4"/>
                    <a:pt x="240" y="5"/>
                    <a:pt x="238" y="5"/>
                  </a:cubicBezTo>
                  <a:cubicBezTo>
                    <a:pt x="238" y="6"/>
                    <a:pt x="237" y="6"/>
                    <a:pt x="237" y="6"/>
                  </a:cubicBezTo>
                  <a:cubicBezTo>
                    <a:pt x="236" y="6"/>
                    <a:pt x="236" y="6"/>
                    <a:pt x="235" y="5"/>
                  </a:cubicBezTo>
                  <a:cubicBezTo>
                    <a:pt x="236" y="4"/>
                    <a:pt x="237" y="3"/>
                    <a:pt x="238" y="2"/>
                  </a:cubicBezTo>
                  <a:cubicBezTo>
                    <a:pt x="237" y="1"/>
                    <a:pt x="237" y="1"/>
                    <a:pt x="23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8" y="1321"/>
              <a:ext cx="33" cy="42"/>
            </a:xfrm>
            <a:custGeom>
              <a:avLst/>
              <a:gdLst>
                <a:gd name="T0" fmla="*/ 39 w 47"/>
                <a:gd name="T1" fmla="*/ 0 h 59"/>
                <a:gd name="T2" fmla="*/ 30 w 47"/>
                <a:gd name="T3" fmla="*/ 4 h 59"/>
                <a:gd name="T4" fmla="*/ 29 w 47"/>
                <a:gd name="T5" fmla="*/ 5 h 59"/>
                <a:gd name="T6" fmla="*/ 37 w 47"/>
                <a:gd name="T7" fmla="*/ 32 h 59"/>
                <a:gd name="T8" fmla="*/ 31 w 47"/>
                <a:gd name="T9" fmla="*/ 38 h 59"/>
                <a:gd name="T10" fmla="*/ 15 w 47"/>
                <a:gd name="T11" fmla="*/ 41 h 59"/>
                <a:gd name="T12" fmla="*/ 9 w 47"/>
                <a:gd name="T13" fmla="*/ 36 h 59"/>
                <a:gd name="T14" fmla="*/ 8 w 47"/>
                <a:gd name="T15" fmla="*/ 36 h 59"/>
                <a:gd name="T16" fmla="*/ 2 w 47"/>
                <a:gd name="T17" fmla="*/ 54 h 59"/>
                <a:gd name="T18" fmla="*/ 0 w 47"/>
                <a:gd name="T19" fmla="*/ 59 h 59"/>
                <a:gd name="T20" fmla="*/ 20 w 47"/>
                <a:gd name="T21" fmla="*/ 45 h 59"/>
                <a:gd name="T22" fmla="*/ 27 w 47"/>
                <a:gd name="T23" fmla="*/ 43 h 59"/>
                <a:gd name="T24" fmla="*/ 29 w 47"/>
                <a:gd name="T25" fmla="*/ 44 h 59"/>
                <a:gd name="T26" fmla="*/ 46 w 47"/>
                <a:gd name="T27" fmla="*/ 46 h 59"/>
                <a:gd name="T28" fmla="*/ 47 w 47"/>
                <a:gd name="T29" fmla="*/ 36 h 59"/>
                <a:gd name="T30" fmla="*/ 46 w 47"/>
                <a:gd name="T31" fmla="*/ 9 h 59"/>
                <a:gd name="T32" fmla="*/ 39 w 47"/>
                <a:gd name="T3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59">
                  <a:moveTo>
                    <a:pt x="39" y="0"/>
                  </a:moveTo>
                  <a:cubicBezTo>
                    <a:pt x="37" y="0"/>
                    <a:pt x="34" y="1"/>
                    <a:pt x="30" y="4"/>
                  </a:cubicBezTo>
                  <a:cubicBezTo>
                    <a:pt x="30" y="4"/>
                    <a:pt x="29" y="4"/>
                    <a:pt x="29" y="5"/>
                  </a:cubicBezTo>
                  <a:cubicBezTo>
                    <a:pt x="36" y="12"/>
                    <a:pt x="38" y="21"/>
                    <a:pt x="37" y="32"/>
                  </a:cubicBezTo>
                  <a:cubicBezTo>
                    <a:pt x="36" y="34"/>
                    <a:pt x="34" y="37"/>
                    <a:pt x="31" y="38"/>
                  </a:cubicBezTo>
                  <a:cubicBezTo>
                    <a:pt x="26" y="40"/>
                    <a:pt x="20" y="40"/>
                    <a:pt x="15" y="41"/>
                  </a:cubicBezTo>
                  <a:cubicBezTo>
                    <a:pt x="12" y="39"/>
                    <a:pt x="10" y="36"/>
                    <a:pt x="9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6" y="42"/>
                    <a:pt x="4" y="48"/>
                    <a:pt x="2" y="54"/>
                  </a:cubicBezTo>
                  <a:cubicBezTo>
                    <a:pt x="1" y="55"/>
                    <a:pt x="1" y="57"/>
                    <a:pt x="0" y="59"/>
                  </a:cubicBezTo>
                  <a:cubicBezTo>
                    <a:pt x="8" y="56"/>
                    <a:pt x="15" y="52"/>
                    <a:pt x="20" y="45"/>
                  </a:cubicBezTo>
                  <a:cubicBezTo>
                    <a:pt x="22" y="44"/>
                    <a:pt x="24" y="43"/>
                    <a:pt x="27" y="43"/>
                  </a:cubicBezTo>
                  <a:cubicBezTo>
                    <a:pt x="27" y="43"/>
                    <a:pt x="28" y="43"/>
                    <a:pt x="29" y="44"/>
                  </a:cubicBezTo>
                  <a:cubicBezTo>
                    <a:pt x="34" y="44"/>
                    <a:pt x="40" y="45"/>
                    <a:pt x="46" y="46"/>
                  </a:cubicBezTo>
                  <a:cubicBezTo>
                    <a:pt x="46" y="43"/>
                    <a:pt x="47" y="39"/>
                    <a:pt x="47" y="36"/>
                  </a:cubicBezTo>
                  <a:cubicBezTo>
                    <a:pt x="46" y="27"/>
                    <a:pt x="47" y="18"/>
                    <a:pt x="46" y="9"/>
                  </a:cubicBezTo>
                  <a:cubicBezTo>
                    <a:pt x="45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9" y="1352"/>
              <a:ext cx="253" cy="229"/>
            </a:xfrm>
            <a:custGeom>
              <a:avLst/>
              <a:gdLst>
                <a:gd name="T0" fmla="*/ 185 w 352"/>
                <a:gd name="T1" fmla="*/ 2 h 319"/>
                <a:gd name="T2" fmla="*/ 165 w 352"/>
                <a:gd name="T3" fmla="*/ 16 h 319"/>
                <a:gd name="T4" fmla="*/ 164 w 352"/>
                <a:gd name="T5" fmla="*/ 21 h 319"/>
                <a:gd name="T6" fmla="*/ 167 w 352"/>
                <a:gd name="T7" fmla="*/ 21 h 319"/>
                <a:gd name="T8" fmla="*/ 176 w 352"/>
                <a:gd name="T9" fmla="*/ 27 h 319"/>
                <a:gd name="T10" fmla="*/ 160 w 352"/>
                <a:gd name="T11" fmla="*/ 61 h 319"/>
                <a:gd name="T12" fmla="*/ 165 w 352"/>
                <a:gd name="T13" fmla="*/ 85 h 319"/>
                <a:gd name="T14" fmla="*/ 142 w 352"/>
                <a:gd name="T15" fmla="*/ 96 h 319"/>
                <a:gd name="T16" fmla="*/ 133 w 352"/>
                <a:gd name="T17" fmla="*/ 110 h 319"/>
                <a:gd name="T18" fmla="*/ 162 w 352"/>
                <a:gd name="T19" fmla="*/ 106 h 319"/>
                <a:gd name="T20" fmla="*/ 177 w 352"/>
                <a:gd name="T21" fmla="*/ 118 h 319"/>
                <a:gd name="T22" fmla="*/ 186 w 352"/>
                <a:gd name="T23" fmla="*/ 134 h 319"/>
                <a:gd name="T24" fmla="*/ 184 w 352"/>
                <a:gd name="T25" fmla="*/ 163 h 319"/>
                <a:gd name="T26" fmla="*/ 176 w 352"/>
                <a:gd name="T27" fmla="*/ 174 h 319"/>
                <a:gd name="T28" fmla="*/ 133 w 352"/>
                <a:gd name="T29" fmla="*/ 209 h 319"/>
                <a:gd name="T30" fmla="*/ 83 w 352"/>
                <a:gd name="T31" fmla="*/ 244 h 319"/>
                <a:gd name="T32" fmla="*/ 11 w 352"/>
                <a:gd name="T33" fmla="*/ 277 h 319"/>
                <a:gd name="T34" fmla="*/ 1 w 352"/>
                <a:gd name="T35" fmla="*/ 296 h 319"/>
                <a:gd name="T36" fmla="*/ 30 w 352"/>
                <a:gd name="T37" fmla="*/ 290 h 319"/>
                <a:gd name="T38" fmla="*/ 34 w 352"/>
                <a:gd name="T39" fmla="*/ 289 h 319"/>
                <a:gd name="T40" fmla="*/ 30 w 352"/>
                <a:gd name="T41" fmla="*/ 308 h 319"/>
                <a:gd name="T42" fmla="*/ 72 w 352"/>
                <a:gd name="T43" fmla="*/ 296 h 319"/>
                <a:gd name="T44" fmla="*/ 102 w 352"/>
                <a:gd name="T45" fmla="*/ 268 h 319"/>
                <a:gd name="T46" fmla="*/ 124 w 352"/>
                <a:gd name="T47" fmla="*/ 253 h 319"/>
                <a:gd name="T48" fmla="*/ 199 w 352"/>
                <a:gd name="T49" fmla="*/ 212 h 319"/>
                <a:gd name="T50" fmla="*/ 225 w 352"/>
                <a:gd name="T51" fmla="*/ 219 h 319"/>
                <a:gd name="T52" fmla="*/ 242 w 352"/>
                <a:gd name="T53" fmla="*/ 237 h 319"/>
                <a:gd name="T54" fmla="*/ 250 w 352"/>
                <a:gd name="T55" fmla="*/ 236 h 319"/>
                <a:gd name="T56" fmla="*/ 267 w 352"/>
                <a:gd name="T57" fmla="*/ 216 h 319"/>
                <a:gd name="T58" fmla="*/ 273 w 352"/>
                <a:gd name="T59" fmla="*/ 200 h 319"/>
                <a:gd name="T60" fmla="*/ 281 w 352"/>
                <a:gd name="T61" fmla="*/ 179 h 319"/>
                <a:gd name="T62" fmla="*/ 289 w 352"/>
                <a:gd name="T63" fmla="*/ 151 h 319"/>
                <a:gd name="T64" fmla="*/ 320 w 352"/>
                <a:gd name="T65" fmla="*/ 116 h 319"/>
                <a:gd name="T66" fmla="*/ 332 w 352"/>
                <a:gd name="T67" fmla="*/ 120 h 319"/>
                <a:gd name="T68" fmla="*/ 352 w 352"/>
                <a:gd name="T69" fmla="*/ 104 h 319"/>
                <a:gd name="T70" fmla="*/ 321 w 352"/>
                <a:gd name="T71" fmla="*/ 110 h 319"/>
                <a:gd name="T72" fmla="*/ 278 w 352"/>
                <a:gd name="T73" fmla="*/ 145 h 319"/>
                <a:gd name="T74" fmla="*/ 271 w 352"/>
                <a:gd name="T75" fmla="*/ 134 h 319"/>
                <a:gd name="T76" fmla="*/ 249 w 352"/>
                <a:gd name="T77" fmla="*/ 91 h 319"/>
                <a:gd name="T78" fmla="*/ 208 w 352"/>
                <a:gd name="T79" fmla="*/ 75 h 319"/>
                <a:gd name="T80" fmla="*/ 214 w 352"/>
                <a:gd name="T81" fmla="*/ 17 h 319"/>
                <a:gd name="T82" fmla="*/ 194 w 352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" h="319">
                  <a:moveTo>
                    <a:pt x="192" y="0"/>
                  </a:moveTo>
                  <a:cubicBezTo>
                    <a:pt x="189" y="0"/>
                    <a:pt x="187" y="1"/>
                    <a:pt x="185" y="2"/>
                  </a:cubicBezTo>
                  <a:cubicBezTo>
                    <a:pt x="180" y="9"/>
                    <a:pt x="173" y="13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7"/>
                    <a:pt x="166" y="17"/>
                    <a:pt x="167" y="18"/>
                  </a:cubicBezTo>
                  <a:cubicBezTo>
                    <a:pt x="166" y="19"/>
                    <a:pt x="165" y="20"/>
                    <a:pt x="164" y="21"/>
                  </a:cubicBezTo>
                  <a:cubicBezTo>
                    <a:pt x="165" y="22"/>
                    <a:pt x="165" y="22"/>
                    <a:pt x="166" y="22"/>
                  </a:cubicBezTo>
                  <a:cubicBezTo>
                    <a:pt x="166" y="22"/>
                    <a:pt x="167" y="22"/>
                    <a:pt x="167" y="21"/>
                  </a:cubicBezTo>
                  <a:cubicBezTo>
                    <a:pt x="169" y="21"/>
                    <a:pt x="170" y="20"/>
                    <a:pt x="172" y="20"/>
                  </a:cubicBezTo>
                  <a:cubicBezTo>
                    <a:pt x="175" y="20"/>
                    <a:pt x="176" y="23"/>
                    <a:pt x="176" y="27"/>
                  </a:cubicBezTo>
                  <a:cubicBezTo>
                    <a:pt x="176" y="30"/>
                    <a:pt x="175" y="33"/>
                    <a:pt x="175" y="35"/>
                  </a:cubicBezTo>
                  <a:cubicBezTo>
                    <a:pt x="178" y="48"/>
                    <a:pt x="170" y="55"/>
                    <a:pt x="160" y="61"/>
                  </a:cubicBezTo>
                  <a:cubicBezTo>
                    <a:pt x="157" y="63"/>
                    <a:pt x="156" y="65"/>
                    <a:pt x="158" y="69"/>
                  </a:cubicBezTo>
                  <a:cubicBezTo>
                    <a:pt x="161" y="74"/>
                    <a:pt x="167" y="77"/>
                    <a:pt x="165" y="85"/>
                  </a:cubicBezTo>
                  <a:cubicBezTo>
                    <a:pt x="164" y="90"/>
                    <a:pt x="164" y="93"/>
                    <a:pt x="158" y="94"/>
                  </a:cubicBezTo>
                  <a:cubicBezTo>
                    <a:pt x="153" y="94"/>
                    <a:pt x="147" y="95"/>
                    <a:pt x="142" y="96"/>
                  </a:cubicBezTo>
                  <a:cubicBezTo>
                    <a:pt x="139" y="96"/>
                    <a:pt x="137" y="98"/>
                    <a:pt x="136" y="100"/>
                  </a:cubicBezTo>
                  <a:cubicBezTo>
                    <a:pt x="134" y="103"/>
                    <a:pt x="134" y="106"/>
                    <a:pt x="133" y="110"/>
                  </a:cubicBezTo>
                  <a:cubicBezTo>
                    <a:pt x="138" y="110"/>
                    <a:pt x="142" y="109"/>
                    <a:pt x="146" y="109"/>
                  </a:cubicBezTo>
                  <a:cubicBezTo>
                    <a:pt x="151" y="108"/>
                    <a:pt x="156" y="106"/>
                    <a:pt x="162" y="106"/>
                  </a:cubicBezTo>
                  <a:cubicBezTo>
                    <a:pt x="162" y="106"/>
                    <a:pt x="162" y="106"/>
                    <a:pt x="163" y="106"/>
                  </a:cubicBezTo>
                  <a:cubicBezTo>
                    <a:pt x="171" y="106"/>
                    <a:pt x="177" y="112"/>
                    <a:pt x="177" y="118"/>
                  </a:cubicBezTo>
                  <a:cubicBezTo>
                    <a:pt x="179" y="120"/>
                    <a:pt x="182" y="121"/>
                    <a:pt x="182" y="123"/>
                  </a:cubicBezTo>
                  <a:cubicBezTo>
                    <a:pt x="181" y="128"/>
                    <a:pt x="184" y="130"/>
                    <a:pt x="186" y="134"/>
                  </a:cubicBezTo>
                  <a:cubicBezTo>
                    <a:pt x="188" y="135"/>
                    <a:pt x="189" y="137"/>
                    <a:pt x="189" y="139"/>
                  </a:cubicBezTo>
                  <a:cubicBezTo>
                    <a:pt x="190" y="148"/>
                    <a:pt x="193" y="156"/>
                    <a:pt x="184" y="163"/>
                  </a:cubicBezTo>
                  <a:cubicBezTo>
                    <a:pt x="184" y="163"/>
                    <a:pt x="184" y="164"/>
                    <a:pt x="183" y="164"/>
                  </a:cubicBezTo>
                  <a:cubicBezTo>
                    <a:pt x="181" y="167"/>
                    <a:pt x="179" y="171"/>
                    <a:pt x="176" y="174"/>
                  </a:cubicBezTo>
                  <a:cubicBezTo>
                    <a:pt x="169" y="180"/>
                    <a:pt x="160" y="181"/>
                    <a:pt x="152" y="183"/>
                  </a:cubicBezTo>
                  <a:cubicBezTo>
                    <a:pt x="137" y="186"/>
                    <a:pt x="131" y="195"/>
                    <a:pt x="133" y="209"/>
                  </a:cubicBezTo>
                  <a:cubicBezTo>
                    <a:pt x="135" y="218"/>
                    <a:pt x="133" y="220"/>
                    <a:pt x="125" y="223"/>
                  </a:cubicBezTo>
                  <a:cubicBezTo>
                    <a:pt x="110" y="230"/>
                    <a:pt x="97" y="237"/>
                    <a:pt x="83" y="244"/>
                  </a:cubicBezTo>
                  <a:cubicBezTo>
                    <a:pt x="76" y="247"/>
                    <a:pt x="70" y="251"/>
                    <a:pt x="64" y="253"/>
                  </a:cubicBezTo>
                  <a:cubicBezTo>
                    <a:pt x="44" y="258"/>
                    <a:pt x="25" y="263"/>
                    <a:pt x="11" y="277"/>
                  </a:cubicBezTo>
                  <a:cubicBezTo>
                    <a:pt x="8" y="280"/>
                    <a:pt x="6" y="284"/>
                    <a:pt x="4" y="287"/>
                  </a:cubicBezTo>
                  <a:cubicBezTo>
                    <a:pt x="2" y="290"/>
                    <a:pt x="1" y="293"/>
                    <a:pt x="1" y="296"/>
                  </a:cubicBezTo>
                  <a:cubicBezTo>
                    <a:pt x="1" y="301"/>
                    <a:pt x="0" y="308"/>
                    <a:pt x="2" y="311"/>
                  </a:cubicBezTo>
                  <a:cubicBezTo>
                    <a:pt x="10" y="302"/>
                    <a:pt x="21" y="297"/>
                    <a:pt x="30" y="290"/>
                  </a:cubicBezTo>
                  <a:cubicBezTo>
                    <a:pt x="30" y="289"/>
                    <a:pt x="32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3" y="296"/>
                    <a:pt x="31" y="302"/>
                    <a:pt x="30" y="308"/>
                  </a:cubicBezTo>
                  <a:cubicBezTo>
                    <a:pt x="30" y="312"/>
                    <a:pt x="30" y="316"/>
                    <a:pt x="31" y="319"/>
                  </a:cubicBezTo>
                  <a:cubicBezTo>
                    <a:pt x="47" y="317"/>
                    <a:pt x="60" y="308"/>
                    <a:pt x="72" y="296"/>
                  </a:cubicBezTo>
                  <a:cubicBezTo>
                    <a:pt x="76" y="292"/>
                    <a:pt x="81" y="288"/>
                    <a:pt x="85" y="284"/>
                  </a:cubicBezTo>
                  <a:cubicBezTo>
                    <a:pt x="91" y="279"/>
                    <a:pt x="97" y="274"/>
                    <a:pt x="102" y="268"/>
                  </a:cubicBezTo>
                  <a:cubicBezTo>
                    <a:pt x="107" y="263"/>
                    <a:pt x="112" y="259"/>
                    <a:pt x="118" y="256"/>
                  </a:cubicBezTo>
                  <a:cubicBezTo>
                    <a:pt x="120" y="255"/>
                    <a:pt x="122" y="254"/>
                    <a:pt x="124" y="253"/>
                  </a:cubicBezTo>
                  <a:cubicBezTo>
                    <a:pt x="138" y="241"/>
                    <a:pt x="153" y="231"/>
                    <a:pt x="168" y="221"/>
                  </a:cubicBezTo>
                  <a:cubicBezTo>
                    <a:pt x="178" y="215"/>
                    <a:pt x="188" y="212"/>
                    <a:pt x="199" y="212"/>
                  </a:cubicBezTo>
                  <a:cubicBezTo>
                    <a:pt x="203" y="212"/>
                    <a:pt x="208" y="212"/>
                    <a:pt x="212" y="213"/>
                  </a:cubicBezTo>
                  <a:cubicBezTo>
                    <a:pt x="216" y="214"/>
                    <a:pt x="221" y="217"/>
                    <a:pt x="225" y="219"/>
                  </a:cubicBezTo>
                  <a:cubicBezTo>
                    <a:pt x="227" y="221"/>
                    <a:pt x="229" y="223"/>
                    <a:pt x="230" y="225"/>
                  </a:cubicBezTo>
                  <a:cubicBezTo>
                    <a:pt x="232" y="234"/>
                    <a:pt x="234" y="236"/>
                    <a:pt x="242" y="237"/>
                  </a:cubicBezTo>
                  <a:cubicBezTo>
                    <a:pt x="245" y="237"/>
                    <a:pt x="247" y="238"/>
                    <a:pt x="249" y="239"/>
                  </a:cubicBezTo>
                  <a:cubicBezTo>
                    <a:pt x="250" y="238"/>
                    <a:pt x="250" y="237"/>
                    <a:pt x="250" y="236"/>
                  </a:cubicBezTo>
                  <a:cubicBezTo>
                    <a:pt x="251" y="234"/>
                    <a:pt x="253" y="233"/>
                    <a:pt x="255" y="233"/>
                  </a:cubicBezTo>
                  <a:cubicBezTo>
                    <a:pt x="262" y="230"/>
                    <a:pt x="265" y="224"/>
                    <a:pt x="267" y="216"/>
                  </a:cubicBezTo>
                  <a:cubicBezTo>
                    <a:pt x="268" y="211"/>
                    <a:pt x="270" y="206"/>
                    <a:pt x="273" y="201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69" y="194"/>
                    <a:pt x="272" y="188"/>
                    <a:pt x="281" y="178"/>
                  </a:cubicBezTo>
                  <a:cubicBezTo>
                    <a:pt x="281" y="178"/>
                    <a:pt x="281" y="179"/>
                    <a:pt x="281" y="179"/>
                  </a:cubicBezTo>
                  <a:cubicBezTo>
                    <a:pt x="282" y="173"/>
                    <a:pt x="282" y="168"/>
                    <a:pt x="282" y="162"/>
                  </a:cubicBezTo>
                  <a:cubicBezTo>
                    <a:pt x="282" y="156"/>
                    <a:pt x="284" y="154"/>
                    <a:pt x="289" y="151"/>
                  </a:cubicBezTo>
                  <a:cubicBezTo>
                    <a:pt x="302" y="146"/>
                    <a:pt x="308" y="134"/>
                    <a:pt x="314" y="122"/>
                  </a:cubicBezTo>
                  <a:cubicBezTo>
                    <a:pt x="316" y="118"/>
                    <a:pt x="317" y="116"/>
                    <a:pt x="320" y="116"/>
                  </a:cubicBezTo>
                  <a:cubicBezTo>
                    <a:pt x="321" y="116"/>
                    <a:pt x="322" y="117"/>
                    <a:pt x="324" y="118"/>
                  </a:cubicBezTo>
                  <a:cubicBezTo>
                    <a:pt x="327" y="119"/>
                    <a:pt x="329" y="120"/>
                    <a:pt x="332" y="120"/>
                  </a:cubicBezTo>
                  <a:cubicBezTo>
                    <a:pt x="336" y="120"/>
                    <a:pt x="340" y="118"/>
                    <a:pt x="344" y="114"/>
                  </a:cubicBezTo>
                  <a:cubicBezTo>
                    <a:pt x="347" y="111"/>
                    <a:pt x="350" y="108"/>
                    <a:pt x="352" y="104"/>
                  </a:cubicBezTo>
                  <a:cubicBezTo>
                    <a:pt x="349" y="102"/>
                    <a:pt x="346" y="101"/>
                    <a:pt x="342" y="101"/>
                  </a:cubicBezTo>
                  <a:cubicBezTo>
                    <a:pt x="335" y="101"/>
                    <a:pt x="328" y="104"/>
                    <a:pt x="321" y="110"/>
                  </a:cubicBezTo>
                  <a:cubicBezTo>
                    <a:pt x="310" y="120"/>
                    <a:pt x="301" y="130"/>
                    <a:pt x="291" y="140"/>
                  </a:cubicBezTo>
                  <a:cubicBezTo>
                    <a:pt x="287" y="143"/>
                    <a:pt x="282" y="145"/>
                    <a:pt x="278" y="145"/>
                  </a:cubicBezTo>
                  <a:cubicBezTo>
                    <a:pt x="278" y="145"/>
                    <a:pt x="277" y="145"/>
                    <a:pt x="277" y="145"/>
                  </a:cubicBezTo>
                  <a:cubicBezTo>
                    <a:pt x="275" y="145"/>
                    <a:pt x="272" y="138"/>
                    <a:pt x="271" y="134"/>
                  </a:cubicBezTo>
                  <a:cubicBezTo>
                    <a:pt x="270" y="119"/>
                    <a:pt x="269" y="105"/>
                    <a:pt x="267" y="90"/>
                  </a:cubicBezTo>
                  <a:cubicBezTo>
                    <a:pt x="259" y="91"/>
                    <a:pt x="254" y="91"/>
                    <a:pt x="249" y="91"/>
                  </a:cubicBezTo>
                  <a:cubicBezTo>
                    <a:pt x="237" y="91"/>
                    <a:pt x="235" y="88"/>
                    <a:pt x="226" y="77"/>
                  </a:cubicBezTo>
                  <a:cubicBezTo>
                    <a:pt x="219" y="76"/>
                    <a:pt x="213" y="76"/>
                    <a:pt x="208" y="75"/>
                  </a:cubicBezTo>
                  <a:cubicBezTo>
                    <a:pt x="209" y="70"/>
                    <a:pt x="209" y="64"/>
                    <a:pt x="211" y="59"/>
                  </a:cubicBezTo>
                  <a:cubicBezTo>
                    <a:pt x="216" y="46"/>
                    <a:pt x="224" y="33"/>
                    <a:pt x="214" y="17"/>
                  </a:cubicBezTo>
                  <a:cubicBezTo>
                    <a:pt x="211" y="14"/>
                    <a:pt x="211" y="8"/>
                    <a:pt x="211" y="3"/>
                  </a:cubicBezTo>
                  <a:cubicBezTo>
                    <a:pt x="205" y="2"/>
                    <a:pt x="199" y="1"/>
                    <a:pt x="194" y="1"/>
                  </a:cubicBezTo>
                  <a:cubicBezTo>
                    <a:pt x="193" y="0"/>
                    <a:pt x="192" y="0"/>
                    <a:pt x="19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378"/>
              <a:ext cx="38" cy="25"/>
            </a:xfrm>
            <a:custGeom>
              <a:avLst/>
              <a:gdLst>
                <a:gd name="T0" fmla="*/ 6 w 52"/>
                <a:gd name="T1" fmla="*/ 0 h 35"/>
                <a:gd name="T2" fmla="*/ 2 w 52"/>
                <a:gd name="T3" fmla="*/ 5 h 35"/>
                <a:gd name="T4" fmla="*/ 1 w 52"/>
                <a:gd name="T5" fmla="*/ 15 h 35"/>
                <a:gd name="T6" fmla="*/ 2 w 52"/>
                <a:gd name="T7" fmla="*/ 14 h 35"/>
                <a:gd name="T8" fmla="*/ 13 w 52"/>
                <a:gd name="T9" fmla="*/ 21 h 35"/>
                <a:gd name="T10" fmla="*/ 21 w 52"/>
                <a:gd name="T11" fmla="*/ 24 h 35"/>
                <a:gd name="T12" fmla="*/ 30 w 52"/>
                <a:gd name="T13" fmla="*/ 35 h 35"/>
                <a:gd name="T14" fmla="*/ 34 w 52"/>
                <a:gd name="T15" fmla="*/ 34 h 35"/>
                <a:gd name="T16" fmla="*/ 35 w 52"/>
                <a:gd name="T17" fmla="*/ 34 h 35"/>
                <a:gd name="T18" fmla="*/ 43 w 52"/>
                <a:gd name="T19" fmla="*/ 35 h 35"/>
                <a:gd name="T20" fmla="*/ 52 w 52"/>
                <a:gd name="T21" fmla="*/ 34 h 35"/>
                <a:gd name="T22" fmla="*/ 40 w 52"/>
                <a:gd name="T23" fmla="*/ 23 h 35"/>
                <a:gd name="T24" fmla="*/ 6 w 52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35">
                  <a:moveTo>
                    <a:pt x="6" y="0"/>
                  </a:moveTo>
                  <a:cubicBezTo>
                    <a:pt x="5" y="2"/>
                    <a:pt x="4" y="3"/>
                    <a:pt x="2" y="5"/>
                  </a:cubicBezTo>
                  <a:cubicBezTo>
                    <a:pt x="0" y="6"/>
                    <a:pt x="1" y="11"/>
                    <a:pt x="1" y="15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6" y="16"/>
                    <a:pt x="9" y="19"/>
                    <a:pt x="13" y="21"/>
                  </a:cubicBezTo>
                  <a:cubicBezTo>
                    <a:pt x="15" y="22"/>
                    <a:pt x="18" y="24"/>
                    <a:pt x="21" y="24"/>
                  </a:cubicBezTo>
                  <a:cubicBezTo>
                    <a:pt x="30" y="25"/>
                    <a:pt x="31" y="26"/>
                    <a:pt x="30" y="35"/>
                  </a:cubicBezTo>
                  <a:cubicBezTo>
                    <a:pt x="31" y="35"/>
                    <a:pt x="33" y="34"/>
                    <a:pt x="34" y="34"/>
                  </a:cubicBezTo>
                  <a:cubicBezTo>
                    <a:pt x="34" y="34"/>
                    <a:pt x="35" y="34"/>
                    <a:pt x="35" y="34"/>
                  </a:cubicBezTo>
                  <a:cubicBezTo>
                    <a:pt x="38" y="35"/>
                    <a:pt x="40" y="35"/>
                    <a:pt x="43" y="35"/>
                  </a:cubicBezTo>
                  <a:cubicBezTo>
                    <a:pt x="46" y="35"/>
                    <a:pt x="49" y="35"/>
                    <a:pt x="52" y="34"/>
                  </a:cubicBezTo>
                  <a:cubicBezTo>
                    <a:pt x="48" y="31"/>
                    <a:pt x="43" y="27"/>
                    <a:pt x="40" y="23"/>
                  </a:cubicBezTo>
                  <a:cubicBezTo>
                    <a:pt x="30" y="12"/>
                    <a:pt x="19" y="5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21" y="1427"/>
              <a:ext cx="46" cy="15"/>
            </a:xfrm>
            <a:custGeom>
              <a:avLst/>
              <a:gdLst>
                <a:gd name="T0" fmla="*/ 55 w 64"/>
                <a:gd name="T1" fmla="*/ 0 h 21"/>
                <a:gd name="T2" fmla="*/ 47 w 64"/>
                <a:gd name="T3" fmla="*/ 0 h 21"/>
                <a:gd name="T4" fmla="*/ 39 w 64"/>
                <a:gd name="T5" fmla="*/ 2 h 21"/>
                <a:gd name="T6" fmla="*/ 10 w 64"/>
                <a:gd name="T7" fmla="*/ 10 h 21"/>
                <a:gd name="T8" fmla="*/ 0 w 64"/>
                <a:gd name="T9" fmla="*/ 18 h 21"/>
                <a:gd name="T10" fmla="*/ 15 w 64"/>
                <a:gd name="T11" fmla="*/ 21 h 21"/>
                <a:gd name="T12" fmla="*/ 33 w 64"/>
                <a:gd name="T13" fmla="*/ 17 h 21"/>
                <a:gd name="T14" fmla="*/ 58 w 64"/>
                <a:gd name="T15" fmla="*/ 9 h 21"/>
                <a:gd name="T16" fmla="*/ 64 w 64"/>
                <a:gd name="T17" fmla="*/ 5 h 21"/>
                <a:gd name="T18" fmla="*/ 58 w 64"/>
                <a:gd name="T19" fmla="*/ 0 h 21"/>
                <a:gd name="T20" fmla="*/ 55 w 64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1">
                  <a:moveTo>
                    <a:pt x="55" y="0"/>
                  </a:moveTo>
                  <a:cubicBezTo>
                    <a:pt x="52" y="0"/>
                    <a:pt x="49" y="0"/>
                    <a:pt x="47" y="0"/>
                  </a:cubicBezTo>
                  <a:cubicBezTo>
                    <a:pt x="44" y="1"/>
                    <a:pt x="42" y="1"/>
                    <a:pt x="39" y="2"/>
                  </a:cubicBezTo>
                  <a:cubicBezTo>
                    <a:pt x="29" y="4"/>
                    <a:pt x="19" y="4"/>
                    <a:pt x="10" y="10"/>
                  </a:cubicBezTo>
                  <a:cubicBezTo>
                    <a:pt x="7" y="12"/>
                    <a:pt x="4" y="15"/>
                    <a:pt x="0" y="18"/>
                  </a:cubicBezTo>
                  <a:cubicBezTo>
                    <a:pt x="5" y="20"/>
                    <a:pt x="10" y="21"/>
                    <a:pt x="15" y="21"/>
                  </a:cubicBezTo>
                  <a:cubicBezTo>
                    <a:pt x="21" y="21"/>
                    <a:pt x="27" y="19"/>
                    <a:pt x="33" y="17"/>
                  </a:cubicBezTo>
                  <a:cubicBezTo>
                    <a:pt x="41" y="14"/>
                    <a:pt x="50" y="11"/>
                    <a:pt x="58" y="9"/>
                  </a:cubicBezTo>
                  <a:cubicBezTo>
                    <a:pt x="61" y="8"/>
                    <a:pt x="64" y="9"/>
                    <a:pt x="64" y="5"/>
                  </a:cubicBezTo>
                  <a:cubicBezTo>
                    <a:pt x="63" y="3"/>
                    <a:pt x="61" y="0"/>
                    <a:pt x="58" y="0"/>
                  </a:cubicBezTo>
                  <a:cubicBezTo>
                    <a:pt x="57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5" y="1753"/>
              <a:ext cx="452" cy="207"/>
            </a:xfrm>
            <a:custGeom>
              <a:avLst/>
              <a:gdLst>
                <a:gd name="T0" fmla="*/ 630 w 630"/>
                <a:gd name="T1" fmla="*/ 71 h 289"/>
                <a:gd name="T2" fmla="*/ 613 w 630"/>
                <a:gd name="T3" fmla="*/ 78 h 289"/>
                <a:gd name="T4" fmla="*/ 608 w 630"/>
                <a:gd name="T5" fmla="*/ 79 h 289"/>
                <a:gd name="T6" fmla="*/ 607 w 630"/>
                <a:gd name="T7" fmla="*/ 79 h 289"/>
                <a:gd name="T8" fmla="*/ 605 w 630"/>
                <a:gd name="T9" fmla="*/ 79 h 289"/>
                <a:gd name="T10" fmla="*/ 599 w 630"/>
                <a:gd name="T11" fmla="*/ 81 h 289"/>
                <a:gd name="T12" fmla="*/ 619 w 630"/>
                <a:gd name="T13" fmla="*/ 84 h 289"/>
                <a:gd name="T14" fmla="*/ 619 w 630"/>
                <a:gd name="T15" fmla="*/ 84 h 289"/>
                <a:gd name="T16" fmla="*/ 630 w 630"/>
                <a:gd name="T17" fmla="*/ 77 h 289"/>
                <a:gd name="T18" fmla="*/ 630 w 630"/>
                <a:gd name="T19" fmla="*/ 71 h 289"/>
                <a:gd name="T20" fmla="*/ 231 w 630"/>
                <a:gd name="T21" fmla="*/ 0 h 289"/>
                <a:gd name="T22" fmla="*/ 213 w 630"/>
                <a:gd name="T23" fmla="*/ 12 h 289"/>
                <a:gd name="T24" fmla="*/ 169 w 630"/>
                <a:gd name="T25" fmla="*/ 23 h 289"/>
                <a:gd name="T26" fmla="*/ 164 w 630"/>
                <a:gd name="T27" fmla="*/ 23 h 289"/>
                <a:gd name="T28" fmla="*/ 142 w 630"/>
                <a:gd name="T29" fmla="*/ 21 h 289"/>
                <a:gd name="T30" fmla="*/ 110 w 630"/>
                <a:gd name="T31" fmla="*/ 31 h 289"/>
                <a:gd name="T32" fmla="*/ 71 w 630"/>
                <a:gd name="T33" fmla="*/ 4 h 289"/>
                <a:gd name="T34" fmla="*/ 66 w 630"/>
                <a:gd name="T35" fmla="*/ 10 h 289"/>
                <a:gd name="T36" fmla="*/ 41 w 630"/>
                <a:gd name="T37" fmla="*/ 56 h 289"/>
                <a:gd name="T38" fmla="*/ 32 w 630"/>
                <a:gd name="T39" fmla="*/ 62 h 289"/>
                <a:gd name="T40" fmla="*/ 32 w 630"/>
                <a:gd name="T41" fmla="*/ 62 h 289"/>
                <a:gd name="T42" fmla="*/ 9 w 630"/>
                <a:gd name="T43" fmla="*/ 49 h 289"/>
                <a:gd name="T44" fmla="*/ 15 w 630"/>
                <a:gd name="T45" fmla="*/ 74 h 289"/>
                <a:gd name="T46" fmla="*/ 28 w 630"/>
                <a:gd name="T47" fmla="*/ 82 h 289"/>
                <a:gd name="T48" fmla="*/ 41 w 630"/>
                <a:gd name="T49" fmla="*/ 78 h 289"/>
                <a:gd name="T50" fmla="*/ 53 w 630"/>
                <a:gd name="T51" fmla="*/ 102 h 289"/>
                <a:gd name="T52" fmla="*/ 42 w 630"/>
                <a:gd name="T53" fmla="*/ 126 h 289"/>
                <a:gd name="T54" fmla="*/ 42 w 630"/>
                <a:gd name="T55" fmla="*/ 126 h 289"/>
                <a:gd name="T56" fmla="*/ 91 w 630"/>
                <a:gd name="T57" fmla="*/ 97 h 289"/>
                <a:gd name="T58" fmla="*/ 111 w 630"/>
                <a:gd name="T59" fmla="*/ 83 h 289"/>
                <a:gd name="T60" fmla="*/ 123 w 630"/>
                <a:gd name="T61" fmla="*/ 86 h 289"/>
                <a:gd name="T62" fmla="*/ 142 w 630"/>
                <a:gd name="T63" fmla="*/ 127 h 289"/>
                <a:gd name="T64" fmla="*/ 142 w 630"/>
                <a:gd name="T65" fmla="*/ 176 h 289"/>
                <a:gd name="T66" fmla="*/ 146 w 630"/>
                <a:gd name="T67" fmla="*/ 233 h 289"/>
                <a:gd name="T68" fmla="*/ 155 w 630"/>
                <a:gd name="T69" fmla="*/ 284 h 289"/>
                <a:gd name="T70" fmla="*/ 164 w 630"/>
                <a:gd name="T71" fmla="*/ 289 h 289"/>
                <a:gd name="T72" fmla="*/ 166 w 630"/>
                <a:gd name="T73" fmla="*/ 288 h 289"/>
                <a:gd name="T74" fmla="*/ 206 w 630"/>
                <a:gd name="T75" fmla="*/ 233 h 289"/>
                <a:gd name="T76" fmla="*/ 227 w 630"/>
                <a:gd name="T77" fmla="*/ 163 h 289"/>
                <a:gd name="T78" fmla="*/ 232 w 630"/>
                <a:gd name="T79" fmla="*/ 142 h 289"/>
                <a:gd name="T80" fmla="*/ 199 w 630"/>
                <a:gd name="T81" fmla="*/ 169 h 289"/>
                <a:gd name="T82" fmla="*/ 179 w 630"/>
                <a:gd name="T83" fmla="*/ 182 h 289"/>
                <a:gd name="T84" fmla="*/ 178 w 630"/>
                <a:gd name="T85" fmla="*/ 182 h 289"/>
                <a:gd name="T86" fmla="*/ 170 w 630"/>
                <a:gd name="T87" fmla="*/ 161 h 289"/>
                <a:gd name="T88" fmla="*/ 170 w 630"/>
                <a:gd name="T89" fmla="*/ 159 h 289"/>
                <a:gd name="T90" fmla="*/ 149 w 630"/>
                <a:gd name="T91" fmla="*/ 130 h 289"/>
                <a:gd name="T92" fmla="*/ 187 w 630"/>
                <a:gd name="T93" fmla="*/ 100 h 289"/>
                <a:gd name="T94" fmla="*/ 205 w 630"/>
                <a:gd name="T95" fmla="*/ 87 h 289"/>
                <a:gd name="T96" fmla="*/ 215 w 630"/>
                <a:gd name="T97" fmla="*/ 90 h 289"/>
                <a:gd name="T98" fmla="*/ 237 w 630"/>
                <a:gd name="T99" fmla="*/ 98 h 289"/>
                <a:gd name="T100" fmla="*/ 266 w 630"/>
                <a:gd name="T101" fmla="*/ 83 h 289"/>
                <a:gd name="T102" fmla="*/ 294 w 630"/>
                <a:gd name="T103" fmla="*/ 60 h 289"/>
                <a:gd name="T104" fmla="*/ 256 w 630"/>
                <a:gd name="T105" fmla="*/ 24 h 289"/>
                <a:gd name="T106" fmla="*/ 251 w 630"/>
                <a:gd name="T107" fmla="*/ 20 h 289"/>
                <a:gd name="T108" fmla="*/ 231 w 630"/>
                <a:gd name="T10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0" h="289">
                  <a:moveTo>
                    <a:pt x="630" y="71"/>
                  </a:moveTo>
                  <a:cubicBezTo>
                    <a:pt x="624" y="74"/>
                    <a:pt x="619" y="76"/>
                    <a:pt x="613" y="78"/>
                  </a:cubicBezTo>
                  <a:cubicBezTo>
                    <a:pt x="611" y="79"/>
                    <a:pt x="610" y="79"/>
                    <a:pt x="608" y="79"/>
                  </a:cubicBezTo>
                  <a:cubicBezTo>
                    <a:pt x="608" y="79"/>
                    <a:pt x="608" y="79"/>
                    <a:pt x="607" y="79"/>
                  </a:cubicBezTo>
                  <a:cubicBezTo>
                    <a:pt x="607" y="79"/>
                    <a:pt x="606" y="79"/>
                    <a:pt x="605" y="79"/>
                  </a:cubicBezTo>
                  <a:cubicBezTo>
                    <a:pt x="603" y="79"/>
                    <a:pt x="601" y="80"/>
                    <a:pt x="599" y="81"/>
                  </a:cubicBezTo>
                  <a:cubicBezTo>
                    <a:pt x="606" y="82"/>
                    <a:pt x="613" y="83"/>
                    <a:pt x="619" y="84"/>
                  </a:cubicBezTo>
                  <a:cubicBezTo>
                    <a:pt x="619" y="84"/>
                    <a:pt x="619" y="84"/>
                    <a:pt x="619" y="84"/>
                  </a:cubicBezTo>
                  <a:cubicBezTo>
                    <a:pt x="623" y="84"/>
                    <a:pt x="629" y="80"/>
                    <a:pt x="630" y="77"/>
                  </a:cubicBezTo>
                  <a:cubicBezTo>
                    <a:pt x="630" y="75"/>
                    <a:pt x="630" y="73"/>
                    <a:pt x="630" y="71"/>
                  </a:cubicBezTo>
                  <a:moveTo>
                    <a:pt x="231" y="0"/>
                  </a:moveTo>
                  <a:cubicBezTo>
                    <a:pt x="225" y="5"/>
                    <a:pt x="219" y="9"/>
                    <a:pt x="213" y="12"/>
                  </a:cubicBezTo>
                  <a:cubicBezTo>
                    <a:pt x="199" y="18"/>
                    <a:pt x="184" y="23"/>
                    <a:pt x="169" y="23"/>
                  </a:cubicBezTo>
                  <a:cubicBezTo>
                    <a:pt x="167" y="23"/>
                    <a:pt x="166" y="23"/>
                    <a:pt x="164" y="23"/>
                  </a:cubicBezTo>
                  <a:cubicBezTo>
                    <a:pt x="154" y="22"/>
                    <a:pt x="147" y="21"/>
                    <a:pt x="142" y="21"/>
                  </a:cubicBezTo>
                  <a:cubicBezTo>
                    <a:pt x="133" y="21"/>
                    <a:pt x="127" y="23"/>
                    <a:pt x="110" y="31"/>
                  </a:cubicBezTo>
                  <a:cubicBezTo>
                    <a:pt x="96" y="23"/>
                    <a:pt x="84" y="13"/>
                    <a:pt x="71" y="4"/>
                  </a:cubicBezTo>
                  <a:cubicBezTo>
                    <a:pt x="70" y="6"/>
                    <a:pt x="68" y="8"/>
                    <a:pt x="66" y="10"/>
                  </a:cubicBezTo>
                  <a:cubicBezTo>
                    <a:pt x="53" y="21"/>
                    <a:pt x="44" y="37"/>
                    <a:pt x="41" y="56"/>
                  </a:cubicBezTo>
                  <a:cubicBezTo>
                    <a:pt x="41" y="58"/>
                    <a:pt x="35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4" y="59"/>
                    <a:pt x="17" y="54"/>
                    <a:pt x="9" y="49"/>
                  </a:cubicBezTo>
                  <a:cubicBezTo>
                    <a:pt x="0" y="59"/>
                    <a:pt x="11" y="66"/>
                    <a:pt x="15" y="74"/>
                  </a:cubicBezTo>
                  <a:cubicBezTo>
                    <a:pt x="19" y="80"/>
                    <a:pt x="23" y="82"/>
                    <a:pt x="28" y="82"/>
                  </a:cubicBezTo>
                  <a:cubicBezTo>
                    <a:pt x="32" y="82"/>
                    <a:pt x="37" y="80"/>
                    <a:pt x="41" y="78"/>
                  </a:cubicBezTo>
                  <a:cubicBezTo>
                    <a:pt x="46" y="87"/>
                    <a:pt x="50" y="96"/>
                    <a:pt x="53" y="102"/>
                  </a:cubicBezTo>
                  <a:cubicBezTo>
                    <a:pt x="50" y="110"/>
                    <a:pt x="46" y="117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68" y="126"/>
                    <a:pt x="82" y="116"/>
                    <a:pt x="91" y="97"/>
                  </a:cubicBezTo>
                  <a:cubicBezTo>
                    <a:pt x="95" y="88"/>
                    <a:pt x="102" y="83"/>
                    <a:pt x="111" y="83"/>
                  </a:cubicBezTo>
                  <a:cubicBezTo>
                    <a:pt x="115" y="83"/>
                    <a:pt x="119" y="84"/>
                    <a:pt x="123" y="86"/>
                  </a:cubicBezTo>
                  <a:cubicBezTo>
                    <a:pt x="141" y="95"/>
                    <a:pt x="147" y="106"/>
                    <a:pt x="142" y="127"/>
                  </a:cubicBezTo>
                  <a:cubicBezTo>
                    <a:pt x="138" y="144"/>
                    <a:pt x="137" y="159"/>
                    <a:pt x="142" y="176"/>
                  </a:cubicBezTo>
                  <a:cubicBezTo>
                    <a:pt x="148" y="194"/>
                    <a:pt x="149" y="214"/>
                    <a:pt x="146" y="233"/>
                  </a:cubicBezTo>
                  <a:cubicBezTo>
                    <a:pt x="144" y="252"/>
                    <a:pt x="149" y="268"/>
                    <a:pt x="155" y="284"/>
                  </a:cubicBezTo>
                  <a:cubicBezTo>
                    <a:pt x="155" y="286"/>
                    <a:pt x="161" y="289"/>
                    <a:pt x="164" y="289"/>
                  </a:cubicBezTo>
                  <a:cubicBezTo>
                    <a:pt x="165" y="289"/>
                    <a:pt x="166" y="289"/>
                    <a:pt x="166" y="288"/>
                  </a:cubicBezTo>
                  <a:cubicBezTo>
                    <a:pt x="189" y="277"/>
                    <a:pt x="203" y="258"/>
                    <a:pt x="206" y="233"/>
                  </a:cubicBezTo>
                  <a:cubicBezTo>
                    <a:pt x="210" y="208"/>
                    <a:pt x="214" y="185"/>
                    <a:pt x="227" y="163"/>
                  </a:cubicBezTo>
                  <a:cubicBezTo>
                    <a:pt x="230" y="158"/>
                    <a:pt x="230" y="151"/>
                    <a:pt x="232" y="142"/>
                  </a:cubicBezTo>
                  <a:cubicBezTo>
                    <a:pt x="217" y="150"/>
                    <a:pt x="202" y="151"/>
                    <a:pt x="199" y="169"/>
                  </a:cubicBezTo>
                  <a:cubicBezTo>
                    <a:pt x="198" y="175"/>
                    <a:pt x="186" y="182"/>
                    <a:pt x="179" y="182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69" y="181"/>
                    <a:pt x="167" y="170"/>
                    <a:pt x="170" y="161"/>
                  </a:cubicBezTo>
                  <a:cubicBezTo>
                    <a:pt x="170" y="160"/>
                    <a:pt x="170" y="160"/>
                    <a:pt x="170" y="159"/>
                  </a:cubicBezTo>
                  <a:cubicBezTo>
                    <a:pt x="155" y="156"/>
                    <a:pt x="150" y="143"/>
                    <a:pt x="149" y="130"/>
                  </a:cubicBezTo>
                  <a:cubicBezTo>
                    <a:pt x="148" y="117"/>
                    <a:pt x="166" y="102"/>
                    <a:pt x="187" y="100"/>
                  </a:cubicBezTo>
                  <a:cubicBezTo>
                    <a:pt x="191" y="91"/>
                    <a:pt x="198" y="87"/>
                    <a:pt x="205" y="87"/>
                  </a:cubicBezTo>
                  <a:cubicBezTo>
                    <a:pt x="209" y="87"/>
                    <a:pt x="212" y="88"/>
                    <a:pt x="215" y="90"/>
                  </a:cubicBezTo>
                  <a:cubicBezTo>
                    <a:pt x="221" y="95"/>
                    <a:pt x="229" y="98"/>
                    <a:pt x="237" y="98"/>
                  </a:cubicBezTo>
                  <a:cubicBezTo>
                    <a:pt x="249" y="98"/>
                    <a:pt x="260" y="93"/>
                    <a:pt x="266" y="83"/>
                  </a:cubicBezTo>
                  <a:cubicBezTo>
                    <a:pt x="273" y="72"/>
                    <a:pt x="283" y="65"/>
                    <a:pt x="294" y="60"/>
                  </a:cubicBezTo>
                  <a:cubicBezTo>
                    <a:pt x="281" y="48"/>
                    <a:pt x="269" y="36"/>
                    <a:pt x="256" y="24"/>
                  </a:cubicBezTo>
                  <a:cubicBezTo>
                    <a:pt x="255" y="22"/>
                    <a:pt x="253" y="21"/>
                    <a:pt x="251" y="20"/>
                  </a:cubicBezTo>
                  <a:cubicBezTo>
                    <a:pt x="241" y="17"/>
                    <a:pt x="236" y="8"/>
                    <a:pt x="2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571"/>
              <a:ext cx="286" cy="240"/>
            </a:xfrm>
            <a:custGeom>
              <a:avLst/>
              <a:gdLst>
                <a:gd name="T0" fmla="*/ 153 w 399"/>
                <a:gd name="T1" fmla="*/ 266 h 334"/>
                <a:gd name="T2" fmla="*/ 157 w 399"/>
                <a:gd name="T3" fmla="*/ 236 h 334"/>
                <a:gd name="T4" fmla="*/ 166 w 399"/>
                <a:gd name="T5" fmla="*/ 256 h 334"/>
                <a:gd name="T6" fmla="*/ 186 w 399"/>
                <a:gd name="T7" fmla="*/ 159 h 334"/>
                <a:gd name="T8" fmla="*/ 190 w 399"/>
                <a:gd name="T9" fmla="*/ 143 h 334"/>
                <a:gd name="T10" fmla="*/ 188 w 399"/>
                <a:gd name="T11" fmla="*/ 159 h 334"/>
                <a:gd name="T12" fmla="*/ 220 w 399"/>
                <a:gd name="T13" fmla="*/ 79 h 334"/>
                <a:gd name="T14" fmla="*/ 227 w 399"/>
                <a:gd name="T15" fmla="*/ 52 h 334"/>
                <a:gd name="T16" fmla="*/ 235 w 399"/>
                <a:gd name="T17" fmla="*/ 60 h 334"/>
                <a:gd name="T18" fmla="*/ 230 w 399"/>
                <a:gd name="T19" fmla="*/ 74 h 334"/>
                <a:gd name="T20" fmla="*/ 220 w 399"/>
                <a:gd name="T21" fmla="*/ 79 h 334"/>
                <a:gd name="T22" fmla="*/ 236 w 399"/>
                <a:gd name="T23" fmla="*/ 3 h 334"/>
                <a:gd name="T24" fmla="*/ 195 w 399"/>
                <a:gd name="T25" fmla="*/ 16 h 334"/>
                <a:gd name="T26" fmla="*/ 181 w 399"/>
                <a:gd name="T27" fmla="*/ 15 h 334"/>
                <a:gd name="T28" fmla="*/ 141 w 399"/>
                <a:gd name="T29" fmla="*/ 44 h 334"/>
                <a:gd name="T30" fmla="*/ 89 w 399"/>
                <a:gd name="T31" fmla="*/ 40 h 334"/>
                <a:gd name="T32" fmla="*/ 49 w 399"/>
                <a:gd name="T33" fmla="*/ 46 h 334"/>
                <a:gd name="T34" fmla="*/ 17 w 399"/>
                <a:gd name="T35" fmla="*/ 239 h 334"/>
                <a:gd name="T36" fmla="*/ 20 w 399"/>
                <a:gd name="T37" fmla="*/ 273 h 334"/>
                <a:gd name="T38" fmla="*/ 63 w 399"/>
                <a:gd name="T39" fmla="*/ 313 h 334"/>
                <a:gd name="T40" fmla="*/ 101 w 399"/>
                <a:gd name="T41" fmla="*/ 304 h 334"/>
                <a:gd name="T42" fmla="*/ 130 w 399"/>
                <a:gd name="T43" fmla="*/ 330 h 334"/>
                <a:gd name="T44" fmla="*/ 147 w 399"/>
                <a:gd name="T45" fmla="*/ 303 h 334"/>
                <a:gd name="T46" fmla="*/ 158 w 399"/>
                <a:gd name="T47" fmla="*/ 304 h 334"/>
                <a:gd name="T48" fmla="*/ 239 w 399"/>
                <a:gd name="T49" fmla="*/ 231 h 334"/>
                <a:gd name="T50" fmla="*/ 296 w 399"/>
                <a:gd name="T51" fmla="*/ 256 h 334"/>
                <a:gd name="T52" fmla="*/ 321 w 399"/>
                <a:gd name="T53" fmla="*/ 289 h 334"/>
                <a:gd name="T54" fmla="*/ 368 w 399"/>
                <a:gd name="T55" fmla="*/ 334 h 334"/>
                <a:gd name="T56" fmla="*/ 376 w 399"/>
                <a:gd name="T57" fmla="*/ 332 h 334"/>
                <a:gd name="T58" fmla="*/ 382 w 399"/>
                <a:gd name="T59" fmla="*/ 331 h 334"/>
                <a:gd name="T60" fmla="*/ 353 w 399"/>
                <a:gd name="T61" fmla="*/ 263 h 334"/>
                <a:gd name="T62" fmla="*/ 309 w 399"/>
                <a:gd name="T63" fmla="*/ 135 h 334"/>
                <a:gd name="T64" fmla="*/ 305 w 399"/>
                <a:gd name="T65" fmla="*/ 132 h 334"/>
                <a:gd name="T66" fmla="*/ 264 w 399"/>
                <a:gd name="T67" fmla="*/ 162 h 334"/>
                <a:gd name="T68" fmla="*/ 287 w 399"/>
                <a:gd name="T69" fmla="*/ 115 h 334"/>
                <a:gd name="T70" fmla="*/ 281 w 399"/>
                <a:gd name="T71" fmla="*/ 61 h 334"/>
                <a:gd name="T72" fmla="*/ 262 w 399"/>
                <a:gd name="T73" fmla="*/ 35 h 334"/>
                <a:gd name="T74" fmla="*/ 256 w 399"/>
                <a:gd name="T75" fmla="*/ 15 h 334"/>
                <a:gd name="T76" fmla="*/ 254 w 399"/>
                <a:gd name="T77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9" h="334">
                  <a:moveTo>
                    <a:pt x="166" y="268"/>
                  </a:moveTo>
                  <a:cubicBezTo>
                    <a:pt x="162" y="268"/>
                    <a:pt x="157" y="268"/>
                    <a:pt x="153" y="266"/>
                  </a:cubicBezTo>
                  <a:cubicBezTo>
                    <a:pt x="144" y="263"/>
                    <a:pt x="141" y="255"/>
                    <a:pt x="144" y="247"/>
                  </a:cubicBezTo>
                  <a:cubicBezTo>
                    <a:pt x="146" y="240"/>
                    <a:pt x="151" y="236"/>
                    <a:pt x="157" y="236"/>
                  </a:cubicBezTo>
                  <a:cubicBezTo>
                    <a:pt x="158" y="236"/>
                    <a:pt x="159" y="236"/>
                    <a:pt x="161" y="237"/>
                  </a:cubicBezTo>
                  <a:cubicBezTo>
                    <a:pt x="163" y="244"/>
                    <a:pt x="164" y="250"/>
                    <a:pt x="166" y="256"/>
                  </a:cubicBezTo>
                  <a:cubicBezTo>
                    <a:pt x="166" y="260"/>
                    <a:pt x="166" y="264"/>
                    <a:pt x="166" y="268"/>
                  </a:cubicBezTo>
                  <a:moveTo>
                    <a:pt x="186" y="159"/>
                  </a:moveTo>
                  <a:cubicBezTo>
                    <a:pt x="183" y="159"/>
                    <a:pt x="183" y="157"/>
                    <a:pt x="184" y="155"/>
                  </a:cubicBezTo>
                  <a:cubicBezTo>
                    <a:pt x="185" y="150"/>
                    <a:pt x="188" y="146"/>
                    <a:pt x="190" y="143"/>
                  </a:cubicBezTo>
                  <a:cubicBezTo>
                    <a:pt x="195" y="145"/>
                    <a:pt x="198" y="147"/>
                    <a:pt x="201" y="149"/>
                  </a:cubicBezTo>
                  <a:cubicBezTo>
                    <a:pt x="200" y="156"/>
                    <a:pt x="194" y="158"/>
                    <a:pt x="188" y="159"/>
                  </a:cubicBezTo>
                  <a:cubicBezTo>
                    <a:pt x="187" y="159"/>
                    <a:pt x="187" y="159"/>
                    <a:pt x="186" y="159"/>
                  </a:cubicBezTo>
                  <a:moveTo>
                    <a:pt x="220" y="79"/>
                  </a:moveTo>
                  <a:cubicBezTo>
                    <a:pt x="218" y="79"/>
                    <a:pt x="210" y="70"/>
                    <a:pt x="212" y="67"/>
                  </a:cubicBezTo>
                  <a:cubicBezTo>
                    <a:pt x="214" y="62"/>
                    <a:pt x="220" y="59"/>
                    <a:pt x="227" y="52"/>
                  </a:cubicBezTo>
                  <a:cubicBezTo>
                    <a:pt x="229" y="56"/>
                    <a:pt x="231" y="59"/>
                    <a:pt x="232" y="62"/>
                  </a:cubicBezTo>
                  <a:cubicBezTo>
                    <a:pt x="233" y="61"/>
                    <a:pt x="234" y="60"/>
                    <a:pt x="235" y="60"/>
                  </a:cubicBezTo>
                  <a:cubicBezTo>
                    <a:pt x="236" y="64"/>
                    <a:pt x="237" y="66"/>
                    <a:pt x="238" y="68"/>
                  </a:cubicBezTo>
                  <a:cubicBezTo>
                    <a:pt x="234" y="72"/>
                    <a:pt x="232" y="73"/>
                    <a:pt x="230" y="74"/>
                  </a:cubicBezTo>
                  <a:cubicBezTo>
                    <a:pt x="227" y="76"/>
                    <a:pt x="223" y="78"/>
                    <a:pt x="220" y="79"/>
                  </a:cubicBezTo>
                  <a:cubicBezTo>
                    <a:pt x="220" y="79"/>
                    <a:pt x="220" y="79"/>
                    <a:pt x="220" y="79"/>
                  </a:cubicBezTo>
                  <a:moveTo>
                    <a:pt x="246" y="0"/>
                  </a:moveTo>
                  <a:cubicBezTo>
                    <a:pt x="243" y="0"/>
                    <a:pt x="240" y="1"/>
                    <a:pt x="236" y="3"/>
                  </a:cubicBezTo>
                  <a:cubicBezTo>
                    <a:pt x="225" y="7"/>
                    <a:pt x="214" y="12"/>
                    <a:pt x="203" y="15"/>
                  </a:cubicBezTo>
                  <a:cubicBezTo>
                    <a:pt x="201" y="16"/>
                    <a:pt x="198" y="16"/>
                    <a:pt x="195" y="16"/>
                  </a:cubicBezTo>
                  <a:cubicBezTo>
                    <a:pt x="192" y="16"/>
                    <a:pt x="189" y="16"/>
                    <a:pt x="186" y="15"/>
                  </a:cubicBezTo>
                  <a:cubicBezTo>
                    <a:pt x="184" y="15"/>
                    <a:pt x="183" y="15"/>
                    <a:pt x="181" y="15"/>
                  </a:cubicBezTo>
                  <a:cubicBezTo>
                    <a:pt x="172" y="15"/>
                    <a:pt x="163" y="21"/>
                    <a:pt x="157" y="33"/>
                  </a:cubicBezTo>
                  <a:cubicBezTo>
                    <a:pt x="153" y="41"/>
                    <a:pt x="148" y="44"/>
                    <a:pt x="141" y="44"/>
                  </a:cubicBezTo>
                  <a:cubicBezTo>
                    <a:pt x="140" y="44"/>
                    <a:pt x="139" y="44"/>
                    <a:pt x="138" y="44"/>
                  </a:cubicBezTo>
                  <a:cubicBezTo>
                    <a:pt x="122" y="43"/>
                    <a:pt x="105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75" y="40"/>
                    <a:pt x="62" y="42"/>
                    <a:pt x="49" y="46"/>
                  </a:cubicBezTo>
                  <a:cubicBezTo>
                    <a:pt x="47" y="46"/>
                    <a:pt x="45" y="46"/>
                    <a:pt x="43" y="47"/>
                  </a:cubicBezTo>
                  <a:cubicBezTo>
                    <a:pt x="101" y="109"/>
                    <a:pt x="73" y="198"/>
                    <a:pt x="17" y="239"/>
                  </a:cubicBezTo>
                  <a:cubicBezTo>
                    <a:pt x="11" y="243"/>
                    <a:pt x="6" y="248"/>
                    <a:pt x="0" y="253"/>
                  </a:cubicBezTo>
                  <a:cubicBezTo>
                    <a:pt x="5" y="261"/>
                    <a:pt x="10" y="270"/>
                    <a:pt x="20" y="273"/>
                  </a:cubicBezTo>
                  <a:cubicBezTo>
                    <a:pt x="22" y="274"/>
                    <a:pt x="24" y="275"/>
                    <a:pt x="25" y="277"/>
                  </a:cubicBezTo>
                  <a:cubicBezTo>
                    <a:pt x="38" y="289"/>
                    <a:pt x="50" y="301"/>
                    <a:pt x="63" y="313"/>
                  </a:cubicBezTo>
                  <a:cubicBezTo>
                    <a:pt x="68" y="311"/>
                    <a:pt x="74" y="309"/>
                    <a:pt x="80" y="308"/>
                  </a:cubicBezTo>
                  <a:cubicBezTo>
                    <a:pt x="89" y="306"/>
                    <a:pt x="96" y="304"/>
                    <a:pt x="101" y="304"/>
                  </a:cubicBezTo>
                  <a:cubicBezTo>
                    <a:pt x="113" y="304"/>
                    <a:pt x="118" y="311"/>
                    <a:pt x="126" y="329"/>
                  </a:cubicBezTo>
                  <a:cubicBezTo>
                    <a:pt x="126" y="330"/>
                    <a:pt x="128" y="330"/>
                    <a:pt x="130" y="330"/>
                  </a:cubicBezTo>
                  <a:cubicBezTo>
                    <a:pt x="131" y="326"/>
                    <a:pt x="134" y="321"/>
                    <a:pt x="134" y="316"/>
                  </a:cubicBezTo>
                  <a:cubicBezTo>
                    <a:pt x="135" y="307"/>
                    <a:pt x="140" y="303"/>
                    <a:pt x="147" y="303"/>
                  </a:cubicBezTo>
                  <a:cubicBezTo>
                    <a:pt x="148" y="303"/>
                    <a:pt x="150" y="303"/>
                    <a:pt x="152" y="303"/>
                  </a:cubicBezTo>
                  <a:cubicBezTo>
                    <a:pt x="154" y="304"/>
                    <a:pt x="157" y="304"/>
                    <a:pt x="158" y="304"/>
                  </a:cubicBezTo>
                  <a:cubicBezTo>
                    <a:pt x="168" y="304"/>
                    <a:pt x="171" y="298"/>
                    <a:pt x="176" y="288"/>
                  </a:cubicBezTo>
                  <a:cubicBezTo>
                    <a:pt x="189" y="260"/>
                    <a:pt x="203" y="231"/>
                    <a:pt x="239" y="231"/>
                  </a:cubicBezTo>
                  <a:cubicBezTo>
                    <a:pt x="240" y="231"/>
                    <a:pt x="241" y="231"/>
                    <a:pt x="242" y="231"/>
                  </a:cubicBezTo>
                  <a:cubicBezTo>
                    <a:pt x="263" y="231"/>
                    <a:pt x="282" y="238"/>
                    <a:pt x="296" y="256"/>
                  </a:cubicBezTo>
                  <a:cubicBezTo>
                    <a:pt x="299" y="260"/>
                    <a:pt x="304" y="263"/>
                    <a:pt x="307" y="267"/>
                  </a:cubicBezTo>
                  <a:cubicBezTo>
                    <a:pt x="312" y="274"/>
                    <a:pt x="316" y="282"/>
                    <a:pt x="321" y="289"/>
                  </a:cubicBezTo>
                  <a:cubicBezTo>
                    <a:pt x="327" y="299"/>
                    <a:pt x="331" y="309"/>
                    <a:pt x="338" y="318"/>
                  </a:cubicBezTo>
                  <a:cubicBezTo>
                    <a:pt x="346" y="328"/>
                    <a:pt x="357" y="331"/>
                    <a:pt x="368" y="334"/>
                  </a:cubicBezTo>
                  <a:cubicBezTo>
                    <a:pt x="370" y="333"/>
                    <a:pt x="372" y="332"/>
                    <a:pt x="374" y="332"/>
                  </a:cubicBezTo>
                  <a:cubicBezTo>
                    <a:pt x="375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9" y="332"/>
                    <a:pt x="380" y="332"/>
                    <a:pt x="382" y="331"/>
                  </a:cubicBezTo>
                  <a:cubicBezTo>
                    <a:pt x="388" y="329"/>
                    <a:pt x="393" y="327"/>
                    <a:pt x="399" y="324"/>
                  </a:cubicBezTo>
                  <a:cubicBezTo>
                    <a:pt x="399" y="298"/>
                    <a:pt x="379" y="271"/>
                    <a:pt x="353" y="263"/>
                  </a:cubicBezTo>
                  <a:cubicBezTo>
                    <a:pt x="325" y="253"/>
                    <a:pt x="304" y="216"/>
                    <a:pt x="312" y="187"/>
                  </a:cubicBezTo>
                  <a:cubicBezTo>
                    <a:pt x="317" y="169"/>
                    <a:pt x="316" y="152"/>
                    <a:pt x="309" y="135"/>
                  </a:cubicBezTo>
                  <a:cubicBezTo>
                    <a:pt x="309" y="133"/>
                    <a:pt x="308" y="131"/>
                    <a:pt x="308" y="129"/>
                  </a:cubicBezTo>
                  <a:cubicBezTo>
                    <a:pt x="307" y="130"/>
                    <a:pt x="306" y="131"/>
                    <a:pt x="305" y="132"/>
                  </a:cubicBezTo>
                  <a:cubicBezTo>
                    <a:pt x="302" y="134"/>
                    <a:pt x="300" y="138"/>
                    <a:pt x="298" y="141"/>
                  </a:cubicBezTo>
                  <a:cubicBezTo>
                    <a:pt x="291" y="153"/>
                    <a:pt x="280" y="159"/>
                    <a:pt x="264" y="162"/>
                  </a:cubicBezTo>
                  <a:cubicBezTo>
                    <a:pt x="266" y="155"/>
                    <a:pt x="266" y="149"/>
                    <a:pt x="267" y="144"/>
                  </a:cubicBezTo>
                  <a:cubicBezTo>
                    <a:pt x="270" y="131"/>
                    <a:pt x="276" y="122"/>
                    <a:pt x="287" y="115"/>
                  </a:cubicBezTo>
                  <a:cubicBezTo>
                    <a:pt x="304" y="105"/>
                    <a:pt x="304" y="104"/>
                    <a:pt x="296" y="86"/>
                  </a:cubicBezTo>
                  <a:cubicBezTo>
                    <a:pt x="292" y="77"/>
                    <a:pt x="286" y="69"/>
                    <a:pt x="281" y="61"/>
                  </a:cubicBezTo>
                  <a:cubicBezTo>
                    <a:pt x="279" y="59"/>
                    <a:pt x="276" y="57"/>
                    <a:pt x="274" y="56"/>
                  </a:cubicBezTo>
                  <a:cubicBezTo>
                    <a:pt x="262" y="54"/>
                    <a:pt x="262" y="45"/>
                    <a:pt x="262" y="35"/>
                  </a:cubicBezTo>
                  <a:cubicBezTo>
                    <a:pt x="262" y="33"/>
                    <a:pt x="261" y="30"/>
                    <a:pt x="261" y="27"/>
                  </a:cubicBezTo>
                  <a:cubicBezTo>
                    <a:pt x="259" y="23"/>
                    <a:pt x="257" y="19"/>
                    <a:pt x="256" y="15"/>
                  </a:cubicBezTo>
                  <a:cubicBezTo>
                    <a:pt x="256" y="15"/>
                    <a:pt x="255" y="15"/>
                    <a:pt x="255" y="15"/>
                  </a:cubicBezTo>
                  <a:cubicBezTo>
                    <a:pt x="255" y="13"/>
                    <a:pt x="254" y="11"/>
                    <a:pt x="254" y="9"/>
                  </a:cubicBezTo>
                  <a:cubicBezTo>
                    <a:pt x="252" y="3"/>
                    <a:pt x="250" y="0"/>
                    <a:pt x="24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3" y="1578"/>
              <a:ext cx="1" cy="4"/>
            </a:xfrm>
            <a:custGeom>
              <a:avLst/>
              <a:gdLst>
                <a:gd name="T0" fmla="*/ 0 w 2"/>
                <a:gd name="T1" fmla="*/ 0 h 6"/>
                <a:gd name="T2" fmla="*/ 1 w 2"/>
                <a:gd name="T3" fmla="*/ 6 h 6"/>
                <a:gd name="T4" fmla="*/ 2 w 2"/>
                <a:gd name="T5" fmla="*/ 6 h 6"/>
                <a:gd name="T6" fmla="*/ 1 w 2"/>
                <a:gd name="T7" fmla="*/ 3 h 6"/>
                <a:gd name="T8" fmla="*/ 0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0" y="2"/>
                    <a:pt x="1" y="4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2" y="1674"/>
              <a:ext cx="13" cy="11"/>
            </a:xfrm>
            <a:custGeom>
              <a:avLst/>
              <a:gdLst>
                <a:gd name="T0" fmla="*/ 7 w 18"/>
                <a:gd name="T1" fmla="*/ 0 h 16"/>
                <a:gd name="T2" fmla="*/ 1 w 18"/>
                <a:gd name="T3" fmla="*/ 12 h 16"/>
                <a:gd name="T4" fmla="*/ 3 w 18"/>
                <a:gd name="T5" fmla="*/ 16 h 16"/>
                <a:gd name="T6" fmla="*/ 5 w 18"/>
                <a:gd name="T7" fmla="*/ 16 h 16"/>
                <a:gd name="T8" fmla="*/ 18 w 18"/>
                <a:gd name="T9" fmla="*/ 6 h 16"/>
                <a:gd name="T10" fmla="*/ 7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7" y="0"/>
                  </a:moveTo>
                  <a:cubicBezTo>
                    <a:pt x="5" y="3"/>
                    <a:pt x="2" y="7"/>
                    <a:pt x="1" y="12"/>
                  </a:cubicBezTo>
                  <a:cubicBezTo>
                    <a:pt x="0" y="14"/>
                    <a:pt x="0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1" y="15"/>
                    <a:pt x="17" y="13"/>
                    <a:pt x="18" y="6"/>
                  </a:cubicBezTo>
                  <a:cubicBezTo>
                    <a:pt x="15" y="4"/>
                    <a:pt x="12" y="2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56" y="1614"/>
              <a:ext cx="6" cy="10"/>
            </a:xfrm>
            <a:custGeom>
              <a:avLst/>
              <a:gdLst>
                <a:gd name="T0" fmla="*/ 5 w 8"/>
                <a:gd name="T1" fmla="*/ 0 h 14"/>
                <a:gd name="T2" fmla="*/ 2 w 8"/>
                <a:gd name="T3" fmla="*/ 2 h 14"/>
                <a:gd name="T4" fmla="*/ 4 w 8"/>
                <a:gd name="T5" fmla="*/ 9 h 14"/>
                <a:gd name="T6" fmla="*/ 0 w 8"/>
                <a:gd name="T7" fmla="*/ 14 h 14"/>
                <a:gd name="T8" fmla="*/ 8 w 8"/>
                <a:gd name="T9" fmla="*/ 8 h 14"/>
                <a:gd name="T10" fmla="*/ 5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4" y="5"/>
                    <a:pt x="5" y="7"/>
                    <a:pt x="4" y="9"/>
                  </a:cubicBezTo>
                  <a:cubicBezTo>
                    <a:pt x="3" y="10"/>
                    <a:pt x="2" y="12"/>
                    <a:pt x="0" y="14"/>
                  </a:cubicBezTo>
                  <a:cubicBezTo>
                    <a:pt x="2" y="13"/>
                    <a:pt x="4" y="12"/>
                    <a:pt x="8" y="8"/>
                  </a:cubicBezTo>
                  <a:cubicBezTo>
                    <a:pt x="7" y="6"/>
                    <a:pt x="6" y="4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87" y="1523"/>
              <a:ext cx="271" cy="165"/>
            </a:xfrm>
            <a:custGeom>
              <a:avLst/>
              <a:gdLst>
                <a:gd name="T0" fmla="*/ 308 w 377"/>
                <a:gd name="T1" fmla="*/ 35 h 229"/>
                <a:gd name="T2" fmla="*/ 275 w 377"/>
                <a:gd name="T3" fmla="*/ 63 h 229"/>
                <a:gd name="T4" fmla="*/ 261 w 377"/>
                <a:gd name="T5" fmla="*/ 82 h 229"/>
                <a:gd name="T6" fmla="*/ 267 w 377"/>
                <a:gd name="T7" fmla="*/ 102 h 229"/>
                <a:gd name="T8" fmla="*/ 286 w 377"/>
                <a:gd name="T9" fmla="*/ 128 h 229"/>
                <a:gd name="T10" fmla="*/ 292 w 377"/>
                <a:gd name="T11" fmla="*/ 182 h 229"/>
                <a:gd name="T12" fmla="*/ 269 w 377"/>
                <a:gd name="T13" fmla="*/ 229 h 229"/>
                <a:gd name="T14" fmla="*/ 310 w 377"/>
                <a:gd name="T15" fmla="*/ 199 h 229"/>
                <a:gd name="T16" fmla="*/ 315 w 377"/>
                <a:gd name="T17" fmla="*/ 182 h 229"/>
                <a:gd name="T18" fmla="*/ 336 w 377"/>
                <a:gd name="T19" fmla="*/ 180 h 229"/>
                <a:gd name="T20" fmla="*/ 365 w 377"/>
                <a:gd name="T21" fmla="*/ 184 h 229"/>
                <a:gd name="T22" fmla="*/ 370 w 377"/>
                <a:gd name="T23" fmla="*/ 170 h 229"/>
                <a:gd name="T24" fmla="*/ 305 w 377"/>
                <a:gd name="T25" fmla="*/ 144 h 229"/>
                <a:gd name="T26" fmla="*/ 306 w 377"/>
                <a:gd name="T27" fmla="*/ 97 h 229"/>
                <a:gd name="T28" fmla="*/ 364 w 377"/>
                <a:gd name="T29" fmla="*/ 71 h 229"/>
                <a:gd name="T30" fmla="*/ 370 w 377"/>
                <a:gd name="T31" fmla="*/ 63 h 229"/>
                <a:gd name="T32" fmla="*/ 333 w 377"/>
                <a:gd name="T33" fmla="*/ 51 h 229"/>
                <a:gd name="T34" fmla="*/ 320 w 377"/>
                <a:gd name="T35" fmla="*/ 40 h 229"/>
                <a:gd name="T36" fmla="*/ 308 w 377"/>
                <a:gd name="T37" fmla="*/ 35 h 229"/>
                <a:gd name="T38" fmla="*/ 243 w 377"/>
                <a:gd name="T39" fmla="*/ 36 h 229"/>
                <a:gd name="T40" fmla="*/ 221 w 377"/>
                <a:gd name="T41" fmla="*/ 62 h 229"/>
                <a:gd name="T42" fmla="*/ 163 w 377"/>
                <a:gd name="T43" fmla="*/ 74 h 229"/>
                <a:gd name="T44" fmla="*/ 143 w 377"/>
                <a:gd name="T45" fmla="*/ 73 h 229"/>
                <a:gd name="T46" fmla="*/ 111 w 377"/>
                <a:gd name="T47" fmla="*/ 81 h 229"/>
                <a:gd name="T48" fmla="*/ 71 w 377"/>
                <a:gd name="T49" fmla="*/ 98 h 229"/>
                <a:gd name="T50" fmla="*/ 44 w 377"/>
                <a:gd name="T51" fmla="*/ 96 h 229"/>
                <a:gd name="T52" fmla="*/ 26 w 377"/>
                <a:gd name="T53" fmla="*/ 81 h 229"/>
                <a:gd name="T54" fmla="*/ 5 w 377"/>
                <a:gd name="T55" fmla="*/ 73 h 229"/>
                <a:gd name="T56" fmla="*/ 0 w 377"/>
                <a:gd name="T57" fmla="*/ 78 h 229"/>
                <a:gd name="T58" fmla="*/ 48 w 377"/>
                <a:gd name="T59" fmla="*/ 114 h 229"/>
                <a:gd name="T60" fmla="*/ 94 w 377"/>
                <a:gd name="T61" fmla="*/ 107 h 229"/>
                <a:gd name="T62" fmla="*/ 143 w 377"/>
                <a:gd name="T63" fmla="*/ 111 h 229"/>
                <a:gd name="T64" fmla="*/ 162 w 377"/>
                <a:gd name="T65" fmla="*/ 100 h 229"/>
                <a:gd name="T66" fmla="*/ 191 w 377"/>
                <a:gd name="T67" fmla="*/ 82 h 229"/>
                <a:gd name="T68" fmla="*/ 208 w 377"/>
                <a:gd name="T69" fmla="*/ 82 h 229"/>
                <a:gd name="T70" fmla="*/ 251 w 377"/>
                <a:gd name="T71" fmla="*/ 67 h 229"/>
                <a:gd name="T72" fmla="*/ 261 w 377"/>
                <a:gd name="T73" fmla="*/ 73 h 229"/>
                <a:gd name="T74" fmla="*/ 267 w 377"/>
                <a:gd name="T75" fmla="*/ 55 h 229"/>
                <a:gd name="T76" fmla="*/ 283 w 377"/>
                <a:gd name="T77" fmla="*/ 25 h 229"/>
                <a:gd name="T78" fmla="*/ 265 w 377"/>
                <a:gd name="T79" fmla="*/ 14 h 229"/>
                <a:gd name="T80" fmla="*/ 252 w 377"/>
                <a:gd name="T81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229">
                  <a:moveTo>
                    <a:pt x="308" y="35"/>
                  </a:moveTo>
                  <a:cubicBezTo>
                    <a:pt x="308" y="35"/>
                    <a:pt x="308" y="35"/>
                    <a:pt x="308" y="35"/>
                  </a:cubicBezTo>
                  <a:cubicBezTo>
                    <a:pt x="297" y="35"/>
                    <a:pt x="288" y="37"/>
                    <a:pt x="284" y="48"/>
                  </a:cubicBezTo>
                  <a:cubicBezTo>
                    <a:pt x="281" y="54"/>
                    <a:pt x="278" y="58"/>
                    <a:pt x="275" y="63"/>
                  </a:cubicBezTo>
                  <a:cubicBezTo>
                    <a:pt x="275" y="64"/>
                    <a:pt x="275" y="64"/>
                    <a:pt x="275" y="65"/>
                  </a:cubicBezTo>
                  <a:cubicBezTo>
                    <a:pt x="278" y="77"/>
                    <a:pt x="273" y="79"/>
                    <a:pt x="261" y="82"/>
                  </a:cubicBezTo>
                  <a:cubicBezTo>
                    <a:pt x="262" y="86"/>
                    <a:pt x="264" y="90"/>
                    <a:pt x="266" y="94"/>
                  </a:cubicBezTo>
                  <a:cubicBezTo>
                    <a:pt x="266" y="97"/>
                    <a:pt x="267" y="100"/>
                    <a:pt x="267" y="102"/>
                  </a:cubicBezTo>
                  <a:cubicBezTo>
                    <a:pt x="267" y="112"/>
                    <a:pt x="267" y="121"/>
                    <a:pt x="279" y="123"/>
                  </a:cubicBezTo>
                  <a:cubicBezTo>
                    <a:pt x="281" y="124"/>
                    <a:pt x="284" y="126"/>
                    <a:pt x="286" y="128"/>
                  </a:cubicBezTo>
                  <a:cubicBezTo>
                    <a:pt x="291" y="136"/>
                    <a:pt x="297" y="144"/>
                    <a:pt x="301" y="153"/>
                  </a:cubicBezTo>
                  <a:cubicBezTo>
                    <a:pt x="309" y="171"/>
                    <a:pt x="309" y="172"/>
                    <a:pt x="292" y="182"/>
                  </a:cubicBezTo>
                  <a:cubicBezTo>
                    <a:pt x="281" y="189"/>
                    <a:pt x="275" y="198"/>
                    <a:pt x="272" y="211"/>
                  </a:cubicBezTo>
                  <a:cubicBezTo>
                    <a:pt x="271" y="216"/>
                    <a:pt x="271" y="222"/>
                    <a:pt x="269" y="229"/>
                  </a:cubicBezTo>
                  <a:cubicBezTo>
                    <a:pt x="285" y="226"/>
                    <a:pt x="296" y="220"/>
                    <a:pt x="303" y="208"/>
                  </a:cubicBezTo>
                  <a:cubicBezTo>
                    <a:pt x="305" y="205"/>
                    <a:pt x="307" y="201"/>
                    <a:pt x="310" y="199"/>
                  </a:cubicBezTo>
                  <a:cubicBezTo>
                    <a:pt x="311" y="198"/>
                    <a:pt x="312" y="197"/>
                    <a:pt x="313" y="196"/>
                  </a:cubicBezTo>
                  <a:cubicBezTo>
                    <a:pt x="312" y="190"/>
                    <a:pt x="312" y="184"/>
                    <a:pt x="315" y="182"/>
                  </a:cubicBezTo>
                  <a:cubicBezTo>
                    <a:pt x="318" y="180"/>
                    <a:pt x="321" y="179"/>
                    <a:pt x="326" y="179"/>
                  </a:cubicBezTo>
                  <a:cubicBezTo>
                    <a:pt x="329" y="179"/>
                    <a:pt x="333" y="180"/>
                    <a:pt x="336" y="180"/>
                  </a:cubicBezTo>
                  <a:cubicBezTo>
                    <a:pt x="346" y="181"/>
                    <a:pt x="355" y="183"/>
                    <a:pt x="364" y="184"/>
                  </a:cubicBezTo>
                  <a:cubicBezTo>
                    <a:pt x="364" y="184"/>
                    <a:pt x="364" y="184"/>
                    <a:pt x="365" y="184"/>
                  </a:cubicBezTo>
                  <a:cubicBezTo>
                    <a:pt x="367" y="184"/>
                    <a:pt x="372" y="182"/>
                    <a:pt x="373" y="181"/>
                  </a:cubicBezTo>
                  <a:cubicBezTo>
                    <a:pt x="374" y="178"/>
                    <a:pt x="372" y="173"/>
                    <a:pt x="370" y="170"/>
                  </a:cubicBezTo>
                  <a:cubicBezTo>
                    <a:pt x="362" y="158"/>
                    <a:pt x="349" y="157"/>
                    <a:pt x="336" y="154"/>
                  </a:cubicBezTo>
                  <a:cubicBezTo>
                    <a:pt x="326" y="151"/>
                    <a:pt x="315" y="149"/>
                    <a:pt x="305" y="144"/>
                  </a:cubicBezTo>
                  <a:cubicBezTo>
                    <a:pt x="297" y="139"/>
                    <a:pt x="290" y="133"/>
                    <a:pt x="291" y="121"/>
                  </a:cubicBezTo>
                  <a:cubicBezTo>
                    <a:pt x="292" y="111"/>
                    <a:pt x="294" y="101"/>
                    <a:pt x="306" y="97"/>
                  </a:cubicBezTo>
                  <a:cubicBezTo>
                    <a:pt x="319" y="93"/>
                    <a:pt x="330" y="86"/>
                    <a:pt x="343" y="81"/>
                  </a:cubicBezTo>
                  <a:cubicBezTo>
                    <a:pt x="350" y="78"/>
                    <a:pt x="357" y="75"/>
                    <a:pt x="364" y="71"/>
                  </a:cubicBezTo>
                  <a:cubicBezTo>
                    <a:pt x="368" y="69"/>
                    <a:pt x="373" y="68"/>
                    <a:pt x="377" y="66"/>
                  </a:cubicBezTo>
                  <a:cubicBezTo>
                    <a:pt x="375" y="65"/>
                    <a:pt x="372" y="64"/>
                    <a:pt x="370" y="63"/>
                  </a:cubicBezTo>
                  <a:cubicBezTo>
                    <a:pt x="363" y="60"/>
                    <a:pt x="356" y="58"/>
                    <a:pt x="350" y="55"/>
                  </a:cubicBezTo>
                  <a:cubicBezTo>
                    <a:pt x="344" y="53"/>
                    <a:pt x="338" y="52"/>
                    <a:pt x="333" y="51"/>
                  </a:cubicBezTo>
                  <a:cubicBezTo>
                    <a:pt x="330" y="50"/>
                    <a:pt x="328" y="49"/>
                    <a:pt x="327" y="46"/>
                  </a:cubicBezTo>
                  <a:cubicBezTo>
                    <a:pt x="326" y="44"/>
                    <a:pt x="323" y="41"/>
                    <a:pt x="320" y="40"/>
                  </a:cubicBezTo>
                  <a:cubicBezTo>
                    <a:pt x="317" y="38"/>
                    <a:pt x="314" y="37"/>
                    <a:pt x="311" y="36"/>
                  </a:cubicBezTo>
                  <a:cubicBezTo>
                    <a:pt x="310" y="35"/>
                    <a:pt x="309" y="35"/>
                    <a:pt x="308" y="35"/>
                  </a:cubicBezTo>
                  <a:moveTo>
                    <a:pt x="252" y="0"/>
                  </a:moveTo>
                  <a:cubicBezTo>
                    <a:pt x="248" y="12"/>
                    <a:pt x="243" y="24"/>
                    <a:pt x="243" y="36"/>
                  </a:cubicBezTo>
                  <a:cubicBezTo>
                    <a:pt x="243" y="50"/>
                    <a:pt x="237" y="55"/>
                    <a:pt x="228" y="60"/>
                  </a:cubicBezTo>
                  <a:cubicBezTo>
                    <a:pt x="226" y="61"/>
                    <a:pt x="223" y="62"/>
                    <a:pt x="221" y="62"/>
                  </a:cubicBezTo>
                  <a:cubicBezTo>
                    <a:pt x="210" y="65"/>
                    <a:pt x="199" y="67"/>
                    <a:pt x="188" y="70"/>
                  </a:cubicBezTo>
                  <a:cubicBezTo>
                    <a:pt x="180" y="73"/>
                    <a:pt x="171" y="74"/>
                    <a:pt x="163" y="74"/>
                  </a:cubicBezTo>
                  <a:cubicBezTo>
                    <a:pt x="158" y="74"/>
                    <a:pt x="152" y="74"/>
                    <a:pt x="146" y="73"/>
                  </a:cubicBezTo>
                  <a:cubicBezTo>
                    <a:pt x="145" y="73"/>
                    <a:pt x="144" y="73"/>
                    <a:pt x="143" y="73"/>
                  </a:cubicBezTo>
                  <a:cubicBezTo>
                    <a:pt x="133" y="73"/>
                    <a:pt x="124" y="76"/>
                    <a:pt x="114" y="77"/>
                  </a:cubicBezTo>
                  <a:cubicBezTo>
                    <a:pt x="113" y="78"/>
                    <a:pt x="112" y="80"/>
                    <a:pt x="111" y="81"/>
                  </a:cubicBezTo>
                  <a:cubicBezTo>
                    <a:pt x="107" y="84"/>
                    <a:pt x="103" y="88"/>
                    <a:pt x="99" y="89"/>
                  </a:cubicBezTo>
                  <a:cubicBezTo>
                    <a:pt x="90" y="93"/>
                    <a:pt x="80" y="95"/>
                    <a:pt x="71" y="98"/>
                  </a:cubicBezTo>
                  <a:cubicBezTo>
                    <a:pt x="66" y="100"/>
                    <a:pt x="62" y="101"/>
                    <a:pt x="58" y="101"/>
                  </a:cubicBezTo>
                  <a:cubicBezTo>
                    <a:pt x="53" y="101"/>
                    <a:pt x="48" y="100"/>
                    <a:pt x="44" y="96"/>
                  </a:cubicBezTo>
                  <a:cubicBezTo>
                    <a:pt x="38" y="92"/>
                    <a:pt x="35" y="87"/>
                    <a:pt x="34" y="80"/>
                  </a:cubicBezTo>
                  <a:cubicBezTo>
                    <a:pt x="31" y="81"/>
                    <a:pt x="29" y="81"/>
                    <a:pt x="26" y="81"/>
                  </a:cubicBezTo>
                  <a:cubicBezTo>
                    <a:pt x="25" y="81"/>
                    <a:pt x="23" y="81"/>
                    <a:pt x="21" y="81"/>
                  </a:cubicBezTo>
                  <a:cubicBezTo>
                    <a:pt x="15" y="80"/>
                    <a:pt x="9" y="77"/>
                    <a:pt x="5" y="73"/>
                  </a:cubicBezTo>
                  <a:cubicBezTo>
                    <a:pt x="5" y="73"/>
                    <a:pt x="5" y="73"/>
                    <a:pt x="5" y="72"/>
                  </a:cubicBezTo>
                  <a:cubicBezTo>
                    <a:pt x="3" y="74"/>
                    <a:pt x="2" y="76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0" y="89"/>
                    <a:pt x="36" y="101"/>
                    <a:pt x="48" y="114"/>
                  </a:cubicBezTo>
                  <a:cubicBezTo>
                    <a:pt x="50" y="113"/>
                    <a:pt x="52" y="113"/>
                    <a:pt x="54" y="113"/>
                  </a:cubicBezTo>
                  <a:cubicBezTo>
                    <a:pt x="67" y="109"/>
                    <a:pt x="80" y="107"/>
                    <a:pt x="94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110" y="107"/>
                    <a:pt x="127" y="110"/>
                    <a:pt x="143" y="111"/>
                  </a:cubicBezTo>
                  <a:cubicBezTo>
                    <a:pt x="144" y="111"/>
                    <a:pt x="145" y="111"/>
                    <a:pt x="146" y="111"/>
                  </a:cubicBezTo>
                  <a:cubicBezTo>
                    <a:pt x="153" y="111"/>
                    <a:pt x="158" y="108"/>
                    <a:pt x="162" y="100"/>
                  </a:cubicBezTo>
                  <a:cubicBezTo>
                    <a:pt x="168" y="88"/>
                    <a:pt x="177" y="82"/>
                    <a:pt x="186" y="82"/>
                  </a:cubicBezTo>
                  <a:cubicBezTo>
                    <a:pt x="188" y="82"/>
                    <a:pt x="189" y="82"/>
                    <a:pt x="191" y="82"/>
                  </a:cubicBezTo>
                  <a:cubicBezTo>
                    <a:pt x="194" y="83"/>
                    <a:pt x="197" y="83"/>
                    <a:pt x="200" y="83"/>
                  </a:cubicBezTo>
                  <a:cubicBezTo>
                    <a:pt x="203" y="83"/>
                    <a:pt x="206" y="83"/>
                    <a:pt x="208" y="82"/>
                  </a:cubicBezTo>
                  <a:cubicBezTo>
                    <a:pt x="219" y="79"/>
                    <a:pt x="230" y="74"/>
                    <a:pt x="241" y="70"/>
                  </a:cubicBezTo>
                  <a:cubicBezTo>
                    <a:pt x="245" y="68"/>
                    <a:pt x="248" y="67"/>
                    <a:pt x="251" y="67"/>
                  </a:cubicBezTo>
                  <a:cubicBezTo>
                    <a:pt x="255" y="67"/>
                    <a:pt x="257" y="70"/>
                    <a:pt x="259" y="76"/>
                  </a:cubicBezTo>
                  <a:cubicBezTo>
                    <a:pt x="259" y="75"/>
                    <a:pt x="260" y="74"/>
                    <a:pt x="261" y="73"/>
                  </a:cubicBezTo>
                  <a:cubicBezTo>
                    <a:pt x="262" y="73"/>
                    <a:pt x="262" y="71"/>
                    <a:pt x="262" y="70"/>
                  </a:cubicBezTo>
                  <a:cubicBezTo>
                    <a:pt x="260" y="64"/>
                    <a:pt x="263" y="59"/>
                    <a:pt x="267" y="55"/>
                  </a:cubicBezTo>
                  <a:cubicBezTo>
                    <a:pt x="273" y="49"/>
                    <a:pt x="276" y="42"/>
                    <a:pt x="279" y="34"/>
                  </a:cubicBezTo>
                  <a:cubicBezTo>
                    <a:pt x="280" y="31"/>
                    <a:pt x="282" y="28"/>
                    <a:pt x="283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77" y="17"/>
                    <a:pt x="271" y="16"/>
                    <a:pt x="265" y="14"/>
                  </a:cubicBezTo>
                  <a:cubicBezTo>
                    <a:pt x="263" y="13"/>
                    <a:pt x="261" y="10"/>
                    <a:pt x="260" y="8"/>
                  </a:cubicBezTo>
                  <a:cubicBezTo>
                    <a:pt x="258" y="4"/>
                    <a:pt x="256" y="1"/>
                    <a:pt x="25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426"/>
              <a:ext cx="325" cy="156"/>
            </a:xfrm>
            <a:custGeom>
              <a:avLst/>
              <a:gdLst>
                <a:gd name="T0" fmla="*/ 32 w 453"/>
                <a:gd name="T1" fmla="*/ 185 h 217"/>
                <a:gd name="T2" fmla="*/ 28 w 453"/>
                <a:gd name="T3" fmla="*/ 186 h 217"/>
                <a:gd name="T4" fmla="*/ 0 w 453"/>
                <a:gd name="T5" fmla="*/ 207 h 217"/>
                <a:gd name="T6" fmla="*/ 0 w 453"/>
                <a:gd name="T7" fmla="*/ 208 h 217"/>
                <a:gd name="T8" fmla="*/ 16 w 453"/>
                <a:gd name="T9" fmla="*/ 216 h 217"/>
                <a:gd name="T10" fmla="*/ 21 w 453"/>
                <a:gd name="T11" fmla="*/ 216 h 217"/>
                <a:gd name="T12" fmla="*/ 29 w 453"/>
                <a:gd name="T13" fmla="*/ 215 h 217"/>
                <a:gd name="T14" fmla="*/ 28 w 453"/>
                <a:gd name="T15" fmla="*/ 204 h 217"/>
                <a:gd name="T16" fmla="*/ 32 w 453"/>
                <a:gd name="T17" fmla="*/ 185 h 217"/>
                <a:gd name="T18" fmla="*/ 350 w 453"/>
                <a:gd name="T19" fmla="*/ 0 h 217"/>
                <a:gd name="T20" fmla="*/ 342 w 453"/>
                <a:gd name="T21" fmla="*/ 10 h 217"/>
                <a:gd name="T22" fmla="*/ 330 w 453"/>
                <a:gd name="T23" fmla="*/ 16 h 217"/>
                <a:gd name="T24" fmla="*/ 322 w 453"/>
                <a:gd name="T25" fmla="*/ 14 h 217"/>
                <a:gd name="T26" fmla="*/ 318 w 453"/>
                <a:gd name="T27" fmla="*/ 12 h 217"/>
                <a:gd name="T28" fmla="*/ 312 w 453"/>
                <a:gd name="T29" fmla="*/ 18 h 217"/>
                <a:gd name="T30" fmla="*/ 287 w 453"/>
                <a:gd name="T31" fmla="*/ 47 h 217"/>
                <a:gd name="T32" fmla="*/ 280 w 453"/>
                <a:gd name="T33" fmla="*/ 58 h 217"/>
                <a:gd name="T34" fmla="*/ 279 w 453"/>
                <a:gd name="T35" fmla="*/ 75 h 217"/>
                <a:gd name="T36" fmla="*/ 282 w 453"/>
                <a:gd name="T37" fmla="*/ 105 h 217"/>
                <a:gd name="T38" fmla="*/ 271 w 453"/>
                <a:gd name="T39" fmla="*/ 96 h 217"/>
                <a:gd name="T40" fmla="*/ 271 w 453"/>
                <a:gd name="T41" fmla="*/ 97 h 217"/>
                <a:gd name="T42" fmla="*/ 265 w 453"/>
                <a:gd name="T43" fmla="*/ 112 h 217"/>
                <a:gd name="T44" fmla="*/ 253 w 453"/>
                <a:gd name="T45" fmla="*/ 129 h 217"/>
                <a:gd name="T46" fmla="*/ 248 w 453"/>
                <a:gd name="T47" fmla="*/ 132 h 217"/>
                <a:gd name="T48" fmla="*/ 247 w 453"/>
                <a:gd name="T49" fmla="*/ 135 h 217"/>
                <a:gd name="T50" fmla="*/ 255 w 453"/>
                <a:gd name="T51" fmla="*/ 143 h 217"/>
                <a:gd name="T52" fmla="*/ 260 w 453"/>
                <a:gd name="T53" fmla="*/ 149 h 217"/>
                <a:gd name="T54" fmla="*/ 275 w 453"/>
                <a:gd name="T55" fmla="*/ 159 h 217"/>
                <a:gd name="T56" fmla="*/ 278 w 453"/>
                <a:gd name="T57" fmla="*/ 160 h 217"/>
                <a:gd name="T58" fmla="*/ 274 w 453"/>
                <a:gd name="T59" fmla="*/ 169 h 217"/>
                <a:gd name="T60" fmla="*/ 262 w 453"/>
                <a:gd name="T61" fmla="*/ 190 h 217"/>
                <a:gd name="T62" fmla="*/ 257 w 453"/>
                <a:gd name="T63" fmla="*/ 205 h 217"/>
                <a:gd name="T64" fmla="*/ 256 w 453"/>
                <a:gd name="T65" fmla="*/ 208 h 217"/>
                <a:gd name="T66" fmla="*/ 254 w 453"/>
                <a:gd name="T67" fmla="*/ 211 h 217"/>
                <a:gd name="T68" fmla="*/ 255 w 453"/>
                <a:gd name="T69" fmla="*/ 214 h 217"/>
                <a:gd name="T70" fmla="*/ 256 w 453"/>
                <a:gd name="T71" fmla="*/ 217 h 217"/>
                <a:gd name="T72" fmla="*/ 270 w 453"/>
                <a:gd name="T73" fmla="*/ 200 h 217"/>
                <a:gd name="T74" fmla="*/ 270 w 453"/>
                <a:gd name="T75" fmla="*/ 198 h 217"/>
                <a:gd name="T76" fmla="*/ 279 w 453"/>
                <a:gd name="T77" fmla="*/ 183 h 217"/>
                <a:gd name="T78" fmla="*/ 303 w 453"/>
                <a:gd name="T79" fmla="*/ 170 h 217"/>
                <a:gd name="T80" fmla="*/ 303 w 453"/>
                <a:gd name="T81" fmla="*/ 170 h 217"/>
                <a:gd name="T82" fmla="*/ 306 w 453"/>
                <a:gd name="T83" fmla="*/ 171 h 217"/>
                <a:gd name="T84" fmla="*/ 315 w 453"/>
                <a:gd name="T85" fmla="*/ 175 h 217"/>
                <a:gd name="T86" fmla="*/ 322 w 453"/>
                <a:gd name="T87" fmla="*/ 181 h 217"/>
                <a:gd name="T88" fmla="*/ 328 w 453"/>
                <a:gd name="T89" fmla="*/ 186 h 217"/>
                <a:gd name="T90" fmla="*/ 345 w 453"/>
                <a:gd name="T91" fmla="*/ 190 h 217"/>
                <a:gd name="T92" fmla="*/ 365 w 453"/>
                <a:gd name="T93" fmla="*/ 198 h 217"/>
                <a:gd name="T94" fmla="*/ 372 w 453"/>
                <a:gd name="T95" fmla="*/ 201 h 217"/>
                <a:gd name="T96" fmla="*/ 395 w 453"/>
                <a:gd name="T97" fmla="*/ 188 h 217"/>
                <a:gd name="T98" fmla="*/ 444 w 453"/>
                <a:gd name="T99" fmla="*/ 147 h 217"/>
                <a:gd name="T100" fmla="*/ 452 w 453"/>
                <a:gd name="T101" fmla="*/ 132 h 217"/>
                <a:gd name="T102" fmla="*/ 436 w 453"/>
                <a:gd name="T103" fmla="*/ 120 h 217"/>
                <a:gd name="T104" fmla="*/ 378 w 453"/>
                <a:gd name="T105" fmla="*/ 116 h 217"/>
                <a:gd name="T106" fmla="*/ 344 w 453"/>
                <a:gd name="T107" fmla="*/ 113 h 217"/>
                <a:gd name="T108" fmla="*/ 318 w 453"/>
                <a:gd name="T109" fmla="*/ 112 h 217"/>
                <a:gd name="T110" fmla="*/ 298 w 453"/>
                <a:gd name="T111" fmla="*/ 107 h 217"/>
                <a:gd name="T112" fmla="*/ 297 w 453"/>
                <a:gd name="T113" fmla="*/ 91 h 217"/>
                <a:gd name="T114" fmla="*/ 310 w 453"/>
                <a:gd name="T115" fmla="*/ 79 h 217"/>
                <a:gd name="T116" fmla="*/ 332 w 453"/>
                <a:gd name="T117" fmla="*/ 52 h 217"/>
                <a:gd name="T118" fmla="*/ 351 w 453"/>
                <a:gd name="T119" fmla="*/ 0 h 217"/>
                <a:gd name="T120" fmla="*/ 350 w 453"/>
                <a:gd name="T12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3" h="217">
                  <a:moveTo>
                    <a:pt x="32" y="185"/>
                  </a:moveTo>
                  <a:cubicBezTo>
                    <a:pt x="30" y="185"/>
                    <a:pt x="28" y="185"/>
                    <a:pt x="28" y="186"/>
                  </a:cubicBezTo>
                  <a:cubicBezTo>
                    <a:pt x="19" y="193"/>
                    <a:pt x="8" y="198"/>
                    <a:pt x="0" y="207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" y="212"/>
                    <a:pt x="10" y="215"/>
                    <a:pt x="16" y="216"/>
                  </a:cubicBezTo>
                  <a:cubicBezTo>
                    <a:pt x="18" y="216"/>
                    <a:pt x="20" y="216"/>
                    <a:pt x="21" y="216"/>
                  </a:cubicBezTo>
                  <a:cubicBezTo>
                    <a:pt x="24" y="216"/>
                    <a:pt x="26" y="216"/>
                    <a:pt x="29" y="215"/>
                  </a:cubicBezTo>
                  <a:cubicBezTo>
                    <a:pt x="28" y="212"/>
                    <a:pt x="28" y="208"/>
                    <a:pt x="28" y="204"/>
                  </a:cubicBezTo>
                  <a:cubicBezTo>
                    <a:pt x="29" y="198"/>
                    <a:pt x="31" y="192"/>
                    <a:pt x="32" y="185"/>
                  </a:cubicBezTo>
                  <a:moveTo>
                    <a:pt x="350" y="0"/>
                  </a:moveTo>
                  <a:cubicBezTo>
                    <a:pt x="348" y="4"/>
                    <a:pt x="345" y="7"/>
                    <a:pt x="342" y="10"/>
                  </a:cubicBezTo>
                  <a:cubicBezTo>
                    <a:pt x="338" y="14"/>
                    <a:pt x="334" y="16"/>
                    <a:pt x="330" y="16"/>
                  </a:cubicBezTo>
                  <a:cubicBezTo>
                    <a:pt x="327" y="16"/>
                    <a:pt x="325" y="15"/>
                    <a:pt x="322" y="14"/>
                  </a:cubicBezTo>
                  <a:cubicBezTo>
                    <a:pt x="320" y="13"/>
                    <a:pt x="319" y="12"/>
                    <a:pt x="318" y="12"/>
                  </a:cubicBezTo>
                  <a:cubicBezTo>
                    <a:pt x="315" y="12"/>
                    <a:pt x="314" y="14"/>
                    <a:pt x="312" y="18"/>
                  </a:cubicBezTo>
                  <a:cubicBezTo>
                    <a:pt x="306" y="30"/>
                    <a:pt x="300" y="42"/>
                    <a:pt x="287" y="47"/>
                  </a:cubicBezTo>
                  <a:cubicBezTo>
                    <a:pt x="282" y="50"/>
                    <a:pt x="280" y="52"/>
                    <a:pt x="280" y="58"/>
                  </a:cubicBezTo>
                  <a:cubicBezTo>
                    <a:pt x="280" y="64"/>
                    <a:pt x="280" y="69"/>
                    <a:pt x="279" y="75"/>
                  </a:cubicBezTo>
                  <a:cubicBezTo>
                    <a:pt x="280" y="85"/>
                    <a:pt x="281" y="93"/>
                    <a:pt x="282" y="105"/>
                  </a:cubicBezTo>
                  <a:cubicBezTo>
                    <a:pt x="277" y="102"/>
                    <a:pt x="273" y="99"/>
                    <a:pt x="271" y="96"/>
                  </a:cubicBezTo>
                  <a:cubicBezTo>
                    <a:pt x="271" y="96"/>
                    <a:pt x="271" y="96"/>
                    <a:pt x="271" y="97"/>
                  </a:cubicBezTo>
                  <a:cubicBezTo>
                    <a:pt x="268" y="102"/>
                    <a:pt x="266" y="107"/>
                    <a:pt x="265" y="112"/>
                  </a:cubicBezTo>
                  <a:cubicBezTo>
                    <a:pt x="263" y="120"/>
                    <a:pt x="260" y="126"/>
                    <a:pt x="253" y="129"/>
                  </a:cubicBezTo>
                  <a:cubicBezTo>
                    <a:pt x="251" y="129"/>
                    <a:pt x="249" y="130"/>
                    <a:pt x="248" y="132"/>
                  </a:cubicBezTo>
                  <a:cubicBezTo>
                    <a:pt x="248" y="133"/>
                    <a:pt x="248" y="134"/>
                    <a:pt x="247" y="135"/>
                  </a:cubicBezTo>
                  <a:cubicBezTo>
                    <a:pt x="251" y="136"/>
                    <a:pt x="253" y="139"/>
                    <a:pt x="255" y="143"/>
                  </a:cubicBezTo>
                  <a:cubicBezTo>
                    <a:pt x="256" y="145"/>
                    <a:pt x="258" y="148"/>
                    <a:pt x="260" y="149"/>
                  </a:cubicBezTo>
                  <a:cubicBezTo>
                    <a:pt x="266" y="151"/>
                    <a:pt x="272" y="152"/>
                    <a:pt x="275" y="159"/>
                  </a:cubicBezTo>
                  <a:cubicBezTo>
                    <a:pt x="276" y="159"/>
                    <a:pt x="277" y="159"/>
                    <a:pt x="278" y="160"/>
                  </a:cubicBezTo>
                  <a:cubicBezTo>
                    <a:pt x="277" y="163"/>
                    <a:pt x="275" y="166"/>
                    <a:pt x="274" y="169"/>
                  </a:cubicBezTo>
                  <a:cubicBezTo>
                    <a:pt x="271" y="177"/>
                    <a:pt x="268" y="184"/>
                    <a:pt x="262" y="190"/>
                  </a:cubicBezTo>
                  <a:cubicBezTo>
                    <a:pt x="258" y="194"/>
                    <a:pt x="255" y="199"/>
                    <a:pt x="257" y="205"/>
                  </a:cubicBezTo>
                  <a:cubicBezTo>
                    <a:pt x="257" y="206"/>
                    <a:pt x="257" y="208"/>
                    <a:pt x="256" y="208"/>
                  </a:cubicBezTo>
                  <a:cubicBezTo>
                    <a:pt x="255" y="209"/>
                    <a:pt x="254" y="210"/>
                    <a:pt x="254" y="211"/>
                  </a:cubicBezTo>
                  <a:cubicBezTo>
                    <a:pt x="254" y="212"/>
                    <a:pt x="255" y="213"/>
                    <a:pt x="255" y="214"/>
                  </a:cubicBezTo>
                  <a:cubicBezTo>
                    <a:pt x="255" y="215"/>
                    <a:pt x="256" y="216"/>
                    <a:pt x="256" y="217"/>
                  </a:cubicBezTo>
                  <a:cubicBezTo>
                    <a:pt x="268" y="214"/>
                    <a:pt x="273" y="212"/>
                    <a:pt x="270" y="200"/>
                  </a:cubicBezTo>
                  <a:cubicBezTo>
                    <a:pt x="270" y="199"/>
                    <a:pt x="270" y="199"/>
                    <a:pt x="270" y="198"/>
                  </a:cubicBezTo>
                  <a:cubicBezTo>
                    <a:pt x="273" y="193"/>
                    <a:pt x="276" y="189"/>
                    <a:pt x="279" y="183"/>
                  </a:cubicBezTo>
                  <a:cubicBezTo>
                    <a:pt x="283" y="172"/>
                    <a:pt x="292" y="170"/>
                    <a:pt x="303" y="170"/>
                  </a:cubicBezTo>
                  <a:cubicBezTo>
                    <a:pt x="303" y="170"/>
                    <a:pt x="303" y="170"/>
                    <a:pt x="303" y="170"/>
                  </a:cubicBezTo>
                  <a:cubicBezTo>
                    <a:pt x="304" y="170"/>
                    <a:pt x="305" y="170"/>
                    <a:pt x="306" y="171"/>
                  </a:cubicBezTo>
                  <a:cubicBezTo>
                    <a:pt x="309" y="172"/>
                    <a:pt x="312" y="173"/>
                    <a:pt x="315" y="175"/>
                  </a:cubicBezTo>
                  <a:cubicBezTo>
                    <a:pt x="318" y="176"/>
                    <a:pt x="321" y="179"/>
                    <a:pt x="322" y="181"/>
                  </a:cubicBezTo>
                  <a:cubicBezTo>
                    <a:pt x="323" y="184"/>
                    <a:pt x="325" y="185"/>
                    <a:pt x="328" y="186"/>
                  </a:cubicBezTo>
                  <a:cubicBezTo>
                    <a:pt x="333" y="187"/>
                    <a:pt x="339" y="188"/>
                    <a:pt x="345" y="190"/>
                  </a:cubicBezTo>
                  <a:cubicBezTo>
                    <a:pt x="351" y="193"/>
                    <a:pt x="358" y="195"/>
                    <a:pt x="365" y="198"/>
                  </a:cubicBezTo>
                  <a:cubicBezTo>
                    <a:pt x="367" y="199"/>
                    <a:pt x="370" y="200"/>
                    <a:pt x="372" y="201"/>
                  </a:cubicBezTo>
                  <a:cubicBezTo>
                    <a:pt x="380" y="197"/>
                    <a:pt x="388" y="193"/>
                    <a:pt x="395" y="188"/>
                  </a:cubicBezTo>
                  <a:cubicBezTo>
                    <a:pt x="412" y="176"/>
                    <a:pt x="428" y="162"/>
                    <a:pt x="444" y="147"/>
                  </a:cubicBezTo>
                  <a:cubicBezTo>
                    <a:pt x="448" y="143"/>
                    <a:pt x="453" y="135"/>
                    <a:pt x="452" y="132"/>
                  </a:cubicBezTo>
                  <a:cubicBezTo>
                    <a:pt x="449" y="127"/>
                    <a:pt x="442" y="121"/>
                    <a:pt x="436" y="120"/>
                  </a:cubicBezTo>
                  <a:cubicBezTo>
                    <a:pt x="417" y="118"/>
                    <a:pt x="397" y="118"/>
                    <a:pt x="378" y="116"/>
                  </a:cubicBezTo>
                  <a:cubicBezTo>
                    <a:pt x="367" y="115"/>
                    <a:pt x="355" y="114"/>
                    <a:pt x="344" y="113"/>
                  </a:cubicBezTo>
                  <a:cubicBezTo>
                    <a:pt x="335" y="112"/>
                    <a:pt x="326" y="112"/>
                    <a:pt x="318" y="112"/>
                  </a:cubicBezTo>
                  <a:cubicBezTo>
                    <a:pt x="311" y="111"/>
                    <a:pt x="303" y="110"/>
                    <a:pt x="298" y="107"/>
                  </a:cubicBezTo>
                  <a:cubicBezTo>
                    <a:pt x="295" y="105"/>
                    <a:pt x="295" y="96"/>
                    <a:pt x="297" y="91"/>
                  </a:cubicBezTo>
                  <a:cubicBezTo>
                    <a:pt x="299" y="86"/>
                    <a:pt x="306" y="83"/>
                    <a:pt x="310" y="79"/>
                  </a:cubicBezTo>
                  <a:cubicBezTo>
                    <a:pt x="318" y="70"/>
                    <a:pt x="328" y="62"/>
                    <a:pt x="332" y="52"/>
                  </a:cubicBezTo>
                  <a:cubicBezTo>
                    <a:pt x="340" y="35"/>
                    <a:pt x="345" y="18"/>
                    <a:pt x="351" y="0"/>
                  </a:cubicBezTo>
                  <a:cubicBezTo>
                    <a:pt x="351" y="0"/>
                    <a:pt x="351" y="0"/>
                    <a:pt x="3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1" y="1717"/>
              <a:ext cx="71" cy="39"/>
            </a:xfrm>
            <a:custGeom>
              <a:avLst/>
              <a:gdLst>
                <a:gd name="T0" fmla="*/ 77 w 98"/>
                <a:gd name="T1" fmla="*/ 21 h 54"/>
                <a:gd name="T2" fmla="*/ 74 w 98"/>
                <a:gd name="T3" fmla="*/ 22 h 54"/>
                <a:gd name="T4" fmla="*/ 54 w 98"/>
                <a:gd name="T5" fmla="*/ 30 h 54"/>
                <a:gd name="T6" fmla="*/ 90 w 98"/>
                <a:gd name="T7" fmla="*/ 54 h 54"/>
                <a:gd name="T8" fmla="*/ 82 w 98"/>
                <a:gd name="T9" fmla="*/ 23 h 54"/>
                <a:gd name="T10" fmla="*/ 77 w 98"/>
                <a:gd name="T11" fmla="*/ 21 h 54"/>
                <a:gd name="T12" fmla="*/ 2 w 98"/>
                <a:gd name="T13" fmla="*/ 0 h 54"/>
                <a:gd name="T14" fmla="*/ 0 w 98"/>
                <a:gd name="T15" fmla="*/ 11 h 54"/>
                <a:gd name="T16" fmla="*/ 3 w 98"/>
                <a:gd name="T17" fmla="*/ 11 h 54"/>
                <a:gd name="T18" fmla="*/ 3 w 98"/>
                <a:gd name="T19" fmla="*/ 11 h 54"/>
                <a:gd name="T20" fmla="*/ 2 w 98"/>
                <a:gd name="T21" fmla="*/ 0 h 54"/>
                <a:gd name="T22" fmla="*/ 15 w 98"/>
                <a:gd name="T23" fmla="*/ 0 h 54"/>
                <a:gd name="T24" fmla="*/ 22 w 98"/>
                <a:gd name="T25" fmla="*/ 15 h 54"/>
                <a:gd name="T26" fmla="*/ 25 w 98"/>
                <a:gd name="T27" fmla="*/ 16 h 54"/>
                <a:gd name="T28" fmla="*/ 31 w 98"/>
                <a:gd name="T29" fmla="*/ 1 h 54"/>
                <a:gd name="T30" fmla="*/ 15 w 98"/>
                <a:gd name="T3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54">
                  <a:moveTo>
                    <a:pt x="77" y="21"/>
                  </a:moveTo>
                  <a:cubicBezTo>
                    <a:pt x="76" y="21"/>
                    <a:pt x="75" y="22"/>
                    <a:pt x="74" y="22"/>
                  </a:cubicBezTo>
                  <a:cubicBezTo>
                    <a:pt x="67" y="24"/>
                    <a:pt x="61" y="26"/>
                    <a:pt x="54" y="30"/>
                  </a:cubicBezTo>
                  <a:cubicBezTo>
                    <a:pt x="67" y="37"/>
                    <a:pt x="79" y="45"/>
                    <a:pt x="90" y="54"/>
                  </a:cubicBezTo>
                  <a:cubicBezTo>
                    <a:pt x="98" y="43"/>
                    <a:pt x="95" y="30"/>
                    <a:pt x="82" y="23"/>
                  </a:cubicBezTo>
                  <a:cubicBezTo>
                    <a:pt x="81" y="22"/>
                    <a:pt x="79" y="21"/>
                    <a:pt x="77" y="21"/>
                  </a:cubicBezTo>
                  <a:moveTo>
                    <a:pt x="2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7"/>
                    <a:pt x="4" y="3"/>
                    <a:pt x="2" y="0"/>
                  </a:cubicBezTo>
                  <a:moveTo>
                    <a:pt x="15" y="0"/>
                  </a:moveTo>
                  <a:cubicBezTo>
                    <a:pt x="18" y="6"/>
                    <a:pt x="19" y="10"/>
                    <a:pt x="22" y="15"/>
                  </a:cubicBezTo>
                  <a:cubicBezTo>
                    <a:pt x="23" y="16"/>
                    <a:pt x="24" y="16"/>
                    <a:pt x="25" y="16"/>
                  </a:cubicBezTo>
                  <a:cubicBezTo>
                    <a:pt x="27" y="10"/>
                    <a:pt x="29" y="6"/>
                    <a:pt x="31" y="1"/>
                  </a:cubicBezTo>
                  <a:cubicBezTo>
                    <a:pt x="26" y="1"/>
                    <a:pt x="22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3" y="1572"/>
              <a:ext cx="178" cy="203"/>
            </a:xfrm>
            <a:custGeom>
              <a:avLst/>
              <a:gdLst>
                <a:gd name="T0" fmla="*/ 84 w 248"/>
                <a:gd name="T1" fmla="*/ 77 h 283"/>
                <a:gd name="T2" fmla="*/ 78 w 248"/>
                <a:gd name="T3" fmla="*/ 73 h 283"/>
                <a:gd name="T4" fmla="*/ 81 w 248"/>
                <a:gd name="T5" fmla="*/ 72 h 283"/>
                <a:gd name="T6" fmla="*/ 80 w 248"/>
                <a:gd name="T7" fmla="*/ 59 h 283"/>
                <a:gd name="T8" fmla="*/ 91 w 248"/>
                <a:gd name="T9" fmla="*/ 52 h 283"/>
                <a:gd name="T10" fmla="*/ 94 w 248"/>
                <a:gd name="T11" fmla="*/ 53 h 283"/>
                <a:gd name="T12" fmla="*/ 104 w 248"/>
                <a:gd name="T13" fmla="*/ 67 h 283"/>
                <a:gd name="T14" fmla="*/ 101 w 248"/>
                <a:gd name="T15" fmla="*/ 70 h 283"/>
                <a:gd name="T16" fmla="*/ 88 w 248"/>
                <a:gd name="T17" fmla="*/ 76 h 283"/>
                <a:gd name="T18" fmla="*/ 84 w 248"/>
                <a:gd name="T19" fmla="*/ 77 h 283"/>
                <a:gd name="T20" fmla="*/ 178 w 248"/>
                <a:gd name="T21" fmla="*/ 0 h 283"/>
                <a:gd name="T22" fmla="*/ 124 w 248"/>
                <a:gd name="T23" fmla="*/ 10 h 283"/>
                <a:gd name="T24" fmla="*/ 19 w 248"/>
                <a:gd name="T25" fmla="*/ 118 h 283"/>
                <a:gd name="T26" fmla="*/ 0 w 248"/>
                <a:gd name="T27" fmla="*/ 202 h 283"/>
                <a:gd name="T28" fmla="*/ 1 w 248"/>
                <a:gd name="T29" fmla="*/ 213 h 283"/>
                <a:gd name="T30" fmla="*/ 1 w 248"/>
                <a:gd name="T31" fmla="*/ 213 h 283"/>
                <a:gd name="T32" fmla="*/ 20 w 248"/>
                <a:gd name="T33" fmla="*/ 217 h 283"/>
                <a:gd name="T34" fmla="*/ 13 w 248"/>
                <a:gd name="T35" fmla="*/ 202 h 283"/>
                <a:gd name="T36" fmla="*/ 29 w 248"/>
                <a:gd name="T37" fmla="*/ 203 h 283"/>
                <a:gd name="T38" fmla="*/ 23 w 248"/>
                <a:gd name="T39" fmla="*/ 218 h 283"/>
                <a:gd name="T40" fmla="*/ 52 w 248"/>
                <a:gd name="T41" fmla="*/ 232 h 283"/>
                <a:gd name="T42" fmla="*/ 72 w 248"/>
                <a:gd name="T43" fmla="*/ 224 h 283"/>
                <a:gd name="T44" fmla="*/ 75 w 248"/>
                <a:gd name="T45" fmla="*/ 223 h 283"/>
                <a:gd name="T46" fmla="*/ 80 w 248"/>
                <a:gd name="T47" fmla="*/ 225 h 283"/>
                <a:gd name="T48" fmla="*/ 88 w 248"/>
                <a:gd name="T49" fmla="*/ 256 h 283"/>
                <a:gd name="T50" fmla="*/ 127 w 248"/>
                <a:gd name="T51" fmla="*/ 283 h 283"/>
                <a:gd name="T52" fmla="*/ 159 w 248"/>
                <a:gd name="T53" fmla="*/ 273 h 283"/>
                <a:gd name="T54" fmla="*/ 181 w 248"/>
                <a:gd name="T55" fmla="*/ 275 h 283"/>
                <a:gd name="T56" fmla="*/ 186 w 248"/>
                <a:gd name="T57" fmla="*/ 275 h 283"/>
                <a:gd name="T58" fmla="*/ 230 w 248"/>
                <a:gd name="T59" fmla="*/ 264 h 283"/>
                <a:gd name="T60" fmla="*/ 248 w 248"/>
                <a:gd name="T61" fmla="*/ 252 h 283"/>
                <a:gd name="T62" fmla="*/ 244 w 248"/>
                <a:gd name="T63" fmla="*/ 245 h 283"/>
                <a:gd name="T64" fmla="*/ 223 w 248"/>
                <a:gd name="T65" fmla="*/ 217 h 283"/>
                <a:gd name="T66" fmla="*/ 201 w 248"/>
                <a:gd name="T67" fmla="*/ 194 h 283"/>
                <a:gd name="T68" fmla="*/ 194 w 248"/>
                <a:gd name="T69" fmla="*/ 180 h 283"/>
                <a:gd name="T70" fmla="*/ 176 w 248"/>
                <a:gd name="T71" fmla="*/ 126 h 283"/>
                <a:gd name="T72" fmla="*/ 178 w 248"/>
                <a:gd name="T73" fmla="*/ 101 h 283"/>
                <a:gd name="T74" fmla="*/ 180 w 248"/>
                <a:gd name="T75" fmla="*/ 56 h 283"/>
                <a:gd name="T76" fmla="*/ 179 w 248"/>
                <a:gd name="T77" fmla="*/ 46 h 283"/>
                <a:gd name="T78" fmla="*/ 179 w 248"/>
                <a:gd name="T79" fmla="*/ 46 h 283"/>
                <a:gd name="T80" fmla="*/ 179 w 248"/>
                <a:gd name="T81" fmla="*/ 46 h 283"/>
                <a:gd name="T82" fmla="*/ 178 w 248"/>
                <a:gd name="T83" fmla="*/ 14 h 283"/>
                <a:gd name="T84" fmla="*/ 178 w 248"/>
                <a:gd name="T85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8" h="283">
                  <a:moveTo>
                    <a:pt x="84" y="77"/>
                  </a:moveTo>
                  <a:cubicBezTo>
                    <a:pt x="82" y="77"/>
                    <a:pt x="80" y="76"/>
                    <a:pt x="78" y="73"/>
                  </a:cubicBezTo>
                  <a:cubicBezTo>
                    <a:pt x="79" y="73"/>
                    <a:pt x="80" y="72"/>
                    <a:pt x="81" y="72"/>
                  </a:cubicBezTo>
                  <a:cubicBezTo>
                    <a:pt x="75" y="68"/>
                    <a:pt x="78" y="63"/>
                    <a:pt x="80" y="59"/>
                  </a:cubicBezTo>
                  <a:cubicBezTo>
                    <a:pt x="81" y="55"/>
                    <a:pt x="86" y="52"/>
                    <a:pt x="91" y="52"/>
                  </a:cubicBezTo>
                  <a:cubicBezTo>
                    <a:pt x="92" y="52"/>
                    <a:pt x="93" y="52"/>
                    <a:pt x="94" y="53"/>
                  </a:cubicBezTo>
                  <a:cubicBezTo>
                    <a:pt x="98" y="54"/>
                    <a:pt x="105" y="63"/>
                    <a:pt x="104" y="67"/>
                  </a:cubicBezTo>
                  <a:cubicBezTo>
                    <a:pt x="104" y="68"/>
                    <a:pt x="102" y="70"/>
                    <a:pt x="101" y="70"/>
                  </a:cubicBezTo>
                  <a:cubicBezTo>
                    <a:pt x="96" y="73"/>
                    <a:pt x="92" y="75"/>
                    <a:pt x="88" y="76"/>
                  </a:cubicBezTo>
                  <a:cubicBezTo>
                    <a:pt x="87" y="77"/>
                    <a:pt x="86" y="77"/>
                    <a:pt x="84" y="77"/>
                  </a:cubicBezTo>
                  <a:moveTo>
                    <a:pt x="178" y="0"/>
                  </a:moveTo>
                  <a:cubicBezTo>
                    <a:pt x="160" y="2"/>
                    <a:pt x="142" y="7"/>
                    <a:pt x="124" y="10"/>
                  </a:cubicBezTo>
                  <a:cubicBezTo>
                    <a:pt x="62" y="22"/>
                    <a:pt x="40" y="69"/>
                    <a:pt x="19" y="118"/>
                  </a:cubicBezTo>
                  <a:cubicBezTo>
                    <a:pt x="9" y="143"/>
                    <a:pt x="6" y="172"/>
                    <a:pt x="0" y="202"/>
                  </a:cubicBezTo>
                  <a:cubicBezTo>
                    <a:pt x="2" y="205"/>
                    <a:pt x="2" y="209"/>
                    <a:pt x="1" y="213"/>
                  </a:cubicBezTo>
                  <a:cubicBezTo>
                    <a:pt x="1" y="213"/>
                    <a:pt x="1" y="213"/>
                    <a:pt x="1" y="213"/>
                  </a:cubicBezTo>
                  <a:cubicBezTo>
                    <a:pt x="7" y="214"/>
                    <a:pt x="13" y="215"/>
                    <a:pt x="20" y="217"/>
                  </a:cubicBezTo>
                  <a:cubicBezTo>
                    <a:pt x="17" y="212"/>
                    <a:pt x="16" y="208"/>
                    <a:pt x="13" y="202"/>
                  </a:cubicBezTo>
                  <a:cubicBezTo>
                    <a:pt x="20" y="202"/>
                    <a:pt x="24" y="203"/>
                    <a:pt x="29" y="203"/>
                  </a:cubicBezTo>
                  <a:cubicBezTo>
                    <a:pt x="27" y="208"/>
                    <a:pt x="25" y="212"/>
                    <a:pt x="23" y="218"/>
                  </a:cubicBezTo>
                  <a:cubicBezTo>
                    <a:pt x="33" y="222"/>
                    <a:pt x="43" y="226"/>
                    <a:pt x="52" y="232"/>
                  </a:cubicBezTo>
                  <a:cubicBezTo>
                    <a:pt x="59" y="228"/>
                    <a:pt x="65" y="226"/>
                    <a:pt x="72" y="224"/>
                  </a:cubicBezTo>
                  <a:cubicBezTo>
                    <a:pt x="73" y="224"/>
                    <a:pt x="74" y="223"/>
                    <a:pt x="75" y="223"/>
                  </a:cubicBezTo>
                  <a:cubicBezTo>
                    <a:pt x="77" y="223"/>
                    <a:pt x="79" y="224"/>
                    <a:pt x="80" y="225"/>
                  </a:cubicBezTo>
                  <a:cubicBezTo>
                    <a:pt x="93" y="232"/>
                    <a:pt x="96" y="245"/>
                    <a:pt x="88" y="256"/>
                  </a:cubicBezTo>
                  <a:cubicBezTo>
                    <a:pt x="101" y="265"/>
                    <a:pt x="113" y="275"/>
                    <a:pt x="127" y="283"/>
                  </a:cubicBezTo>
                  <a:cubicBezTo>
                    <a:pt x="144" y="275"/>
                    <a:pt x="150" y="273"/>
                    <a:pt x="159" y="273"/>
                  </a:cubicBezTo>
                  <a:cubicBezTo>
                    <a:pt x="164" y="273"/>
                    <a:pt x="171" y="274"/>
                    <a:pt x="181" y="275"/>
                  </a:cubicBezTo>
                  <a:cubicBezTo>
                    <a:pt x="183" y="275"/>
                    <a:pt x="184" y="275"/>
                    <a:pt x="186" y="275"/>
                  </a:cubicBezTo>
                  <a:cubicBezTo>
                    <a:pt x="201" y="275"/>
                    <a:pt x="216" y="270"/>
                    <a:pt x="230" y="264"/>
                  </a:cubicBezTo>
                  <a:cubicBezTo>
                    <a:pt x="236" y="261"/>
                    <a:pt x="242" y="257"/>
                    <a:pt x="248" y="252"/>
                  </a:cubicBezTo>
                  <a:cubicBezTo>
                    <a:pt x="247" y="249"/>
                    <a:pt x="245" y="247"/>
                    <a:pt x="244" y="245"/>
                  </a:cubicBezTo>
                  <a:cubicBezTo>
                    <a:pt x="238" y="235"/>
                    <a:pt x="231" y="226"/>
                    <a:pt x="223" y="217"/>
                  </a:cubicBezTo>
                  <a:cubicBezTo>
                    <a:pt x="216" y="209"/>
                    <a:pt x="208" y="202"/>
                    <a:pt x="201" y="194"/>
                  </a:cubicBezTo>
                  <a:cubicBezTo>
                    <a:pt x="198" y="190"/>
                    <a:pt x="196" y="185"/>
                    <a:pt x="194" y="180"/>
                  </a:cubicBezTo>
                  <a:cubicBezTo>
                    <a:pt x="186" y="163"/>
                    <a:pt x="180" y="145"/>
                    <a:pt x="176" y="126"/>
                  </a:cubicBezTo>
                  <a:cubicBezTo>
                    <a:pt x="175" y="117"/>
                    <a:pt x="174" y="110"/>
                    <a:pt x="178" y="101"/>
                  </a:cubicBezTo>
                  <a:cubicBezTo>
                    <a:pt x="184" y="87"/>
                    <a:pt x="182" y="71"/>
                    <a:pt x="180" y="56"/>
                  </a:cubicBezTo>
                  <a:cubicBezTo>
                    <a:pt x="180" y="53"/>
                    <a:pt x="180" y="49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35"/>
                    <a:pt x="179" y="24"/>
                    <a:pt x="178" y="14"/>
                  </a:cubicBezTo>
                  <a:cubicBezTo>
                    <a:pt x="178" y="9"/>
                    <a:pt x="178" y="5"/>
                    <a:pt x="1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571"/>
              <a:ext cx="125" cy="182"/>
            </a:xfrm>
            <a:custGeom>
              <a:avLst/>
              <a:gdLst>
                <a:gd name="T0" fmla="*/ 5 w 175"/>
                <a:gd name="T1" fmla="*/ 47 h 253"/>
                <a:gd name="T2" fmla="*/ 6 w 175"/>
                <a:gd name="T3" fmla="*/ 57 h 253"/>
                <a:gd name="T4" fmla="*/ 4 w 175"/>
                <a:gd name="T5" fmla="*/ 102 h 253"/>
                <a:gd name="T6" fmla="*/ 2 w 175"/>
                <a:gd name="T7" fmla="*/ 127 h 253"/>
                <a:gd name="T8" fmla="*/ 20 w 175"/>
                <a:gd name="T9" fmla="*/ 181 h 253"/>
                <a:gd name="T10" fmla="*/ 27 w 175"/>
                <a:gd name="T11" fmla="*/ 195 h 253"/>
                <a:gd name="T12" fmla="*/ 49 w 175"/>
                <a:gd name="T13" fmla="*/ 218 h 253"/>
                <a:gd name="T14" fmla="*/ 70 w 175"/>
                <a:gd name="T15" fmla="*/ 246 h 253"/>
                <a:gd name="T16" fmla="*/ 74 w 175"/>
                <a:gd name="T17" fmla="*/ 253 h 253"/>
                <a:gd name="T18" fmla="*/ 91 w 175"/>
                <a:gd name="T19" fmla="*/ 239 h 253"/>
                <a:gd name="T20" fmla="*/ 117 w 175"/>
                <a:gd name="T21" fmla="*/ 47 h 253"/>
                <a:gd name="T22" fmla="*/ 88 w 175"/>
                <a:gd name="T23" fmla="*/ 59 h 253"/>
                <a:gd name="T24" fmla="*/ 81 w 175"/>
                <a:gd name="T25" fmla="*/ 61 h 253"/>
                <a:gd name="T26" fmla="*/ 64 w 175"/>
                <a:gd name="T27" fmla="*/ 59 h 253"/>
                <a:gd name="T28" fmla="*/ 23 w 175"/>
                <a:gd name="T29" fmla="*/ 50 h 253"/>
                <a:gd name="T30" fmla="*/ 5 w 175"/>
                <a:gd name="T31" fmla="*/ 47 h 253"/>
                <a:gd name="T32" fmla="*/ 20 w 175"/>
                <a:gd name="T33" fmla="*/ 0 h 253"/>
                <a:gd name="T34" fmla="*/ 4 w 175"/>
                <a:gd name="T35" fmla="*/ 1 h 253"/>
                <a:gd name="T36" fmla="*/ 4 w 175"/>
                <a:gd name="T37" fmla="*/ 15 h 253"/>
                <a:gd name="T38" fmla="*/ 5 w 175"/>
                <a:gd name="T39" fmla="*/ 47 h 253"/>
                <a:gd name="T40" fmla="*/ 11 w 175"/>
                <a:gd name="T41" fmla="*/ 46 h 253"/>
                <a:gd name="T42" fmla="*/ 11 w 175"/>
                <a:gd name="T43" fmla="*/ 46 h 253"/>
                <a:gd name="T44" fmla="*/ 14 w 175"/>
                <a:gd name="T45" fmla="*/ 46 h 253"/>
                <a:gd name="T46" fmla="*/ 69 w 175"/>
                <a:gd name="T47" fmla="*/ 12 h 253"/>
                <a:gd name="T48" fmla="*/ 61 w 175"/>
                <a:gd name="T49" fmla="*/ 8 h 253"/>
                <a:gd name="T50" fmla="*/ 20 w 175"/>
                <a:gd name="T5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253">
                  <a:moveTo>
                    <a:pt x="5" y="47"/>
                  </a:moveTo>
                  <a:cubicBezTo>
                    <a:pt x="6" y="50"/>
                    <a:pt x="6" y="54"/>
                    <a:pt x="6" y="57"/>
                  </a:cubicBezTo>
                  <a:cubicBezTo>
                    <a:pt x="8" y="72"/>
                    <a:pt x="10" y="88"/>
                    <a:pt x="4" y="102"/>
                  </a:cubicBezTo>
                  <a:cubicBezTo>
                    <a:pt x="0" y="111"/>
                    <a:pt x="1" y="118"/>
                    <a:pt x="2" y="127"/>
                  </a:cubicBezTo>
                  <a:cubicBezTo>
                    <a:pt x="6" y="146"/>
                    <a:pt x="12" y="164"/>
                    <a:pt x="20" y="181"/>
                  </a:cubicBezTo>
                  <a:cubicBezTo>
                    <a:pt x="22" y="186"/>
                    <a:pt x="24" y="191"/>
                    <a:pt x="27" y="195"/>
                  </a:cubicBezTo>
                  <a:cubicBezTo>
                    <a:pt x="34" y="203"/>
                    <a:pt x="42" y="210"/>
                    <a:pt x="49" y="218"/>
                  </a:cubicBezTo>
                  <a:cubicBezTo>
                    <a:pt x="57" y="227"/>
                    <a:pt x="64" y="236"/>
                    <a:pt x="70" y="246"/>
                  </a:cubicBezTo>
                  <a:cubicBezTo>
                    <a:pt x="71" y="248"/>
                    <a:pt x="73" y="250"/>
                    <a:pt x="74" y="253"/>
                  </a:cubicBezTo>
                  <a:cubicBezTo>
                    <a:pt x="80" y="248"/>
                    <a:pt x="85" y="243"/>
                    <a:pt x="91" y="239"/>
                  </a:cubicBezTo>
                  <a:cubicBezTo>
                    <a:pt x="147" y="198"/>
                    <a:pt x="175" y="109"/>
                    <a:pt x="117" y="47"/>
                  </a:cubicBezTo>
                  <a:cubicBezTo>
                    <a:pt x="107" y="50"/>
                    <a:pt x="97" y="53"/>
                    <a:pt x="88" y="59"/>
                  </a:cubicBezTo>
                  <a:cubicBezTo>
                    <a:pt x="87" y="61"/>
                    <a:pt x="84" y="61"/>
                    <a:pt x="81" y="61"/>
                  </a:cubicBezTo>
                  <a:cubicBezTo>
                    <a:pt x="76" y="61"/>
                    <a:pt x="69" y="60"/>
                    <a:pt x="64" y="59"/>
                  </a:cubicBezTo>
                  <a:cubicBezTo>
                    <a:pt x="50" y="56"/>
                    <a:pt x="37" y="52"/>
                    <a:pt x="23" y="50"/>
                  </a:cubicBezTo>
                  <a:cubicBezTo>
                    <a:pt x="17" y="49"/>
                    <a:pt x="11" y="49"/>
                    <a:pt x="5" y="47"/>
                  </a:cubicBezTo>
                  <a:moveTo>
                    <a:pt x="20" y="0"/>
                  </a:moveTo>
                  <a:cubicBezTo>
                    <a:pt x="15" y="0"/>
                    <a:pt x="9" y="0"/>
                    <a:pt x="4" y="1"/>
                  </a:cubicBezTo>
                  <a:cubicBezTo>
                    <a:pt x="4" y="6"/>
                    <a:pt x="4" y="10"/>
                    <a:pt x="4" y="15"/>
                  </a:cubicBezTo>
                  <a:cubicBezTo>
                    <a:pt x="5" y="25"/>
                    <a:pt x="5" y="36"/>
                    <a:pt x="5" y="47"/>
                  </a:cubicBezTo>
                  <a:cubicBezTo>
                    <a:pt x="7" y="46"/>
                    <a:pt x="9" y="46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6"/>
                    <a:pt x="13" y="46"/>
                    <a:pt x="14" y="46"/>
                  </a:cubicBezTo>
                  <a:cubicBezTo>
                    <a:pt x="39" y="46"/>
                    <a:pt x="56" y="32"/>
                    <a:pt x="69" y="12"/>
                  </a:cubicBezTo>
                  <a:cubicBezTo>
                    <a:pt x="66" y="11"/>
                    <a:pt x="63" y="9"/>
                    <a:pt x="61" y="8"/>
                  </a:cubicBezTo>
                  <a:cubicBezTo>
                    <a:pt x="47" y="2"/>
                    <a:pt x="34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609"/>
              <a:ext cx="21" cy="18"/>
            </a:xfrm>
            <a:custGeom>
              <a:avLst/>
              <a:gdLst>
                <a:gd name="T0" fmla="*/ 16 w 30"/>
                <a:gd name="T1" fmla="*/ 0 h 25"/>
                <a:gd name="T2" fmla="*/ 5 w 30"/>
                <a:gd name="T3" fmla="*/ 7 h 25"/>
                <a:gd name="T4" fmla="*/ 6 w 30"/>
                <a:gd name="T5" fmla="*/ 20 h 25"/>
                <a:gd name="T6" fmla="*/ 3 w 30"/>
                <a:gd name="T7" fmla="*/ 21 h 25"/>
                <a:gd name="T8" fmla="*/ 9 w 30"/>
                <a:gd name="T9" fmla="*/ 25 h 25"/>
                <a:gd name="T10" fmla="*/ 13 w 30"/>
                <a:gd name="T11" fmla="*/ 24 h 25"/>
                <a:gd name="T12" fmla="*/ 26 w 30"/>
                <a:gd name="T13" fmla="*/ 18 h 25"/>
                <a:gd name="T14" fmla="*/ 29 w 30"/>
                <a:gd name="T15" fmla="*/ 15 h 25"/>
                <a:gd name="T16" fmla="*/ 19 w 30"/>
                <a:gd name="T17" fmla="*/ 1 h 25"/>
                <a:gd name="T18" fmla="*/ 16 w 30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5">
                  <a:moveTo>
                    <a:pt x="16" y="0"/>
                  </a:moveTo>
                  <a:cubicBezTo>
                    <a:pt x="11" y="0"/>
                    <a:pt x="6" y="3"/>
                    <a:pt x="5" y="7"/>
                  </a:cubicBezTo>
                  <a:cubicBezTo>
                    <a:pt x="3" y="11"/>
                    <a:pt x="0" y="16"/>
                    <a:pt x="6" y="20"/>
                  </a:cubicBezTo>
                  <a:cubicBezTo>
                    <a:pt x="5" y="20"/>
                    <a:pt x="4" y="21"/>
                    <a:pt x="3" y="21"/>
                  </a:cubicBezTo>
                  <a:cubicBezTo>
                    <a:pt x="5" y="24"/>
                    <a:pt x="7" y="25"/>
                    <a:pt x="9" y="25"/>
                  </a:cubicBezTo>
                  <a:cubicBezTo>
                    <a:pt x="11" y="25"/>
                    <a:pt x="12" y="25"/>
                    <a:pt x="13" y="24"/>
                  </a:cubicBezTo>
                  <a:cubicBezTo>
                    <a:pt x="17" y="23"/>
                    <a:pt x="21" y="21"/>
                    <a:pt x="26" y="18"/>
                  </a:cubicBezTo>
                  <a:cubicBezTo>
                    <a:pt x="27" y="18"/>
                    <a:pt x="29" y="16"/>
                    <a:pt x="29" y="15"/>
                  </a:cubicBezTo>
                  <a:cubicBezTo>
                    <a:pt x="30" y="11"/>
                    <a:pt x="23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6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580"/>
              <a:ext cx="81" cy="35"/>
            </a:xfrm>
            <a:custGeom>
              <a:avLst/>
              <a:gdLst>
                <a:gd name="T0" fmla="*/ 64 w 112"/>
                <a:gd name="T1" fmla="*/ 0 h 49"/>
                <a:gd name="T2" fmla="*/ 9 w 112"/>
                <a:gd name="T3" fmla="*/ 34 h 49"/>
                <a:gd name="T4" fmla="*/ 6 w 112"/>
                <a:gd name="T5" fmla="*/ 34 h 49"/>
                <a:gd name="T6" fmla="*/ 6 w 112"/>
                <a:gd name="T7" fmla="*/ 34 h 49"/>
                <a:gd name="T8" fmla="*/ 0 w 112"/>
                <a:gd name="T9" fmla="*/ 35 h 49"/>
                <a:gd name="T10" fmla="*/ 0 w 112"/>
                <a:gd name="T11" fmla="*/ 35 h 49"/>
                <a:gd name="T12" fmla="*/ 18 w 112"/>
                <a:gd name="T13" fmla="*/ 38 h 49"/>
                <a:gd name="T14" fmla="*/ 59 w 112"/>
                <a:gd name="T15" fmla="*/ 47 h 49"/>
                <a:gd name="T16" fmla="*/ 76 w 112"/>
                <a:gd name="T17" fmla="*/ 49 h 49"/>
                <a:gd name="T18" fmla="*/ 83 w 112"/>
                <a:gd name="T19" fmla="*/ 47 h 49"/>
                <a:gd name="T20" fmla="*/ 112 w 112"/>
                <a:gd name="T21" fmla="*/ 35 h 49"/>
                <a:gd name="T22" fmla="*/ 64 w 112"/>
                <a:gd name="T2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49">
                  <a:moveTo>
                    <a:pt x="64" y="0"/>
                  </a:moveTo>
                  <a:cubicBezTo>
                    <a:pt x="51" y="20"/>
                    <a:pt x="34" y="34"/>
                    <a:pt x="9" y="34"/>
                  </a:cubicBezTo>
                  <a:cubicBezTo>
                    <a:pt x="8" y="34"/>
                    <a:pt x="7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4" y="34"/>
                    <a:pt x="2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37"/>
                    <a:pt x="12" y="37"/>
                    <a:pt x="18" y="38"/>
                  </a:cubicBezTo>
                  <a:cubicBezTo>
                    <a:pt x="32" y="40"/>
                    <a:pt x="45" y="44"/>
                    <a:pt x="59" y="47"/>
                  </a:cubicBezTo>
                  <a:cubicBezTo>
                    <a:pt x="64" y="48"/>
                    <a:pt x="71" y="49"/>
                    <a:pt x="76" y="49"/>
                  </a:cubicBezTo>
                  <a:cubicBezTo>
                    <a:pt x="79" y="49"/>
                    <a:pt x="82" y="49"/>
                    <a:pt x="83" y="47"/>
                  </a:cubicBezTo>
                  <a:cubicBezTo>
                    <a:pt x="92" y="41"/>
                    <a:pt x="102" y="38"/>
                    <a:pt x="112" y="35"/>
                  </a:cubicBezTo>
                  <a:cubicBezTo>
                    <a:pt x="100" y="22"/>
                    <a:pt x="84" y="1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" y="1658"/>
              <a:ext cx="107" cy="63"/>
            </a:xfrm>
            <a:custGeom>
              <a:avLst/>
              <a:gdLst>
                <a:gd name="T0" fmla="*/ 106 w 149"/>
                <a:gd name="T1" fmla="*/ 0 h 88"/>
                <a:gd name="T2" fmla="*/ 20 w 149"/>
                <a:gd name="T3" fmla="*/ 33 h 88"/>
                <a:gd name="T4" fmla="*/ 35 w 149"/>
                <a:gd name="T5" fmla="*/ 86 h 88"/>
                <a:gd name="T6" fmla="*/ 62 w 149"/>
                <a:gd name="T7" fmla="*/ 88 h 88"/>
                <a:gd name="T8" fmla="*/ 119 w 149"/>
                <a:gd name="T9" fmla="*/ 72 h 88"/>
                <a:gd name="T10" fmla="*/ 142 w 149"/>
                <a:gd name="T11" fmla="*/ 26 h 88"/>
                <a:gd name="T12" fmla="*/ 106 w 149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88">
                  <a:moveTo>
                    <a:pt x="106" y="0"/>
                  </a:moveTo>
                  <a:cubicBezTo>
                    <a:pt x="71" y="2"/>
                    <a:pt x="42" y="9"/>
                    <a:pt x="20" y="33"/>
                  </a:cubicBezTo>
                  <a:cubicBezTo>
                    <a:pt x="0" y="54"/>
                    <a:pt x="7" y="82"/>
                    <a:pt x="35" y="86"/>
                  </a:cubicBezTo>
                  <a:cubicBezTo>
                    <a:pt x="44" y="87"/>
                    <a:pt x="53" y="88"/>
                    <a:pt x="62" y="88"/>
                  </a:cubicBezTo>
                  <a:cubicBezTo>
                    <a:pt x="81" y="88"/>
                    <a:pt x="101" y="84"/>
                    <a:pt x="119" y="72"/>
                  </a:cubicBezTo>
                  <a:cubicBezTo>
                    <a:pt x="136" y="61"/>
                    <a:pt x="149" y="45"/>
                    <a:pt x="142" y="26"/>
                  </a:cubicBezTo>
                  <a:cubicBezTo>
                    <a:pt x="137" y="14"/>
                    <a:pt x="119" y="8"/>
                    <a:pt x="10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7" y="1824"/>
              <a:ext cx="34" cy="44"/>
            </a:xfrm>
            <a:custGeom>
              <a:avLst/>
              <a:gdLst>
                <a:gd name="T0" fmla="*/ 23 w 48"/>
                <a:gd name="T1" fmla="*/ 0 h 61"/>
                <a:gd name="T2" fmla="*/ 17 w 48"/>
                <a:gd name="T3" fmla="*/ 1 h 61"/>
                <a:gd name="T4" fmla="*/ 16 w 48"/>
                <a:gd name="T5" fmla="*/ 3 h 61"/>
                <a:gd name="T6" fmla="*/ 0 w 48"/>
                <a:gd name="T7" fmla="*/ 60 h 61"/>
                <a:gd name="T8" fmla="*/ 4 w 48"/>
                <a:gd name="T9" fmla="*/ 61 h 61"/>
                <a:gd name="T10" fmla="*/ 9 w 48"/>
                <a:gd name="T11" fmla="*/ 61 h 61"/>
                <a:gd name="T12" fmla="*/ 45 w 48"/>
                <a:gd name="T13" fmla="*/ 29 h 61"/>
                <a:gd name="T14" fmla="*/ 28 w 48"/>
                <a:gd name="T15" fmla="*/ 0 h 61"/>
                <a:gd name="T16" fmla="*/ 23 w 48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61">
                  <a:moveTo>
                    <a:pt x="23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16" y="2"/>
                    <a:pt x="16" y="3"/>
                  </a:cubicBezTo>
                  <a:cubicBezTo>
                    <a:pt x="10" y="22"/>
                    <a:pt x="6" y="41"/>
                    <a:pt x="0" y="60"/>
                  </a:cubicBezTo>
                  <a:cubicBezTo>
                    <a:pt x="1" y="60"/>
                    <a:pt x="3" y="61"/>
                    <a:pt x="4" y="61"/>
                  </a:cubicBezTo>
                  <a:cubicBezTo>
                    <a:pt x="6" y="61"/>
                    <a:pt x="8" y="61"/>
                    <a:pt x="9" y="61"/>
                  </a:cubicBezTo>
                  <a:cubicBezTo>
                    <a:pt x="31" y="61"/>
                    <a:pt x="48" y="49"/>
                    <a:pt x="45" y="29"/>
                  </a:cubicBezTo>
                  <a:cubicBezTo>
                    <a:pt x="44" y="17"/>
                    <a:pt x="32" y="7"/>
                    <a:pt x="28" y="0"/>
                  </a:cubicBezTo>
                  <a:cubicBezTo>
                    <a:pt x="26" y="0"/>
                    <a:pt x="25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1" y="1825"/>
              <a:ext cx="28" cy="42"/>
            </a:xfrm>
            <a:custGeom>
              <a:avLst/>
              <a:gdLst>
                <a:gd name="T0" fmla="*/ 39 w 39"/>
                <a:gd name="T1" fmla="*/ 0 h 59"/>
                <a:gd name="T2" fmla="*/ 1 w 39"/>
                <a:gd name="T3" fmla="*/ 30 h 59"/>
                <a:gd name="T4" fmla="*/ 22 w 39"/>
                <a:gd name="T5" fmla="*/ 59 h 59"/>
                <a:gd name="T6" fmla="*/ 38 w 39"/>
                <a:gd name="T7" fmla="*/ 2 h 59"/>
                <a:gd name="T8" fmla="*/ 39 w 39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9">
                  <a:moveTo>
                    <a:pt x="39" y="0"/>
                  </a:moveTo>
                  <a:cubicBezTo>
                    <a:pt x="18" y="2"/>
                    <a:pt x="0" y="17"/>
                    <a:pt x="1" y="30"/>
                  </a:cubicBezTo>
                  <a:cubicBezTo>
                    <a:pt x="2" y="43"/>
                    <a:pt x="7" y="56"/>
                    <a:pt x="22" y="59"/>
                  </a:cubicBezTo>
                  <a:cubicBezTo>
                    <a:pt x="28" y="40"/>
                    <a:pt x="32" y="21"/>
                    <a:pt x="38" y="2"/>
                  </a:cubicBezTo>
                  <a:cubicBezTo>
                    <a:pt x="38" y="1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" y="1934"/>
              <a:ext cx="35" cy="36"/>
            </a:xfrm>
            <a:custGeom>
              <a:avLst/>
              <a:gdLst>
                <a:gd name="T0" fmla="*/ 20 w 48"/>
                <a:gd name="T1" fmla="*/ 0 h 50"/>
                <a:gd name="T2" fmla="*/ 2 w 48"/>
                <a:gd name="T3" fmla="*/ 27 h 50"/>
                <a:gd name="T4" fmla="*/ 27 w 48"/>
                <a:gd name="T5" fmla="*/ 50 h 50"/>
                <a:gd name="T6" fmla="*/ 28 w 48"/>
                <a:gd name="T7" fmla="*/ 50 h 50"/>
                <a:gd name="T8" fmla="*/ 45 w 48"/>
                <a:gd name="T9" fmla="*/ 33 h 50"/>
                <a:gd name="T10" fmla="*/ 20 w 48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50">
                  <a:moveTo>
                    <a:pt x="20" y="0"/>
                  </a:moveTo>
                  <a:cubicBezTo>
                    <a:pt x="11" y="13"/>
                    <a:pt x="2" y="20"/>
                    <a:pt x="2" y="27"/>
                  </a:cubicBezTo>
                  <a:cubicBezTo>
                    <a:pt x="0" y="43"/>
                    <a:pt x="12" y="49"/>
                    <a:pt x="27" y="50"/>
                  </a:cubicBezTo>
                  <a:cubicBezTo>
                    <a:pt x="27" y="50"/>
                    <a:pt x="28" y="50"/>
                    <a:pt x="28" y="50"/>
                  </a:cubicBezTo>
                  <a:cubicBezTo>
                    <a:pt x="40" y="50"/>
                    <a:pt x="48" y="43"/>
                    <a:pt x="45" y="33"/>
                  </a:cubicBezTo>
                  <a:cubicBezTo>
                    <a:pt x="42" y="22"/>
                    <a:pt x="31" y="14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1" y="1609"/>
              <a:ext cx="16" cy="19"/>
            </a:xfrm>
            <a:custGeom>
              <a:avLst/>
              <a:gdLst>
                <a:gd name="T0" fmla="*/ 17 w 22"/>
                <a:gd name="T1" fmla="*/ 0 h 27"/>
                <a:gd name="T2" fmla="*/ 2 w 22"/>
                <a:gd name="T3" fmla="*/ 15 h 27"/>
                <a:gd name="T4" fmla="*/ 10 w 22"/>
                <a:gd name="T5" fmla="*/ 27 h 27"/>
                <a:gd name="T6" fmla="*/ 10 w 22"/>
                <a:gd name="T7" fmla="*/ 27 h 27"/>
                <a:gd name="T8" fmla="*/ 20 w 22"/>
                <a:gd name="T9" fmla="*/ 22 h 27"/>
                <a:gd name="T10" fmla="*/ 19 w 22"/>
                <a:gd name="T11" fmla="*/ 22 h 27"/>
                <a:gd name="T12" fmla="*/ 10 w 22"/>
                <a:gd name="T13" fmla="*/ 18 h 27"/>
                <a:gd name="T14" fmla="*/ 22 w 22"/>
                <a:gd name="T15" fmla="*/ 10 h 27"/>
                <a:gd name="T16" fmla="*/ 17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17" y="0"/>
                  </a:moveTo>
                  <a:cubicBezTo>
                    <a:pt x="10" y="7"/>
                    <a:pt x="4" y="10"/>
                    <a:pt x="2" y="15"/>
                  </a:cubicBezTo>
                  <a:cubicBezTo>
                    <a:pt x="0" y="18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3" y="26"/>
                    <a:pt x="17" y="24"/>
                    <a:pt x="20" y="22"/>
                  </a:cubicBezTo>
                  <a:cubicBezTo>
                    <a:pt x="20" y="22"/>
                    <a:pt x="20" y="22"/>
                    <a:pt x="19" y="22"/>
                  </a:cubicBezTo>
                  <a:cubicBezTo>
                    <a:pt x="17" y="22"/>
                    <a:pt x="15" y="20"/>
                    <a:pt x="10" y="18"/>
                  </a:cubicBezTo>
                  <a:cubicBezTo>
                    <a:pt x="14" y="15"/>
                    <a:pt x="18" y="13"/>
                    <a:pt x="22" y="10"/>
                  </a:cubicBezTo>
                  <a:cubicBezTo>
                    <a:pt x="21" y="7"/>
                    <a:pt x="19" y="4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9" y="1616"/>
              <a:ext cx="10" cy="8"/>
            </a:xfrm>
            <a:custGeom>
              <a:avLst/>
              <a:gdLst>
                <a:gd name="T0" fmla="*/ 12 w 15"/>
                <a:gd name="T1" fmla="*/ 0 h 12"/>
                <a:gd name="T2" fmla="*/ 0 w 15"/>
                <a:gd name="T3" fmla="*/ 8 h 12"/>
                <a:gd name="T4" fmla="*/ 9 w 15"/>
                <a:gd name="T5" fmla="*/ 12 h 12"/>
                <a:gd name="T6" fmla="*/ 10 w 15"/>
                <a:gd name="T7" fmla="*/ 12 h 12"/>
                <a:gd name="T8" fmla="*/ 14 w 15"/>
                <a:gd name="T9" fmla="*/ 7 h 12"/>
                <a:gd name="T10" fmla="*/ 12 w 15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2">
                  <a:moveTo>
                    <a:pt x="12" y="0"/>
                  </a:moveTo>
                  <a:cubicBezTo>
                    <a:pt x="8" y="3"/>
                    <a:pt x="4" y="5"/>
                    <a:pt x="0" y="8"/>
                  </a:cubicBezTo>
                  <a:cubicBezTo>
                    <a:pt x="5" y="10"/>
                    <a:pt x="7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0"/>
                    <a:pt x="13" y="8"/>
                    <a:pt x="14" y="7"/>
                  </a:cubicBezTo>
                  <a:cubicBezTo>
                    <a:pt x="15" y="5"/>
                    <a:pt x="14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1" y="1930"/>
              <a:ext cx="15" cy="17"/>
            </a:xfrm>
            <a:custGeom>
              <a:avLst/>
              <a:gdLst>
                <a:gd name="T0" fmla="*/ 14 w 21"/>
                <a:gd name="T1" fmla="*/ 0 h 23"/>
                <a:gd name="T2" fmla="*/ 0 w 21"/>
                <a:gd name="T3" fmla="*/ 14 h 23"/>
                <a:gd name="T4" fmla="*/ 8 w 21"/>
                <a:gd name="T5" fmla="*/ 23 h 23"/>
                <a:gd name="T6" fmla="*/ 21 w 21"/>
                <a:gd name="T7" fmla="*/ 8 h 23"/>
                <a:gd name="T8" fmla="*/ 14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14" y="0"/>
                  </a:moveTo>
                  <a:cubicBezTo>
                    <a:pt x="10" y="5"/>
                    <a:pt x="4" y="9"/>
                    <a:pt x="0" y="14"/>
                  </a:cubicBezTo>
                  <a:cubicBezTo>
                    <a:pt x="0" y="14"/>
                    <a:pt x="5" y="20"/>
                    <a:pt x="8" y="23"/>
                  </a:cubicBezTo>
                  <a:cubicBezTo>
                    <a:pt x="12" y="18"/>
                    <a:pt x="17" y="13"/>
                    <a:pt x="21" y="8"/>
                  </a:cubicBezTo>
                  <a:cubicBezTo>
                    <a:pt x="19" y="6"/>
                    <a:pt x="17" y="3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7289746" y="4458738"/>
            <a:ext cx="609403" cy="571318"/>
            <a:chOff x="8168415" y="12118985"/>
            <a:chExt cx="609403" cy="571318"/>
          </a:xfrm>
        </p:grpSpPr>
        <p:sp>
          <p:nvSpPr>
            <p:cNvPr id="1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8511205" y="12414900"/>
              <a:ext cx="49806" cy="49806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28785" y="12435408"/>
              <a:ext cx="249033" cy="254895"/>
            </a:xfrm>
            <a:custGeom>
              <a:avLst/>
              <a:gdLst>
                <a:gd name="T0" fmla="*/ 0 w 374"/>
                <a:gd name="T1" fmla="*/ 90 h 382"/>
                <a:gd name="T2" fmla="*/ 90 w 374"/>
                <a:gd name="T3" fmla="*/ 0 h 382"/>
                <a:gd name="T4" fmla="*/ 373 w 374"/>
                <a:gd name="T5" fmla="*/ 291 h 382"/>
                <a:gd name="T6" fmla="*/ 284 w 374"/>
                <a:gd name="T7" fmla="*/ 381 h 382"/>
                <a:gd name="T8" fmla="*/ 0 w 374"/>
                <a:gd name="T9" fmla="*/ 9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382">
                  <a:moveTo>
                    <a:pt x="0" y="90"/>
                  </a:moveTo>
                  <a:lnTo>
                    <a:pt x="90" y="0"/>
                  </a:lnTo>
                  <a:lnTo>
                    <a:pt x="373" y="291"/>
                  </a:lnTo>
                  <a:lnTo>
                    <a:pt x="284" y="381"/>
                  </a:lnTo>
                  <a:lnTo>
                    <a:pt x="0" y="9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06504" y="12118985"/>
              <a:ext cx="123053" cy="120124"/>
            </a:xfrm>
            <a:custGeom>
              <a:avLst/>
              <a:gdLst>
                <a:gd name="T0" fmla="*/ 97 w 187"/>
                <a:gd name="T1" fmla="*/ 179 h 180"/>
                <a:gd name="T2" fmla="*/ 186 w 187"/>
                <a:gd name="T3" fmla="*/ 89 h 180"/>
                <a:gd name="T4" fmla="*/ 37 w 187"/>
                <a:gd name="T5" fmla="*/ 0 h 180"/>
                <a:gd name="T6" fmla="*/ 0 w 187"/>
                <a:gd name="T7" fmla="*/ 29 h 180"/>
                <a:gd name="T8" fmla="*/ 97 w 187"/>
                <a:gd name="T9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0">
                  <a:moveTo>
                    <a:pt x="97" y="179"/>
                  </a:moveTo>
                  <a:lnTo>
                    <a:pt x="186" y="89"/>
                  </a:lnTo>
                  <a:lnTo>
                    <a:pt x="37" y="0"/>
                  </a:lnTo>
                  <a:lnTo>
                    <a:pt x="0" y="29"/>
                  </a:lnTo>
                  <a:lnTo>
                    <a:pt x="97" y="179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ShapeType="1"/>
            </p:cNvSpPr>
            <p:nvPr/>
          </p:nvSpPr>
          <p:spPr bwMode="auto">
            <a:xfrm flipH="1" flipV="1">
              <a:off x="8300259" y="12203952"/>
              <a:ext cx="134771" cy="13477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168415" y="12118987"/>
              <a:ext cx="562525" cy="559596"/>
            </a:xfrm>
            <a:custGeom>
              <a:avLst/>
              <a:gdLst>
                <a:gd name="T0" fmla="*/ 844 w 845"/>
                <a:gd name="T1" fmla="*/ 126 h 844"/>
                <a:gd name="T2" fmla="*/ 844 w 845"/>
                <a:gd name="T3" fmla="*/ 126 h 844"/>
                <a:gd name="T4" fmla="*/ 724 w 845"/>
                <a:gd name="T5" fmla="*/ 186 h 844"/>
                <a:gd name="T6" fmla="*/ 664 w 845"/>
                <a:gd name="T7" fmla="*/ 119 h 844"/>
                <a:gd name="T8" fmla="*/ 717 w 845"/>
                <a:gd name="T9" fmla="*/ 0 h 844"/>
                <a:gd name="T10" fmla="*/ 717 w 845"/>
                <a:gd name="T11" fmla="*/ 0 h 844"/>
                <a:gd name="T12" fmla="*/ 530 w 845"/>
                <a:gd name="T13" fmla="*/ 149 h 844"/>
                <a:gd name="T14" fmla="*/ 530 w 845"/>
                <a:gd name="T15" fmla="*/ 209 h 844"/>
                <a:gd name="T16" fmla="*/ 23 w 845"/>
                <a:gd name="T17" fmla="*/ 724 h 844"/>
                <a:gd name="T18" fmla="*/ 0 w 845"/>
                <a:gd name="T19" fmla="*/ 813 h 844"/>
                <a:gd name="T20" fmla="*/ 30 w 845"/>
                <a:gd name="T21" fmla="*/ 843 h 844"/>
                <a:gd name="T22" fmla="*/ 120 w 845"/>
                <a:gd name="T23" fmla="*/ 821 h 844"/>
                <a:gd name="T24" fmla="*/ 635 w 845"/>
                <a:gd name="T25" fmla="*/ 313 h 844"/>
                <a:gd name="T26" fmla="*/ 694 w 845"/>
                <a:gd name="T27" fmla="*/ 313 h 844"/>
                <a:gd name="T28" fmla="*/ 844 w 845"/>
                <a:gd name="T29" fmla="*/ 12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5" h="844">
                  <a:moveTo>
                    <a:pt x="844" y="126"/>
                  </a:moveTo>
                  <a:lnTo>
                    <a:pt x="844" y="126"/>
                  </a:lnTo>
                  <a:cubicBezTo>
                    <a:pt x="724" y="186"/>
                    <a:pt x="724" y="186"/>
                    <a:pt x="724" y="186"/>
                  </a:cubicBezTo>
                  <a:cubicBezTo>
                    <a:pt x="664" y="119"/>
                    <a:pt x="664" y="119"/>
                    <a:pt x="664" y="119"/>
                  </a:cubicBezTo>
                  <a:cubicBezTo>
                    <a:pt x="717" y="0"/>
                    <a:pt x="717" y="0"/>
                    <a:pt x="717" y="0"/>
                  </a:cubicBezTo>
                  <a:lnTo>
                    <a:pt x="717" y="0"/>
                  </a:lnTo>
                  <a:cubicBezTo>
                    <a:pt x="567" y="0"/>
                    <a:pt x="530" y="74"/>
                    <a:pt x="530" y="149"/>
                  </a:cubicBezTo>
                  <a:cubicBezTo>
                    <a:pt x="530" y="209"/>
                    <a:pt x="530" y="209"/>
                    <a:pt x="530" y="209"/>
                  </a:cubicBezTo>
                  <a:cubicBezTo>
                    <a:pt x="23" y="724"/>
                    <a:pt x="23" y="724"/>
                    <a:pt x="23" y="72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30" y="843"/>
                    <a:pt x="30" y="843"/>
                    <a:pt x="30" y="843"/>
                  </a:cubicBezTo>
                  <a:cubicBezTo>
                    <a:pt x="120" y="821"/>
                    <a:pt x="120" y="821"/>
                    <a:pt x="120" y="821"/>
                  </a:cubicBezTo>
                  <a:cubicBezTo>
                    <a:pt x="635" y="313"/>
                    <a:pt x="635" y="313"/>
                    <a:pt x="635" y="313"/>
                  </a:cubicBezTo>
                  <a:cubicBezTo>
                    <a:pt x="694" y="313"/>
                    <a:pt x="694" y="313"/>
                    <a:pt x="694" y="313"/>
                  </a:cubicBezTo>
                  <a:cubicBezTo>
                    <a:pt x="769" y="313"/>
                    <a:pt x="844" y="276"/>
                    <a:pt x="844" y="126"/>
                  </a:cubicBez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</p:grpSp>
      <p:grpSp>
        <p:nvGrpSpPr>
          <p:cNvPr id="236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9196342" y="4103201"/>
            <a:ext cx="1830388" cy="1295400"/>
            <a:chOff x="4244" y="1154"/>
            <a:chExt cx="1153" cy="816"/>
          </a:xfrm>
          <a:solidFill>
            <a:srgbClr val="005CA4"/>
          </a:solidFill>
        </p:grpSpPr>
        <p:sp>
          <p:nvSpPr>
            <p:cNvPr id="2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35" y="1362"/>
              <a:ext cx="560" cy="481"/>
            </a:xfrm>
            <a:custGeom>
              <a:avLst/>
              <a:gdLst>
                <a:gd name="T0" fmla="*/ 92 w 781"/>
                <a:gd name="T1" fmla="*/ 558 h 670"/>
                <a:gd name="T2" fmla="*/ 100 w 781"/>
                <a:gd name="T3" fmla="*/ 529 h 670"/>
                <a:gd name="T4" fmla="*/ 115 w 781"/>
                <a:gd name="T5" fmla="*/ 580 h 670"/>
                <a:gd name="T6" fmla="*/ 86 w 781"/>
                <a:gd name="T7" fmla="*/ 595 h 670"/>
                <a:gd name="T8" fmla="*/ 65 w 781"/>
                <a:gd name="T9" fmla="*/ 621 h 670"/>
                <a:gd name="T10" fmla="*/ 2 w 781"/>
                <a:gd name="T11" fmla="*/ 605 h 670"/>
                <a:gd name="T12" fmla="*/ 36 w 781"/>
                <a:gd name="T13" fmla="*/ 664 h 670"/>
                <a:gd name="T14" fmla="*/ 65 w 781"/>
                <a:gd name="T15" fmla="*/ 659 h 670"/>
                <a:gd name="T16" fmla="*/ 80 w 781"/>
                <a:gd name="T17" fmla="*/ 649 h 670"/>
                <a:gd name="T18" fmla="*/ 84 w 781"/>
                <a:gd name="T19" fmla="*/ 649 h 670"/>
                <a:gd name="T20" fmla="*/ 114 w 781"/>
                <a:gd name="T21" fmla="*/ 657 h 670"/>
                <a:gd name="T22" fmla="*/ 124 w 781"/>
                <a:gd name="T23" fmla="*/ 658 h 670"/>
                <a:gd name="T24" fmla="*/ 170 w 781"/>
                <a:gd name="T25" fmla="*/ 662 h 670"/>
                <a:gd name="T26" fmla="*/ 215 w 781"/>
                <a:gd name="T27" fmla="*/ 660 h 670"/>
                <a:gd name="T28" fmla="*/ 287 w 781"/>
                <a:gd name="T29" fmla="*/ 639 h 670"/>
                <a:gd name="T30" fmla="*/ 307 w 781"/>
                <a:gd name="T31" fmla="*/ 626 h 670"/>
                <a:gd name="T32" fmla="*/ 246 w 781"/>
                <a:gd name="T33" fmla="*/ 559 h 670"/>
                <a:gd name="T34" fmla="*/ 178 w 781"/>
                <a:gd name="T35" fmla="*/ 523 h 670"/>
                <a:gd name="T36" fmla="*/ 248 w 781"/>
                <a:gd name="T37" fmla="*/ 427 h 670"/>
                <a:gd name="T38" fmla="*/ 338 w 781"/>
                <a:gd name="T39" fmla="*/ 616 h 670"/>
                <a:gd name="T40" fmla="*/ 417 w 781"/>
                <a:gd name="T41" fmla="*/ 569 h 670"/>
                <a:gd name="T42" fmla="*/ 426 w 781"/>
                <a:gd name="T43" fmla="*/ 523 h 670"/>
                <a:gd name="T44" fmla="*/ 407 w 781"/>
                <a:gd name="T45" fmla="*/ 513 h 670"/>
                <a:gd name="T46" fmla="*/ 378 w 781"/>
                <a:gd name="T47" fmla="*/ 492 h 670"/>
                <a:gd name="T48" fmla="*/ 353 w 781"/>
                <a:gd name="T49" fmla="*/ 468 h 670"/>
                <a:gd name="T50" fmla="*/ 340 w 781"/>
                <a:gd name="T51" fmla="*/ 471 h 670"/>
                <a:gd name="T52" fmla="*/ 294 w 781"/>
                <a:gd name="T53" fmla="*/ 454 h 670"/>
                <a:gd name="T54" fmla="*/ 279 w 781"/>
                <a:gd name="T55" fmla="*/ 443 h 670"/>
                <a:gd name="T56" fmla="*/ 759 w 781"/>
                <a:gd name="T57" fmla="*/ 347 h 670"/>
                <a:gd name="T58" fmla="*/ 705 w 781"/>
                <a:gd name="T59" fmla="*/ 410 h 670"/>
                <a:gd name="T60" fmla="*/ 705 w 781"/>
                <a:gd name="T61" fmla="*/ 423 h 670"/>
                <a:gd name="T62" fmla="*/ 743 w 781"/>
                <a:gd name="T63" fmla="*/ 399 h 670"/>
                <a:gd name="T64" fmla="*/ 781 w 781"/>
                <a:gd name="T65" fmla="*/ 387 h 670"/>
                <a:gd name="T66" fmla="*/ 759 w 781"/>
                <a:gd name="T67" fmla="*/ 347 h 670"/>
                <a:gd name="T68" fmla="*/ 194 w 781"/>
                <a:gd name="T69" fmla="*/ 50 h 670"/>
                <a:gd name="T70" fmla="*/ 207 w 781"/>
                <a:gd name="T71" fmla="*/ 47 h 670"/>
                <a:gd name="T72" fmla="*/ 101 w 781"/>
                <a:gd name="T73" fmla="*/ 2 h 670"/>
                <a:gd name="T74" fmla="*/ 76 w 781"/>
                <a:gd name="T75" fmla="*/ 2 h 670"/>
                <a:gd name="T76" fmla="*/ 0 w 781"/>
                <a:gd name="T77" fmla="*/ 52 h 670"/>
                <a:gd name="T78" fmla="*/ 46 w 781"/>
                <a:gd name="T79" fmla="*/ 72 h 670"/>
                <a:gd name="T80" fmla="*/ 87 w 781"/>
                <a:gd name="T81" fmla="*/ 27 h 670"/>
                <a:gd name="T82" fmla="*/ 226 w 781"/>
                <a:gd name="T83" fmla="*/ 0 h 670"/>
                <a:gd name="T84" fmla="*/ 235 w 781"/>
                <a:gd name="T85" fmla="*/ 10 h 670"/>
                <a:gd name="T86" fmla="*/ 238 w 781"/>
                <a:gd name="T87" fmla="*/ 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1" h="670">
                  <a:moveTo>
                    <a:pt x="96" y="528"/>
                  </a:moveTo>
                  <a:cubicBezTo>
                    <a:pt x="90" y="528"/>
                    <a:pt x="85" y="532"/>
                    <a:pt x="83" y="539"/>
                  </a:cubicBezTo>
                  <a:cubicBezTo>
                    <a:pt x="80" y="547"/>
                    <a:pt x="83" y="555"/>
                    <a:pt x="92" y="558"/>
                  </a:cubicBezTo>
                  <a:cubicBezTo>
                    <a:pt x="96" y="560"/>
                    <a:pt x="101" y="560"/>
                    <a:pt x="105" y="560"/>
                  </a:cubicBezTo>
                  <a:cubicBezTo>
                    <a:pt x="105" y="556"/>
                    <a:pt x="105" y="552"/>
                    <a:pt x="105" y="548"/>
                  </a:cubicBezTo>
                  <a:cubicBezTo>
                    <a:pt x="103" y="542"/>
                    <a:pt x="102" y="536"/>
                    <a:pt x="100" y="529"/>
                  </a:cubicBezTo>
                  <a:cubicBezTo>
                    <a:pt x="98" y="528"/>
                    <a:pt x="97" y="528"/>
                    <a:pt x="96" y="528"/>
                  </a:cubicBezTo>
                  <a:moveTo>
                    <a:pt x="178" y="523"/>
                  </a:moveTo>
                  <a:cubicBezTo>
                    <a:pt x="142" y="523"/>
                    <a:pt x="128" y="552"/>
                    <a:pt x="115" y="580"/>
                  </a:cubicBezTo>
                  <a:cubicBezTo>
                    <a:pt x="110" y="590"/>
                    <a:pt x="107" y="596"/>
                    <a:pt x="97" y="596"/>
                  </a:cubicBezTo>
                  <a:cubicBezTo>
                    <a:pt x="96" y="596"/>
                    <a:pt x="93" y="596"/>
                    <a:pt x="91" y="595"/>
                  </a:cubicBezTo>
                  <a:cubicBezTo>
                    <a:pt x="89" y="595"/>
                    <a:pt x="87" y="595"/>
                    <a:pt x="86" y="595"/>
                  </a:cubicBezTo>
                  <a:cubicBezTo>
                    <a:pt x="79" y="595"/>
                    <a:pt x="74" y="599"/>
                    <a:pt x="73" y="608"/>
                  </a:cubicBezTo>
                  <a:cubicBezTo>
                    <a:pt x="73" y="613"/>
                    <a:pt x="70" y="618"/>
                    <a:pt x="69" y="622"/>
                  </a:cubicBezTo>
                  <a:cubicBezTo>
                    <a:pt x="67" y="622"/>
                    <a:pt x="65" y="622"/>
                    <a:pt x="65" y="621"/>
                  </a:cubicBezTo>
                  <a:cubicBezTo>
                    <a:pt x="57" y="603"/>
                    <a:pt x="52" y="596"/>
                    <a:pt x="40" y="596"/>
                  </a:cubicBezTo>
                  <a:cubicBezTo>
                    <a:pt x="35" y="596"/>
                    <a:pt x="28" y="598"/>
                    <a:pt x="19" y="600"/>
                  </a:cubicBezTo>
                  <a:cubicBezTo>
                    <a:pt x="13" y="601"/>
                    <a:pt x="7" y="603"/>
                    <a:pt x="2" y="605"/>
                  </a:cubicBezTo>
                  <a:cubicBezTo>
                    <a:pt x="4" y="607"/>
                    <a:pt x="6" y="609"/>
                    <a:pt x="8" y="611"/>
                  </a:cubicBezTo>
                  <a:cubicBezTo>
                    <a:pt x="15" y="619"/>
                    <a:pt x="24" y="627"/>
                    <a:pt x="23" y="640"/>
                  </a:cubicBezTo>
                  <a:cubicBezTo>
                    <a:pt x="22" y="651"/>
                    <a:pt x="30" y="657"/>
                    <a:pt x="36" y="664"/>
                  </a:cubicBezTo>
                  <a:cubicBezTo>
                    <a:pt x="39" y="668"/>
                    <a:pt x="43" y="670"/>
                    <a:pt x="47" y="670"/>
                  </a:cubicBezTo>
                  <a:cubicBezTo>
                    <a:pt x="51" y="670"/>
                    <a:pt x="54" y="668"/>
                    <a:pt x="56" y="664"/>
                  </a:cubicBezTo>
                  <a:cubicBezTo>
                    <a:pt x="59" y="660"/>
                    <a:pt x="61" y="659"/>
                    <a:pt x="65" y="659"/>
                  </a:cubicBezTo>
                  <a:cubicBezTo>
                    <a:pt x="68" y="658"/>
                    <a:pt x="71" y="658"/>
                    <a:pt x="74" y="657"/>
                  </a:cubicBezTo>
                  <a:cubicBezTo>
                    <a:pt x="73" y="655"/>
                    <a:pt x="73" y="653"/>
                    <a:pt x="72" y="650"/>
                  </a:cubicBezTo>
                  <a:cubicBezTo>
                    <a:pt x="75" y="650"/>
                    <a:pt x="78" y="649"/>
                    <a:pt x="80" y="649"/>
                  </a:cubicBezTo>
                  <a:cubicBezTo>
                    <a:pt x="80" y="649"/>
                    <a:pt x="80" y="649"/>
                    <a:pt x="81" y="649"/>
                  </a:cubicBezTo>
                  <a:cubicBezTo>
                    <a:pt x="81" y="649"/>
                    <a:pt x="81" y="649"/>
                    <a:pt x="81" y="649"/>
                  </a:cubicBezTo>
                  <a:cubicBezTo>
                    <a:pt x="82" y="649"/>
                    <a:pt x="83" y="649"/>
                    <a:pt x="84" y="649"/>
                  </a:cubicBezTo>
                  <a:cubicBezTo>
                    <a:pt x="85" y="649"/>
                    <a:pt x="85" y="649"/>
                    <a:pt x="86" y="649"/>
                  </a:cubicBezTo>
                  <a:cubicBezTo>
                    <a:pt x="89" y="649"/>
                    <a:pt x="92" y="649"/>
                    <a:pt x="94" y="650"/>
                  </a:cubicBezTo>
                  <a:cubicBezTo>
                    <a:pt x="100" y="653"/>
                    <a:pt x="107" y="657"/>
                    <a:pt x="114" y="657"/>
                  </a:cubicBezTo>
                  <a:cubicBezTo>
                    <a:pt x="115" y="657"/>
                    <a:pt x="117" y="657"/>
                    <a:pt x="118" y="657"/>
                  </a:cubicBezTo>
                  <a:cubicBezTo>
                    <a:pt x="118" y="657"/>
                    <a:pt x="119" y="657"/>
                    <a:pt x="119" y="657"/>
                  </a:cubicBezTo>
                  <a:cubicBezTo>
                    <a:pt x="121" y="657"/>
                    <a:pt x="123" y="658"/>
                    <a:pt x="124" y="658"/>
                  </a:cubicBezTo>
                  <a:cubicBezTo>
                    <a:pt x="133" y="660"/>
                    <a:pt x="142" y="663"/>
                    <a:pt x="151" y="664"/>
                  </a:cubicBezTo>
                  <a:cubicBezTo>
                    <a:pt x="152" y="664"/>
                    <a:pt x="153" y="664"/>
                    <a:pt x="154" y="664"/>
                  </a:cubicBezTo>
                  <a:cubicBezTo>
                    <a:pt x="159" y="664"/>
                    <a:pt x="164" y="662"/>
                    <a:pt x="170" y="662"/>
                  </a:cubicBezTo>
                  <a:cubicBezTo>
                    <a:pt x="179" y="660"/>
                    <a:pt x="188" y="659"/>
                    <a:pt x="197" y="659"/>
                  </a:cubicBezTo>
                  <a:cubicBezTo>
                    <a:pt x="202" y="659"/>
                    <a:pt x="208" y="660"/>
                    <a:pt x="213" y="660"/>
                  </a:cubicBezTo>
                  <a:cubicBezTo>
                    <a:pt x="214" y="660"/>
                    <a:pt x="215" y="660"/>
                    <a:pt x="215" y="660"/>
                  </a:cubicBezTo>
                  <a:cubicBezTo>
                    <a:pt x="220" y="660"/>
                    <a:pt x="225" y="659"/>
                    <a:pt x="230" y="658"/>
                  </a:cubicBezTo>
                  <a:cubicBezTo>
                    <a:pt x="239" y="656"/>
                    <a:pt x="249" y="656"/>
                    <a:pt x="256" y="651"/>
                  </a:cubicBezTo>
                  <a:cubicBezTo>
                    <a:pt x="266" y="645"/>
                    <a:pt x="277" y="644"/>
                    <a:pt x="287" y="639"/>
                  </a:cubicBezTo>
                  <a:cubicBezTo>
                    <a:pt x="289" y="638"/>
                    <a:pt x="293" y="638"/>
                    <a:pt x="296" y="637"/>
                  </a:cubicBezTo>
                  <a:cubicBezTo>
                    <a:pt x="297" y="636"/>
                    <a:pt x="296" y="633"/>
                    <a:pt x="297" y="632"/>
                  </a:cubicBezTo>
                  <a:cubicBezTo>
                    <a:pt x="301" y="631"/>
                    <a:pt x="304" y="628"/>
                    <a:pt x="307" y="626"/>
                  </a:cubicBezTo>
                  <a:cubicBezTo>
                    <a:pt x="296" y="623"/>
                    <a:pt x="285" y="620"/>
                    <a:pt x="277" y="610"/>
                  </a:cubicBezTo>
                  <a:cubicBezTo>
                    <a:pt x="270" y="601"/>
                    <a:pt x="266" y="591"/>
                    <a:pt x="260" y="581"/>
                  </a:cubicBezTo>
                  <a:cubicBezTo>
                    <a:pt x="255" y="574"/>
                    <a:pt x="251" y="566"/>
                    <a:pt x="246" y="559"/>
                  </a:cubicBezTo>
                  <a:cubicBezTo>
                    <a:pt x="243" y="555"/>
                    <a:pt x="238" y="552"/>
                    <a:pt x="235" y="548"/>
                  </a:cubicBezTo>
                  <a:cubicBezTo>
                    <a:pt x="221" y="530"/>
                    <a:pt x="202" y="523"/>
                    <a:pt x="181" y="523"/>
                  </a:cubicBezTo>
                  <a:cubicBezTo>
                    <a:pt x="180" y="523"/>
                    <a:pt x="179" y="523"/>
                    <a:pt x="178" y="523"/>
                  </a:cubicBezTo>
                  <a:moveTo>
                    <a:pt x="258" y="417"/>
                  </a:moveTo>
                  <a:cubicBezTo>
                    <a:pt x="254" y="417"/>
                    <a:pt x="251" y="418"/>
                    <a:pt x="247" y="421"/>
                  </a:cubicBezTo>
                  <a:cubicBezTo>
                    <a:pt x="247" y="423"/>
                    <a:pt x="248" y="425"/>
                    <a:pt x="248" y="427"/>
                  </a:cubicBezTo>
                  <a:cubicBezTo>
                    <a:pt x="255" y="444"/>
                    <a:pt x="256" y="461"/>
                    <a:pt x="251" y="479"/>
                  </a:cubicBezTo>
                  <a:cubicBezTo>
                    <a:pt x="243" y="508"/>
                    <a:pt x="264" y="545"/>
                    <a:pt x="292" y="555"/>
                  </a:cubicBezTo>
                  <a:cubicBezTo>
                    <a:pt x="318" y="563"/>
                    <a:pt x="338" y="590"/>
                    <a:pt x="338" y="616"/>
                  </a:cubicBezTo>
                  <a:cubicBezTo>
                    <a:pt x="340" y="616"/>
                    <a:pt x="342" y="615"/>
                    <a:pt x="343" y="614"/>
                  </a:cubicBezTo>
                  <a:cubicBezTo>
                    <a:pt x="357" y="609"/>
                    <a:pt x="372" y="605"/>
                    <a:pt x="384" y="597"/>
                  </a:cubicBezTo>
                  <a:cubicBezTo>
                    <a:pt x="397" y="590"/>
                    <a:pt x="407" y="579"/>
                    <a:pt x="417" y="569"/>
                  </a:cubicBezTo>
                  <a:cubicBezTo>
                    <a:pt x="418" y="568"/>
                    <a:pt x="420" y="567"/>
                    <a:pt x="421" y="565"/>
                  </a:cubicBezTo>
                  <a:cubicBezTo>
                    <a:pt x="419" y="558"/>
                    <a:pt x="420" y="551"/>
                    <a:pt x="422" y="544"/>
                  </a:cubicBezTo>
                  <a:cubicBezTo>
                    <a:pt x="424" y="537"/>
                    <a:pt x="425" y="530"/>
                    <a:pt x="426" y="523"/>
                  </a:cubicBezTo>
                  <a:cubicBezTo>
                    <a:pt x="427" y="516"/>
                    <a:pt x="425" y="513"/>
                    <a:pt x="418" y="513"/>
                  </a:cubicBezTo>
                  <a:cubicBezTo>
                    <a:pt x="418" y="513"/>
                    <a:pt x="417" y="513"/>
                    <a:pt x="416" y="513"/>
                  </a:cubicBezTo>
                  <a:cubicBezTo>
                    <a:pt x="413" y="513"/>
                    <a:pt x="410" y="513"/>
                    <a:pt x="407" y="513"/>
                  </a:cubicBezTo>
                  <a:cubicBezTo>
                    <a:pt x="401" y="513"/>
                    <a:pt x="399" y="511"/>
                    <a:pt x="395" y="504"/>
                  </a:cubicBezTo>
                  <a:cubicBezTo>
                    <a:pt x="390" y="504"/>
                    <a:pt x="384" y="503"/>
                    <a:pt x="380" y="499"/>
                  </a:cubicBezTo>
                  <a:cubicBezTo>
                    <a:pt x="379" y="497"/>
                    <a:pt x="379" y="494"/>
                    <a:pt x="378" y="492"/>
                  </a:cubicBezTo>
                  <a:cubicBezTo>
                    <a:pt x="376" y="489"/>
                    <a:pt x="375" y="486"/>
                    <a:pt x="376" y="482"/>
                  </a:cubicBezTo>
                  <a:cubicBezTo>
                    <a:pt x="371" y="479"/>
                    <a:pt x="366" y="475"/>
                    <a:pt x="361" y="472"/>
                  </a:cubicBezTo>
                  <a:cubicBezTo>
                    <a:pt x="359" y="470"/>
                    <a:pt x="356" y="468"/>
                    <a:pt x="353" y="468"/>
                  </a:cubicBezTo>
                  <a:cubicBezTo>
                    <a:pt x="351" y="468"/>
                    <a:pt x="349" y="468"/>
                    <a:pt x="347" y="470"/>
                  </a:cubicBezTo>
                  <a:cubicBezTo>
                    <a:pt x="346" y="471"/>
                    <a:pt x="344" y="472"/>
                    <a:pt x="342" y="472"/>
                  </a:cubicBezTo>
                  <a:cubicBezTo>
                    <a:pt x="341" y="472"/>
                    <a:pt x="340" y="472"/>
                    <a:pt x="340" y="471"/>
                  </a:cubicBezTo>
                  <a:cubicBezTo>
                    <a:pt x="333" y="469"/>
                    <a:pt x="327" y="467"/>
                    <a:pt x="321" y="464"/>
                  </a:cubicBezTo>
                  <a:cubicBezTo>
                    <a:pt x="312" y="460"/>
                    <a:pt x="303" y="455"/>
                    <a:pt x="294" y="451"/>
                  </a:cubicBezTo>
                  <a:cubicBezTo>
                    <a:pt x="294" y="452"/>
                    <a:pt x="294" y="453"/>
                    <a:pt x="294" y="454"/>
                  </a:cubicBezTo>
                  <a:cubicBezTo>
                    <a:pt x="290" y="455"/>
                    <a:pt x="285" y="457"/>
                    <a:pt x="281" y="457"/>
                  </a:cubicBezTo>
                  <a:cubicBezTo>
                    <a:pt x="280" y="457"/>
                    <a:pt x="280" y="457"/>
                    <a:pt x="279" y="457"/>
                  </a:cubicBezTo>
                  <a:cubicBezTo>
                    <a:pt x="271" y="454"/>
                    <a:pt x="278" y="448"/>
                    <a:pt x="279" y="443"/>
                  </a:cubicBezTo>
                  <a:cubicBezTo>
                    <a:pt x="280" y="433"/>
                    <a:pt x="276" y="425"/>
                    <a:pt x="267" y="420"/>
                  </a:cubicBezTo>
                  <a:cubicBezTo>
                    <a:pt x="264" y="418"/>
                    <a:pt x="261" y="417"/>
                    <a:pt x="258" y="417"/>
                  </a:cubicBezTo>
                  <a:moveTo>
                    <a:pt x="759" y="347"/>
                  </a:moveTo>
                  <a:cubicBezTo>
                    <a:pt x="758" y="348"/>
                    <a:pt x="759" y="350"/>
                    <a:pt x="760" y="352"/>
                  </a:cubicBezTo>
                  <a:cubicBezTo>
                    <a:pt x="764" y="360"/>
                    <a:pt x="760" y="363"/>
                    <a:pt x="755" y="365"/>
                  </a:cubicBezTo>
                  <a:cubicBezTo>
                    <a:pt x="734" y="376"/>
                    <a:pt x="716" y="389"/>
                    <a:pt x="705" y="410"/>
                  </a:cubicBezTo>
                  <a:cubicBezTo>
                    <a:pt x="703" y="414"/>
                    <a:pt x="702" y="418"/>
                    <a:pt x="701" y="423"/>
                  </a:cubicBezTo>
                  <a:cubicBezTo>
                    <a:pt x="701" y="423"/>
                    <a:pt x="701" y="423"/>
                    <a:pt x="701" y="423"/>
                  </a:cubicBezTo>
                  <a:cubicBezTo>
                    <a:pt x="702" y="423"/>
                    <a:pt x="704" y="423"/>
                    <a:pt x="705" y="423"/>
                  </a:cubicBezTo>
                  <a:cubicBezTo>
                    <a:pt x="708" y="423"/>
                    <a:pt x="711" y="422"/>
                    <a:pt x="712" y="418"/>
                  </a:cubicBezTo>
                  <a:cubicBezTo>
                    <a:pt x="715" y="404"/>
                    <a:pt x="721" y="397"/>
                    <a:pt x="732" y="397"/>
                  </a:cubicBezTo>
                  <a:cubicBezTo>
                    <a:pt x="735" y="397"/>
                    <a:pt x="739" y="398"/>
                    <a:pt x="743" y="399"/>
                  </a:cubicBezTo>
                  <a:cubicBezTo>
                    <a:pt x="745" y="400"/>
                    <a:pt x="747" y="400"/>
                    <a:pt x="748" y="400"/>
                  </a:cubicBezTo>
                  <a:cubicBezTo>
                    <a:pt x="750" y="400"/>
                    <a:pt x="751" y="400"/>
                    <a:pt x="752" y="400"/>
                  </a:cubicBezTo>
                  <a:cubicBezTo>
                    <a:pt x="761" y="396"/>
                    <a:pt x="771" y="391"/>
                    <a:pt x="781" y="387"/>
                  </a:cubicBezTo>
                  <a:cubicBezTo>
                    <a:pt x="780" y="382"/>
                    <a:pt x="778" y="378"/>
                    <a:pt x="778" y="375"/>
                  </a:cubicBezTo>
                  <a:cubicBezTo>
                    <a:pt x="779" y="363"/>
                    <a:pt x="774" y="353"/>
                    <a:pt x="764" y="349"/>
                  </a:cubicBezTo>
                  <a:cubicBezTo>
                    <a:pt x="762" y="348"/>
                    <a:pt x="760" y="347"/>
                    <a:pt x="759" y="347"/>
                  </a:cubicBezTo>
                  <a:moveTo>
                    <a:pt x="203" y="45"/>
                  </a:moveTo>
                  <a:cubicBezTo>
                    <a:pt x="201" y="45"/>
                    <a:pt x="200" y="45"/>
                    <a:pt x="199" y="45"/>
                  </a:cubicBezTo>
                  <a:cubicBezTo>
                    <a:pt x="197" y="46"/>
                    <a:pt x="196" y="48"/>
                    <a:pt x="194" y="50"/>
                  </a:cubicBezTo>
                  <a:cubicBezTo>
                    <a:pt x="196" y="52"/>
                    <a:pt x="197" y="52"/>
                    <a:pt x="198" y="52"/>
                  </a:cubicBezTo>
                  <a:cubicBezTo>
                    <a:pt x="200" y="52"/>
                    <a:pt x="201" y="51"/>
                    <a:pt x="203" y="51"/>
                  </a:cubicBezTo>
                  <a:cubicBezTo>
                    <a:pt x="204" y="50"/>
                    <a:pt x="206" y="48"/>
                    <a:pt x="207" y="47"/>
                  </a:cubicBezTo>
                  <a:cubicBezTo>
                    <a:pt x="207" y="47"/>
                    <a:pt x="206" y="45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moveTo>
                    <a:pt x="101" y="2"/>
                  </a:moveTo>
                  <a:cubicBezTo>
                    <a:pt x="98" y="3"/>
                    <a:pt x="94" y="3"/>
                    <a:pt x="89" y="3"/>
                  </a:cubicBezTo>
                  <a:cubicBezTo>
                    <a:pt x="86" y="3"/>
                    <a:pt x="83" y="3"/>
                    <a:pt x="80" y="2"/>
                  </a:cubicBezTo>
                  <a:cubicBezTo>
                    <a:pt x="78" y="2"/>
                    <a:pt x="77" y="2"/>
                    <a:pt x="76" y="2"/>
                  </a:cubicBezTo>
                  <a:cubicBezTo>
                    <a:pt x="68" y="2"/>
                    <a:pt x="63" y="5"/>
                    <a:pt x="58" y="11"/>
                  </a:cubicBezTo>
                  <a:cubicBezTo>
                    <a:pt x="51" y="22"/>
                    <a:pt x="39" y="27"/>
                    <a:pt x="28" y="32"/>
                  </a:cubicBezTo>
                  <a:cubicBezTo>
                    <a:pt x="18" y="37"/>
                    <a:pt x="7" y="41"/>
                    <a:pt x="0" y="52"/>
                  </a:cubicBezTo>
                  <a:cubicBezTo>
                    <a:pt x="3" y="55"/>
                    <a:pt x="8" y="57"/>
                    <a:pt x="15" y="58"/>
                  </a:cubicBezTo>
                  <a:cubicBezTo>
                    <a:pt x="20" y="59"/>
                    <a:pt x="26" y="62"/>
                    <a:pt x="30" y="66"/>
                  </a:cubicBezTo>
                  <a:cubicBezTo>
                    <a:pt x="35" y="71"/>
                    <a:pt x="40" y="72"/>
                    <a:pt x="46" y="72"/>
                  </a:cubicBezTo>
                  <a:cubicBezTo>
                    <a:pt x="50" y="72"/>
                    <a:pt x="54" y="71"/>
                    <a:pt x="58" y="70"/>
                  </a:cubicBezTo>
                  <a:cubicBezTo>
                    <a:pt x="67" y="68"/>
                    <a:pt x="72" y="63"/>
                    <a:pt x="72" y="53"/>
                  </a:cubicBezTo>
                  <a:cubicBezTo>
                    <a:pt x="73" y="42"/>
                    <a:pt x="80" y="35"/>
                    <a:pt x="87" y="27"/>
                  </a:cubicBezTo>
                  <a:cubicBezTo>
                    <a:pt x="93" y="20"/>
                    <a:pt x="98" y="11"/>
                    <a:pt x="102" y="2"/>
                  </a:cubicBezTo>
                  <a:cubicBezTo>
                    <a:pt x="102" y="2"/>
                    <a:pt x="102" y="2"/>
                    <a:pt x="101" y="2"/>
                  </a:cubicBezTo>
                  <a:moveTo>
                    <a:pt x="226" y="0"/>
                  </a:moveTo>
                  <a:cubicBezTo>
                    <a:pt x="226" y="2"/>
                    <a:pt x="227" y="5"/>
                    <a:pt x="228" y="7"/>
                  </a:cubicBezTo>
                  <a:cubicBezTo>
                    <a:pt x="229" y="10"/>
                    <a:pt x="231" y="11"/>
                    <a:pt x="233" y="11"/>
                  </a:cubicBezTo>
                  <a:cubicBezTo>
                    <a:pt x="234" y="11"/>
                    <a:pt x="235" y="10"/>
                    <a:pt x="235" y="10"/>
                  </a:cubicBezTo>
                  <a:cubicBezTo>
                    <a:pt x="236" y="10"/>
                    <a:pt x="237" y="10"/>
                    <a:pt x="238" y="10"/>
                  </a:cubicBezTo>
                  <a:cubicBezTo>
                    <a:pt x="238" y="10"/>
                    <a:pt x="239" y="10"/>
                    <a:pt x="239" y="10"/>
                  </a:cubicBezTo>
                  <a:cubicBezTo>
                    <a:pt x="238" y="8"/>
                    <a:pt x="238" y="6"/>
                    <a:pt x="238" y="5"/>
                  </a:cubicBezTo>
                  <a:cubicBezTo>
                    <a:pt x="238" y="4"/>
                    <a:pt x="239" y="4"/>
                    <a:pt x="239" y="3"/>
                  </a:cubicBezTo>
                  <a:cubicBezTo>
                    <a:pt x="234" y="2"/>
                    <a:pt x="230" y="1"/>
                    <a:pt x="2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2" y="1192"/>
              <a:ext cx="358" cy="192"/>
            </a:xfrm>
            <a:custGeom>
              <a:avLst/>
              <a:gdLst>
                <a:gd name="T0" fmla="*/ 0 w 499"/>
                <a:gd name="T1" fmla="*/ 233 h 268"/>
                <a:gd name="T2" fmla="*/ 16 w 499"/>
                <a:gd name="T3" fmla="*/ 216 h 268"/>
                <a:gd name="T4" fmla="*/ 341 w 499"/>
                <a:gd name="T5" fmla="*/ 157 h 268"/>
                <a:gd name="T6" fmla="*/ 321 w 499"/>
                <a:gd name="T7" fmla="*/ 217 h 268"/>
                <a:gd name="T8" fmla="*/ 357 w 499"/>
                <a:gd name="T9" fmla="*/ 170 h 268"/>
                <a:gd name="T10" fmla="*/ 422 w 499"/>
                <a:gd name="T11" fmla="*/ 92 h 268"/>
                <a:gd name="T12" fmla="*/ 376 w 499"/>
                <a:gd name="T13" fmla="*/ 140 h 268"/>
                <a:gd name="T14" fmla="*/ 374 w 499"/>
                <a:gd name="T15" fmla="*/ 240 h 268"/>
                <a:gd name="T16" fmla="*/ 412 w 499"/>
                <a:gd name="T17" fmla="*/ 235 h 268"/>
                <a:gd name="T18" fmla="*/ 424 w 499"/>
                <a:gd name="T19" fmla="*/ 203 h 268"/>
                <a:gd name="T20" fmla="*/ 499 w 499"/>
                <a:gd name="T21" fmla="*/ 147 h 268"/>
                <a:gd name="T22" fmla="*/ 439 w 499"/>
                <a:gd name="T23" fmla="*/ 178 h 268"/>
                <a:gd name="T24" fmla="*/ 393 w 499"/>
                <a:gd name="T25" fmla="*/ 195 h 268"/>
                <a:gd name="T26" fmla="*/ 397 w 499"/>
                <a:gd name="T27" fmla="*/ 130 h 268"/>
                <a:gd name="T28" fmla="*/ 423 w 499"/>
                <a:gd name="T29" fmla="*/ 97 h 268"/>
                <a:gd name="T30" fmla="*/ 427 w 499"/>
                <a:gd name="T31" fmla="*/ 91 h 268"/>
                <a:gd name="T32" fmla="*/ 244 w 499"/>
                <a:gd name="T33" fmla="*/ 208 h 268"/>
                <a:gd name="T34" fmla="*/ 248 w 499"/>
                <a:gd name="T35" fmla="*/ 182 h 268"/>
                <a:gd name="T36" fmla="*/ 279 w 499"/>
                <a:gd name="T37" fmla="*/ 189 h 268"/>
                <a:gd name="T38" fmla="*/ 277 w 499"/>
                <a:gd name="T39" fmla="*/ 204 h 268"/>
                <a:gd name="T40" fmla="*/ 248 w 499"/>
                <a:gd name="T41" fmla="*/ 209 h 268"/>
                <a:gd name="T42" fmla="*/ 165 w 499"/>
                <a:gd name="T43" fmla="*/ 164 h 268"/>
                <a:gd name="T44" fmla="*/ 170 w 499"/>
                <a:gd name="T45" fmla="*/ 164 h 268"/>
                <a:gd name="T46" fmla="*/ 337 w 499"/>
                <a:gd name="T47" fmla="*/ 4 h 268"/>
                <a:gd name="T48" fmla="*/ 310 w 499"/>
                <a:gd name="T49" fmla="*/ 45 h 268"/>
                <a:gd name="T50" fmla="*/ 315 w 499"/>
                <a:gd name="T51" fmla="*/ 87 h 268"/>
                <a:gd name="T52" fmla="*/ 334 w 499"/>
                <a:gd name="T53" fmla="*/ 70 h 268"/>
                <a:gd name="T54" fmla="*/ 292 w 499"/>
                <a:gd name="T55" fmla="*/ 136 h 268"/>
                <a:gd name="T56" fmla="*/ 256 w 499"/>
                <a:gd name="T57" fmla="*/ 119 h 268"/>
                <a:gd name="T58" fmla="*/ 228 w 499"/>
                <a:gd name="T59" fmla="*/ 86 h 268"/>
                <a:gd name="T60" fmla="*/ 203 w 499"/>
                <a:gd name="T61" fmla="*/ 60 h 268"/>
                <a:gd name="T62" fmla="*/ 203 w 499"/>
                <a:gd name="T63" fmla="*/ 71 h 268"/>
                <a:gd name="T64" fmla="*/ 173 w 499"/>
                <a:gd name="T65" fmla="*/ 110 h 268"/>
                <a:gd name="T66" fmla="*/ 136 w 499"/>
                <a:gd name="T67" fmla="*/ 87 h 268"/>
                <a:gd name="T68" fmla="*/ 132 w 499"/>
                <a:gd name="T69" fmla="*/ 108 h 268"/>
                <a:gd name="T70" fmla="*/ 136 w 499"/>
                <a:gd name="T71" fmla="*/ 116 h 268"/>
                <a:gd name="T72" fmla="*/ 121 w 499"/>
                <a:gd name="T73" fmla="*/ 133 h 268"/>
                <a:gd name="T74" fmla="*/ 85 w 499"/>
                <a:gd name="T75" fmla="*/ 127 h 268"/>
                <a:gd name="T76" fmla="*/ 60 w 499"/>
                <a:gd name="T77" fmla="*/ 125 h 268"/>
                <a:gd name="T78" fmla="*/ 37 w 499"/>
                <a:gd name="T79" fmla="*/ 118 h 268"/>
                <a:gd name="T80" fmla="*/ 27 w 499"/>
                <a:gd name="T81" fmla="*/ 137 h 268"/>
                <a:gd name="T82" fmla="*/ 16 w 499"/>
                <a:gd name="T83" fmla="*/ 152 h 268"/>
                <a:gd name="T84" fmla="*/ 24 w 499"/>
                <a:gd name="T85" fmla="*/ 174 h 268"/>
                <a:gd name="T86" fmla="*/ 47 w 499"/>
                <a:gd name="T87" fmla="*/ 180 h 268"/>
                <a:gd name="T88" fmla="*/ 114 w 499"/>
                <a:gd name="T89" fmla="*/ 235 h 268"/>
                <a:gd name="T90" fmla="*/ 127 w 499"/>
                <a:gd name="T91" fmla="*/ 227 h 268"/>
                <a:gd name="T92" fmla="*/ 139 w 499"/>
                <a:gd name="T93" fmla="*/ 224 h 268"/>
                <a:gd name="T94" fmla="*/ 163 w 499"/>
                <a:gd name="T95" fmla="*/ 246 h 268"/>
                <a:gd name="T96" fmla="*/ 227 w 499"/>
                <a:gd name="T97" fmla="*/ 267 h 268"/>
                <a:gd name="T98" fmla="*/ 291 w 499"/>
                <a:gd name="T99" fmla="*/ 222 h 268"/>
                <a:gd name="T100" fmla="*/ 343 w 499"/>
                <a:gd name="T101" fmla="*/ 114 h 268"/>
                <a:gd name="T102" fmla="*/ 369 w 499"/>
                <a:gd name="T103" fmla="*/ 82 h 268"/>
                <a:gd name="T104" fmla="*/ 404 w 499"/>
                <a:gd name="T105" fmla="*/ 18 h 268"/>
                <a:gd name="T106" fmla="*/ 360 w 499"/>
                <a:gd name="T107" fmla="*/ 29 h 268"/>
                <a:gd name="T108" fmla="*/ 334 w 499"/>
                <a:gd name="T109" fmla="*/ 28 h 268"/>
                <a:gd name="T110" fmla="*/ 342 w 499"/>
                <a:gd name="T111" fmla="*/ 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9" h="268">
                  <a:moveTo>
                    <a:pt x="12" y="216"/>
                  </a:moveTo>
                  <a:cubicBezTo>
                    <a:pt x="9" y="216"/>
                    <a:pt x="5" y="216"/>
                    <a:pt x="3" y="220"/>
                  </a:cubicBezTo>
                  <a:cubicBezTo>
                    <a:pt x="3" y="221"/>
                    <a:pt x="1" y="223"/>
                    <a:pt x="2" y="224"/>
                  </a:cubicBezTo>
                  <a:cubicBezTo>
                    <a:pt x="4" y="228"/>
                    <a:pt x="0" y="230"/>
                    <a:pt x="0" y="233"/>
                  </a:cubicBezTo>
                  <a:cubicBezTo>
                    <a:pt x="3" y="235"/>
                    <a:pt x="5" y="237"/>
                    <a:pt x="7" y="239"/>
                  </a:cubicBezTo>
                  <a:cubicBezTo>
                    <a:pt x="8" y="239"/>
                    <a:pt x="8" y="239"/>
                    <a:pt x="8" y="239"/>
                  </a:cubicBezTo>
                  <a:cubicBezTo>
                    <a:pt x="9" y="237"/>
                    <a:pt x="9" y="235"/>
                    <a:pt x="10" y="234"/>
                  </a:cubicBezTo>
                  <a:cubicBezTo>
                    <a:pt x="12" y="228"/>
                    <a:pt x="14" y="222"/>
                    <a:pt x="16" y="216"/>
                  </a:cubicBezTo>
                  <a:cubicBezTo>
                    <a:pt x="15" y="216"/>
                    <a:pt x="13" y="216"/>
                    <a:pt x="12" y="216"/>
                  </a:cubicBezTo>
                  <a:moveTo>
                    <a:pt x="347" y="153"/>
                  </a:moveTo>
                  <a:cubicBezTo>
                    <a:pt x="347" y="153"/>
                    <a:pt x="347" y="153"/>
                    <a:pt x="347" y="153"/>
                  </a:cubicBezTo>
                  <a:cubicBezTo>
                    <a:pt x="345" y="153"/>
                    <a:pt x="343" y="155"/>
                    <a:pt x="341" y="157"/>
                  </a:cubicBezTo>
                  <a:cubicBezTo>
                    <a:pt x="333" y="173"/>
                    <a:pt x="325" y="190"/>
                    <a:pt x="316" y="206"/>
                  </a:cubicBezTo>
                  <a:cubicBezTo>
                    <a:pt x="313" y="210"/>
                    <a:pt x="314" y="213"/>
                    <a:pt x="318" y="216"/>
                  </a:cubicBezTo>
                  <a:cubicBezTo>
                    <a:pt x="318" y="217"/>
                    <a:pt x="319" y="217"/>
                    <a:pt x="319" y="217"/>
                  </a:cubicBezTo>
                  <a:cubicBezTo>
                    <a:pt x="320" y="217"/>
                    <a:pt x="320" y="217"/>
                    <a:pt x="321" y="217"/>
                  </a:cubicBezTo>
                  <a:cubicBezTo>
                    <a:pt x="321" y="218"/>
                    <a:pt x="321" y="218"/>
                    <a:pt x="320" y="218"/>
                  </a:cubicBezTo>
                  <a:cubicBezTo>
                    <a:pt x="323" y="219"/>
                    <a:pt x="326" y="220"/>
                    <a:pt x="329" y="220"/>
                  </a:cubicBezTo>
                  <a:cubicBezTo>
                    <a:pt x="338" y="220"/>
                    <a:pt x="346" y="215"/>
                    <a:pt x="349" y="207"/>
                  </a:cubicBezTo>
                  <a:cubicBezTo>
                    <a:pt x="352" y="196"/>
                    <a:pt x="354" y="184"/>
                    <a:pt x="357" y="170"/>
                  </a:cubicBezTo>
                  <a:cubicBezTo>
                    <a:pt x="356" y="166"/>
                    <a:pt x="355" y="161"/>
                    <a:pt x="353" y="157"/>
                  </a:cubicBezTo>
                  <a:cubicBezTo>
                    <a:pt x="352" y="155"/>
                    <a:pt x="349" y="153"/>
                    <a:pt x="347" y="153"/>
                  </a:cubicBezTo>
                  <a:moveTo>
                    <a:pt x="425" y="91"/>
                  </a:moveTo>
                  <a:cubicBezTo>
                    <a:pt x="424" y="91"/>
                    <a:pt x="423" y="91"/>
                    <a:pt x="422" y="92"/>
                  </a:cubicBezTo>
                  <a:cubicBezTo>
                    <a:pt x="417" y="96"/>
                    <a:pt x="412" y="101"/>
                    <a:pt x="406" y="104"/>
                  </a:cubicBezTo>
                  <a:cubicBezTo>
                    <a:pt x="400" y="107"/>
                    <a:pt x="397" y="111"/>
                    <a:pt x="398" y="118"/>
                  </a:cubicBezTo>
                  <a:cubicBezTo>
                    <a:pt x="397" y="119"/>
                    <a:pt x="395" y="119"/>
                    <a:pt x="394" y="120"/>
                  </a:cubicBezTo>
                  <a:cubicBezTo>
                    <a:pt x="388" y="127"/>
                    <a:pt x="382" y="134"/>
                    <a:pt x="376" y="140"/>
                  </a:cubicBezTo>
                  <a:cubicBezTo>
                    <a:pt x="376" y="140"/>
                    <a:pt x="376" y="141"/>
                    <a:pt x="376" y="141"/>
                  </a:cubicBezTo>
                  <a:cubicBezTo>
                    <a:pt x="365" y="155"/>
                    <a:pt x="369" y="172"/>
                    <a:pt x="367" y="188"/>
                  </a:cubicBezTo>
                  <a:cubicBezTo>
                    <a:pt x="366" y="199"/>
                    <a:pt x="367" y="210"/>
                    <a:pt x="365" y="221"/>
                  </a:cubicBezTo>
                  <a:cubicBezTo>
                    <a:pt x="364" y="229"/>
                    <a:pt x="369" y="235"/>
                    <a:pt x="374" y="240"/>
                  </a:cubicBezTo>
                  <a:cubicBezTo>
                    <a:pt x="377" y="243"/>
                    <a:pt x="381" y="249"/>
                    <a:pt x="385" y="249"/>
                  </a:cubicBezTo>
                  <a:cubicBezTo>
                    <a:pt x="385" y="249"/>
                    <a:pt x="385" y="249"/>
                    <a:pt x="385" y="249"/>
                  </a:cubicBezTo>
                  <a:cubicBezTo>
                    <a:pt x="388" y="249"/>
                    <a:pt x="392" y="243"/>
                    <a:pt x="396" y="241"/>
                  </a:cubicBezTo>
                  <a:cubicBezTo>
                    <a:pt x="401" y="239"/>
                    <a:pt x="406" y="237"/>
                    <a:pt x="412" y="235"/>
                  </a:cubicBezTo>
                  <a:cubicBezTo>
                    <a:pt x="412" y="234"/>
                    <a:pt x="412" y="232"/>
                    <a:pt x="412" y="231"/>
                  </a:cubicBezTo>
                  <a:cubicBezTo>
                    <a:pt x="411" y="230"/>
                    <a:pt x="412" y="228"/>
                    <a:pt x="413" y="226"/>
                  </a:cubicBezTo>
                  <a:cubicBezTo>
                    <a:pt x="415" y="221"/>
                    <a:pt x="418" y="216"/>
                    <a:pt x="420" y="211"/>
                  </a:cubicBezTo>
                  <a:cubicBezTo>
                    <a:pt x="421" y="208"/>
                    <a:pt x="422" y="205"/>
                    <a:pt x="424" y="203"/>
                  </a:cubicBezTo>
                  <a:cubicBezTo>
                    <a:pt x="432" y="196"/>
                    <a:pt x="441" y="193"/>
                    <a:pt x="448" y="185"/>
                  </a:cubicBezTo>
                  <a:cubicBezTo>
                    <a:pt x="453" y="180"/>
                    <a:pt x="460" y="176"/>
                    <a:pt x="466" y="171"/>
                  </a:cubicBezTo>
                  <a:cubicBezTo>
                    <a:pt x="474" y="165"/>
                    <a:pt x="483" y="159"/>
                    <a:pt x="491" y="153"/>
                  </a:cubicBezTo>
                  <a:cubicBezTo>
                    <a:pt x="494" y="151"/>
                    <a:pt x="496" y="149"/>
                    <a:pt x="499" y="147"/>
                  </a:cubicBezTo>
                  <a:cubicBezTo>
                    <a:pt x="499" y="147"/>
                    <a:pt x="499" y="146"/>
                    <a:pt x="499" y="145"/>
                  </a:cubicBezTo>
                  <a:cubicBezTo>
                    <a:pt x="493" y="148"/>
                    <a:pt x="487" y="150"/>
                    <a:pt x="481" y="153"/>
                  </a:cubicBezTo>
                  <a:cubicBezTo>
                    <a:pt x="473" y="158"/>
                    <a:pt x="465" y="162"/>
                    <a:pt x="456" y="167"/>
                  </a:cubicBezTo>
                  <a:cubicBezTo>
                    <a:pt x="450" y="170"/>
                    <a:pt x="445" y="174"/>
                    <a:pt x="439" y="178"/>
                  </a:cubicBezTo>
                  <a:cubicBezTo>
                    <a:pt x="434" y="181"/>
                    <a:pt x="428" y="184"/>
                    <a:pt x="424" y="189"/>
                  </a:cubicBezTo>
                  <a:cubicBezTo>
                    <a:pt x="419" y="194"/>
                    <a:pt x="414" y="197"/>
                    <a:pt x="408" y="198"/>
                  </a:cubicBezTo>
                  <a:cubicBezTo>
                    <a:pt x="406" y="199"/>
                    <a:pt x="403" y="200"/>
                    <a:pt x="400" y="200"/>
                  </a:cubicBezTo>
                  <a:cubicBezTo>
                    <a:pt x="398" y="200"/>
                    <a:pt x="395" y="199"/>
                    <a:pt x="393" y="195"/>
                  </a:cubicBezTo>
                  <a:cubicBezTo>
                    <a:pt x="390" y="191"/>
                    <a:pt x="386" y="188"/>
                    <a:pt x="380" y="187"/>
                  </a:cubicBezTo>
                  <a:cubicBezTo>
                    <a:pt x="371" y="186"/>
                    <a:pt x="367" y="175"/>
                    <a:pt x="372" y="167"/>
                  </a:cubicBezTo>
                  <a:cubicBezTo>
                    <a:pt x="375" y="162"/>
                    <a:pt x="379" y="158"/>
                    <a:pt x="383" y="153"/>
                  </a:cubicBezTo>
                  <a:cubicBezTo>
                    <a:pt x="388" y="145"/>
                    <a:pt x="392" y="137"/>
                    <a:pt x="397" y="130"/>
                  </a:cubicBezTo>
                  <a:cubicBezTo>
                    <a:pt x="398" y="128"/>
                    <a:pt x="400" y="126"/>
                    <a:pt x="400" y="124"/>
                  </a:cubicBezTo>
                  <a:cubicBezTo>
                    <a:pt x="399" y="119"/>
                    <a:pt x="403" y="117"/>
                    <a:pt x="406" y="115"/>
                  </a:cubicBezTo>
                  <a:cubicBezTo>
                    <a:pt x="410" y="111"/>
                    <a:pt x="414" y="107"/>
                    <a:pt x="418" y="103"/>
                  </a:cubicBezTo>
                  <a:cubicBezTo>
                    <a:pt x="420" y="101"/>
                    <a:pt x="421" y="99"/>
                    <a:pt x="423" y="97"/>
                  </a:cubicBezTo>
                  <a:cubicBezTo>
                    <a:pt x="423" y="97"/>
                    <a:pt x="423" y="97"/>
                    <a:pt x="424" y="97"/>
                  </a:cubicBezTo>
                  <a:cubicBezTo>
                    <a:pt x="424" y="96"/>
                    <a:pt x="423" y="95"/>
                    <a:pt x="423" y="94"/>
                  </a:cubicBezTo>
                  <a:cubicBezTo>
                    <a:pt x="425" y="93"/>
                    <a:pt x="426" y="92"/>
                    <a:pt x="427" y="91"/>
                  </a:cubicBezTo>
                  <a:cubicBezTo>
                    <a:pt x="427" y="91"/>
                    <a:pt x="427" y="91"/>
                    <a:pt x="427" y="91"/>
                  </a:cubicBezTo>
                  <a:cubicBezTo>
                    <a:pt x="426" y="91"/>
                    <a:pt x="426" y="91"/>
                    <a:pt x="426" y="91"/>
                  </a:cubicBezTo>
                  <a:cubicBezTo>
                    <a:pt x="425" y="91"/>
                    <a:pt x="425" y="91"/>
                    <a:pt x="425" y="91"/>
                  </a:cubicBezTo>
                  <a:moveTo>
                    <a:pt x="248" y="209"/>
                  </a:moveTo>
                  <a:cubicBezTo>
                    <a:pt x="247" y="209"/>
                    <a:pt x="245" y="209"/>
                    <a:pt x="244" y="208"/>
                  </a:cubicBezTo>
                  <a:cubicBezTo>
                    <a:pt x="242" y="205"/>
                    <a:pt x="241" y="203"/>
                    <a:pt x="239" y="200"/>
                  </a:cubicBezTo>
                  <a:cubicBezTo>
                    <a:pt x="241" y="199"/>
                    <a:pt x="243" y="199"/>
                    <a:pt x="245" y="198"/>
                  </a:cubicBezTo>
                  <a:cubicBezTo>
                    <a:pt x="249" y="195"/>
                    <a:pt x="252" y="193"/>
                    <a:pt x="249" y="188"/>
                  </a:cubicBezTo>
                  <a:cubicBezTo>
                    <a:pt x="248" y="186"/>
                    <a:pt x="247" y="182"/>
                    <a:pt x="248" y="182"/>
                  </a:cubicBezTo>
                  <a:cubicBezTo>
                    <a:pt x="249" y="180"/>
                    <a:pt x="252" y="179"/>
                    <a:pt x="254" y="179"/>
                  </a:cubicBezTo>
                  <a:cubicBezTo>
                    <a:pt x="254" y="179"/>
                    <a:pt x="255" y="179"/>
                    <a:pt x="255" y="179"/>
                  </a:cubicBezTo>
                  <a:cubicBezTo>
                    <a:pt x="264" y="182"/>
                    <a:pt x="272" y="184"/>
                    <a:pt x="280" y="187"/>
                  </a:cubicBezTo>
                  <a:cubicBezTo>
                    <a:pt x="279" y="188"/>
                    <a:pt x="279" y="188"/>
                    <a:pt x="279" y="189"/>
                  </a:cubicBezTo>
                  <a:cubicBezTo>
                    <a:pt x="280" y="191"/>
                    <a:pt x="281" y="194"/>
                    <a:pt x="282" y="197"/>
                  </a:cubicBezTo>
                  <a:cubicBezTo>
                    <a:pt x="283" y="199"/>
                    <a:pt x="283" y="201"/>
                    <a:pt x="283" y="203"/>
                  </a:cubicBezTo>
                  <a:cubicBezTo>
                    <a:pt x="282" y="203"/>
                    <a:pt x="280" y="204"/>
                    <a:pt x="279" y="204"/>
                  </a:cubicBezTo>
                  <a:cubicBezTo>
                    <a:pt x="278" y="204"/>
                    <a:pt x="278" y="204"/>
                    <a:pt x="277" y="204"/>
                  </a:cubicBezTo>
                  <a:cubicBezTo>
                    <a:pt x="273" y="203"/>
                    <a:pt x="270" y="201"/>
                    <a:pt x="266" y="199"/>
                  </a:cubicBezTo>
                  <a:cubicBezTo>
                    <a:pt x="265" y="199"/>
                    <a:pt x="264" y="199"/>
                    <a:pt x="263" y="199"/>
                  </a:cubicBezTo>
                  <a:cubicBezTo>
                    <a:pt x="260" y="199"/>
                    <a:pt x="257" y="202"/>
                    <a:pt x="255" y="205"/>
                  </a:cubicBezTo>
                  <a:cubicBezTo>
                    <a:pt x="254" y="207"/>
                    <a:pt x="251" y="209"/>
                    <a:pt x="248" y="209"/>
                  </a:cubicBezTo>
                  <a:moveTo>
                    <a:pt x="160" y="189"/>
                  </a:moveTo>
                  <a:cubicBezTo>
                    <a:pt x="150" y="177"/>
                    <a:pt x="156" y="169"/>
                    <a:pt x="163" y="160"/>
                  </a:cubicBezTo>
                  <a:cubicBezTo>
                    <a:pt x="164" y="161"/>
                    <a:pt x="164" y="162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6" y="164"/>
                    <a:pt x="166" y="164"/>
                    <a:pt x="167" y="164"/>
                  </a:cubicBezTo>
                  <a:cubicBezTo>
                    <a:pt x="168" y="164"/>
                    <a:pt x="168" y="164"/>
                    <a:pt x="169" y="164"/>
                  </a:cubicBezTo>
                  <a:cubicBezTo>
                    <a:pt x="169" y="164"/>
                    <a:pt x="170" y="164"/>
                    <a:pt x="170" y="164"/>
                  </a:cubicBezTo>
                  <a:cubicBezTo>
                    <a:pt x="171" y="167"/>
                    <a:pt x="174" y="171"/>
                    <a:pt x="173" y="173"/>
                  </a:cubicBezTo>
                  <a:cubicBezTo>
                    <a:pt x="169" y="178"/>
                    <a:pt x="164" y="183"/>
                    <a:pt x="160" y="189"/>
                  </a:cubicBezTo>
                  <a:moveTo>
                    <a:pt x="338" y="0"/>
                  </a:moveTo>
                  <a:cubicBezTo>
                    <a:pt x="337" y="0"/>
                    <a:pt x="336" y="1"/>
                    <a:pt x="337" y="4"/>
                  </a:cubicBezTo>
                  <a:cubicBezTo>
                    <a:pt x="337" y="5"/>
                    <a:pt x="336" y="6"/>
                    <a:pt x="336" y="6"/>
                  </a:cubicBezTo>
                  <a:cubicBezTo>
                    <a:pt x="334" y="9"/>
                    <a:pt x="332" y="12"/>
                    <a:pt x="330" y="15"/>
                  </a:cubicBezTo>
                  <a:cubicBezTo>
                    <a:pt x="329" y="18"/>
                    <a:pt x="328" y="22"/>
                    <a:pt x="326" y="26"/>
                  </a:cubicBezTo>
                  <a:cubicBezTo>
                    <a:pt x="321" y="32"/>
                    <a:pt x="316" y="38"/>
                    <a:pt x="310" y="45"/>
                  </a:cubicBezTo>
                  <a:cubicBezTo>
                    <a:pt x="306" y="50"/>
                    <a:pt x="302" y="55"/>
                    <a:pt x="303" y="62"/>
                  </a:cubicBezTo>
                  <a:cubicBezTo>
                    <a:pt x="304" y="62"/>
                    <a:pt x="305" y="61"/>
                    <a:pt x="306" y="61"/>
                  </a:cubicBezTo>
                  <a:cubicBezTo>
                    <a:pt x="307" y="67"/>
                    <a:pt x="308" y="73"/>
                    <a:pt x="308" y="79"/>
                  </a:cubicBezTo>
                  <a:cubicBezTo>
                    <a:pt x="310" y="82"/>
                    <a:pt x="311" y="87"/>
                    <a:pt x="315" y="87"/>
                  </a:cubicBezTo>
                  <a:cubicBezTo>
                    <a:pt x="316" y="87"/>
                    <a:pt x="318" y="87"/>
                    <a:pt x="320" y="85"/>
                  </a:cubicBezTo>
                  <a:cubicBezTo>
                    <a:pt x="317" y="81"/>
                    <a:pt x="321" y="77"/>
                    <a:pt x="322" y="74"/>
                  </a:cubicBezTo>
                  <a:cubicBezTo>
                    <a:pt x="324" y="69"/>
                    <a:pt x="326" y="67"/>
                    <a:pt x="328" y="67"/>
                  </a:cubicBezTo>
                  <a:cubicBezTo>
                    <a:pt x="330" y="67"/>
                    <a:pt x="332" y="68"/>
                    <a:pt x="334" y="70"/>
                  </a:cubicBezTo>
                  <a:cubicBezTo>
                    <a:pt x="334" y="73"/>
                    <a:pt x="335" y="77"/>
                    <a:pt x="334" y="79"/>
                  </a:cubicBezTo>
                  <a:cubicBezTo>
                    <a:pt x="331" y="86"/>
                    <a:pt x="328" y="92"/>
                    <a:pt x="324" y="98"/>
                  </a:cubicBezTo>
                  <a:cubicBezTo>
                    <a:pt x="319" y="105"/>
                    <a:pt x="314" y="112"/>
                    <a:pt x="307" y="116"/>
                  </a:cubicBezTo>
                  <a:cubicBezTo>
                    <a:pt x="299" y="121"/>
                    <a:pt x="297" y="129"/>
                    <a:pt x="292" y="136"/>
                  </a:cubicBezTo>
                  <a:cubicBezTo>
                    <a:pt x="289" y="139"/>
                    <a:pt x="285" y="142"/>
                    <a:pt x="281" y="142"/>
                  </a:cubicBezTo>
                  <a:cubicBezTo>
                    <a:pt x="278" y="142"/>
                    <a:pt x="275" y="141"/>
                    <a:pt x="273" y="138"/>
                  </a:cubicBezTo>
                  <a:cubicBezTo>
                    <a:pt x="270" y="135"/>
                    <a:pt x="269" y="131"/>
                    <a:pt x="266" y="128"/>
                  </a:cubicBezTo>
                  <a:cubicBezTo>
                    <a:pt x="263" y="125"/>
                    <a:pt x="259" y="122"/>
                    <a:pt x="256" y="119"/>
                  </a:cubicBezTo>
                  <a:cubicBezTo>
                    <a:pt x="253" y="118"/>
                    <a:pt x="251" y="115"/>
                    <a:pt x="248" y="115"/>
                  </a:cubicBezTo>
                  <a:cubicBezTo>
                    <a:pt x="244" y="115"/>
                    <a:pt x="240" y="115"/>
                    <a:pt x="237" y="111"/>
                  </a:cubicBezTo>
                  <a:cubicBezTo>
                    <a:pt x="235" y="108"/>
                    <a:pt x="232" y="105"/>
                    <a:pt x="231" y="101"/>
                  </a:cubicBezTo>
                  <a:cubicBezTo>
                    <a:pt x="230" y="96"/>
                    <a:pt x="229" y="91"/>
                    <a:pt x="228" y="86"/>
                  </a:cubicBezTo>
                  <a:cubicBezTo>
                    <a:pt x="228" y="84"/>
                    <a:pt x="228" y="81"/>
                    <a:pt x="227" y="78"/>
                  </a:cubicBezTo>
                  <a:cubicBezTo>
                    <a:pt x="221" y="71"/>
                    <a:pt x="227" y="61"/>
                    <a:pt x="222" y="54"/>
                  </a:cubicBezTo>
                  <a:cubicBezTo>
                    <a:pt x="220" y="52"/>
                    <a:pt x="217" y="51"/>
                    <a:pt x="216" y="51"/>
                  </a:cubicBezTo>
                  <a:cubicBezTo>
                    <a:pt x="210" y="51"/>
                    <a:pt x="207" y="56"/>
                    <a:pt x="203" y="60"/>
                  </a:cubicBezTo>
                  <a:cubicBezTo>
                    <a:pt x="209" y="62"/>
                    <a:pt x="203" y="65"/>
                    <a:pt x="203" y="68"/>
                  </a:cubicBezTo>
                  <a:cubicBezTo>
                    <a:pt x="204" y="69"/>
                    <a:pt x="205" y="69"/>
                    <a:pt x="207" y="71"/>
                  </a:cubicBezTo>
                  <a:cubicBezTo>
                    <a:pt x="205" y="71"/>
                    <a:pt x="204" y="70"/>
                    <a:pt x="204" y="70"/>
                  </a:cubicBezTo>
                  <a:cubicBezTo>
                    <a:pt x="203" y="70"/>
                    <a:pt x="203" y="70"/>
                    <a:pt x="203" y="71"/>
                  </a:cubicBezTo>
                  <a:cubicBezTo>
                    <a:pt x="201" y="75"/>
                    <a:pt x="199" y="80"/>
                    <a:pt x="196" y="84"/>
                  </a:cubicBezTo>
                  <a:cubicBezTo>
                    <a:pt x="195" y="86"/>
                    <a:pt x="191" y="88"/>
                    <a:pt x="191" y="90"/>
                  </a:cubicBezTo>
                  <a:cubicBezTo>
                    <a:pt x="192" y="97"/>
                    <a:pt x="187" y="100"/>
                    <a:pt x="184" y="104"/>
                  </a:cubicBezTo>
                  <a:cubicBezTo>
                    <a:pt x="180" y="108"/>
                    <a:pt x="176" y="110"/>
                    <a:pt x="173" y="110"/>
                  </a:cubicBezTo>
                  <a:cubicBezTo>
                    <a:pt x="168" y="110"/>
                    <a:pt x="164" y="108"/>
                    <a:pt x="161" y="103"/>
                  </a:cubicBezTo>
                  <a:cubicBezTo>
                    <a:pt x="159" y="101"/>
                    <a:pt x="158" y="96"/>
                    <a:pt x="155" y="95"/>
                  </a:cubicBezTo>
                  <a:cubicBezTo>
                    <a:pt x="149" y="92"/>
                    <a:pt x="146" y="88"/>
                    <a:pt x="144" y="81"/>
                  </a:cubicBezTo>
                  <a:cubicBezTo>
                    <a:pt x="141" y="84"/>
                    <a:pt x="135" y="87"/>
                    <a:pt x="136" y="87"/>
                  </a:cubicBezTo>
                  <a:cubicBezTo>
                    <a:pt x="138" y="93"/>
                    <a:pt x="133" y="100"/>
                    <a:pt x="142" y="104"/>
                  </a:cubicBezTo>
                  <a:cubicBezTo>
                    <a:pt x="139" y="106"/>
                    <a:pt x="136" y="109"/>
                    <a:pt x="135" y="109"/>
                  </a:cubicBezTo>
                  <a:cubicBezTo>
                    <a:pt x="135" y="109"/>
                    <a:pt x="135" y="109"/>
                    <a:pt x="135" y="109"/>
                  </a:cubicBezTo>
                  <a:cubicBezTo>
                    <a:pt x="134" y="108"/>
                    <a:pt x="133" y="108"/>
                    <a:pt x="132" y="108"/>
                  </a:cubicBezTo>
                  <a:cubicBezTo>
                    <a:pt x="130" y="108"/>
                    <a:pt x="129" y="111"/>
                    <a:pt x="126" y="113"/>
                  </a:cubicBezTo>
                  <a:cubicBezTo>
                    <a:pt x="129" y="114"/>
                    <a:pt x="131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5" y="116"/>
                    <a:pt x="135" y="116"/>
                    <a:pt x="136" y="116"/>
                  </a:cubicBezTo>
                  <a:cubicBezTo>
                    <a:pt x="139" y="116"/>
                    <a:pt x="138" y="118"/>
                    <a:pt x="139" y="120"/>
                  </a:cubicBezTo>
                  <a:cubicBezTo>
                    <a:pt x="138" y="120"/>
                    <a:pt x="137" y="120"/>
                    <a:pt x="136" y="121"/>
                  </a:cubicBezTo>
                  <a:cubicBezTo>
                    <a:pt x="137" y="126"/>
                    <a:pt x="135" y="131"/>
                    <a:pt x="130" y="132"/>
                  </a:cubicBezTo>
                  <a:cubicBezTo>
                    <a:pt x="127" y="132"/>
                    <a:pt x="124" y="133"/>
                    <a:pt x="121" y="133"/>
                  </a:cubicBezTo>
                  <a:cubicBezTo>
                    <a:pt x="118" y="133"/>
                    <a:pt x="116" y="133"/>
                    <a:pt x="114" y="132"/>
                  </a:cubicBezTo>
                  <a:cubicBezTo>
                    <a:pt x="105" y="131"/>
                    <a:pt x="96" y="127"/>
                    <a:pt x="87" y="127"/>
                  </a:cubicBezTo>
                  <a:cubicBezTo>
                    <a:pt x="87" y="127"/>
                    <a:pt x="87" y="127"/>
                    <a:pt x="86" y="127"/>
                  </a:cubicBezTo>
                  <a:cubicBezTo>
                    <a:pt x="86" y="127"/>
                    <a:pt x="86" y="127"/>
                    <a:pt x="85" y="127"/>
                  </a:cubicBezTo>
                  <a:cubicBezTo>
                    <a:pt x="77" y="127"/>
                    <a:pt x="77" y="125"/>
                    <a:pt x="79" y="118"/>
                  </a:cubicBezTo>
                  <a:cubicBezTo>
                    <a:pt x="76" y="118"/>
                    <a:pt x="74" y="118"/>
                    <a:pt x="72" y="119"/>
                  </a:cubicBezTo>
                  <a:cubicBezTo>
                    <a:pt x="68" y="121"/>
                    <a:pt x="65" y="123"/>
                    <a:pt x="61" y="125"/>
                  </a:cubicBezTo>
                  <a:cubicBezTo>
                    <a:pt x="61" y="125"/>
                    <a:pt x="60" y="125"/>
                    <a:pt x="60" y="125"/>
                  </a:cubicBezTo>
                  <a:cubicBezTo>
                    <a:pt x="58" y="125"/>
                    <a:pt x="56" y="124"/>
                    <a:pt x="55" y="124"/>
                  </a:cubicBezTo>
                  <a:cubicBezTo>
                    <a:pt x="53" y="118"/>
                    <a:pt x="47" y="118"/>
                    <a:pt x="42" y="118"/>
                  </a:cubicBezTo>
                  <a:cubicBezTo>
                    <a:pt x="43" y="116"/>
                    <a:pt x="44" y="115"/>
                    <a:pt x="46" y="112"/>
                  </a:cubicBezTo>
                  <a:cubicBezTo>
                    <a:pt x="42" y="114"/>
                    <a:pt x="40" y="116"/>
                    <a:pt x="37" y="118"/>
                  </a:cubicBezTo>
                  <a:cubicBezTo>
                    <a:pt x="37" y="119"/>
                    <a:pt x="38" y="120"/>
                    <a:pt x="39" y="121"/>
                  </a:cubicBezTo>
                  <a:cubicBezTo>
                    <a:pt x="34" y="124"/>
                    <a:pt x="29" y="127"/>
                    <a:pt x="24" y="130"/>
                  </a:cubicBezTo>
                  <a:cubicBezTo>
                    <a:pt x="23" y="131"/>
                    <a:pt x="23" y="133"/>
                    <a:pt x="23" y="135"/>
                  </a:cubicBezTo>
                  <a:cubicBezTo>
                    <a:pt x="23" y="136"/>
                    <a:pt x="25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32" y="136"/>
                    <a:pt x="36" y="134"/>
                    <a:pt x="40" y="133"/>
                  </a:cubicBezTo>
                  <a:cubicBezTo>
                    <a:pt x="42" y="142"/>
                    <a:pt x="41" y="145"/>
                    <a:pt x="34" y="145"/>
                  </a:cubicBezTo>
                  <a:cubicBezTo>
                    <a:pt x="27" y="146"/>
                    <a:pt x="22" y="149"/>
                    <a:pt x="16" y="152"/>
                  </a:cubicBezTo>
                  <a:cubicBezTo>
                    <a:pt x="15" y="153"/>
                    <a:pt x="14" y="154"/>
                    <a:pt x="14" y="155"/>
                  </a:cubicBezTo>
                  <a:cubicBezTo>
                    <a:pt x="14" y="159"/>
                    <a:pt x="15" y="162"/>
                    <a:pt x="16" y="166"/>
                  </a:cubicBezTo>
                  <a:cubicBezTo>
                    <a:pt x="17" y="167"/>
                    <a:pt x="20" y="167"/>
                    <a:pt x="21" y="168"/>
                  </a:cubicBezTo>
                  <a:cubicBezTo>
                    <a:pt x="22" y="170"/>
                    <a:pt x="23" y="172"/>
                    <a:pt x="24" y="174"/>
                  </a:cubicBezTo>
                  <a:cubicBezTo>
                    <a:pt x="27" y="177"/>
                    <a:pt x="31" y="179"/>
                    <a:pt x="34" y="182"/>
                  </a:cubicBezTo>
                  <a:cubicBezTo>
                    <a:pt x="35" y="183"/>
                    <a:pt x="36" y="184"/>
                    <a:pt x="37" y="185"/>
                  </a:cubicBezTo>
                  <a:cubicBezTo>
                    <a:pt x="37" y="184"/>
                    <a:pt x="38" y="184"/>
                    <a:pt x="38" y="184"/>
                  </a:cubicBezTo>
                  <a:cubicBezTo>
                    <a:pt x="42" y="181"/>
                    <a:pt x="45" y="180"/>
                    <a:pt x="47" y="180"/>
                  </a:cubicBezTo>
                  <a:cubicBezTo>
                    <a:pt x="51" y="180"/>
                    <a:pt x="53" y="183"/>
                    <a:pt x="54" y="189"/>
                  </a:cubicBezTo>
                  <a:cubicBezTo>
                    <a:pt x="55" y="198"/>
                    <a:pt x="54" y="207"/>
                    <a:pt x="55" y="216"/>
                  </a:cubicBezTo>
                  <a:cubicBezTo>
                    <a:pt x="55" y="219"/>
                    <a:pt x="54" y="223"/>
                    <a:pt x="54" y="226"/>
                  </a:cubicBezTo>
                  <a:cubicBezTo>
                    <a:pt x="74" y="229"/>
                    <a:pt x="94" y="232"/>
                    <a:pt x="114" y="235"/>
                  </a:cubicBezTo>
                  <a:cubicBezTo>
                    <a:pt x="118" y="235"/>
                    <a:pt x="122" y="235"/>
                    <a:pt x="126" y="236"/>
                  </a:cubicBezTo>
                  <a:cubicBezTo>
                    <a:pt x="128" y="236"/>
                    <a:pt x="130" y="237"/>
                    <a:pt x="132" y="237"/>
                  </a:cubicBezTo>
                  <a:cubicBezTo>
                    <a:pt x="131" y="235"/>
                    <a:pt x="131" y="234"/>
                    <a:pt x="131" y="232"/>
                  </a:cubicBezTo>
                  <a:cubicBezTo>
                    <a:pt x="130" y="230"/>
                    <a:pt x="128" y="228"/>
                    <a:pt x="127" y="227"/>
                  </a:cubicBezTo>
                  <a:cubicBezTo>
                    <a:pt x="124" y="224"/>
                    <a:pt x="125" y="222"/>
                    <a:pt x="127" y="221"/>
                  </a:cubicBezTo>
                  <a:cubicBezTo>
                    <a:pt x="129" y="220"/>
                    <a:pt x="131" y="218"/>
                    <a:pt x="133" y="218"/>
                  </a:cubicBezTo>
                  <a:cubicBezTo>
                    <a:pt x="133" y="218"/>
                    <a:pt x="133" y="218"/>
                    <a:pt x="133" y="218"/>
                  </a:cubicBezTo>
                  <a:cubicBezTo>
                    <a:pt x="137" y="218"/>
                    <a:pt x="140" y="219"/>
                    <a:pt x="139" y="224"/>
                  </a:cubicBezTo>
                  <a:cubicBezTo>
                    <a:pt x="139" y="225"/>
                    <a:pt x="140" y="227"/>
                    <a:pt x="141" y="228"/>
                  </a:cubicBezTo>
                  <a:cubicBezTo>
                    <a:pt x="143" y="232"/>
                    <a:pt x="146" y="235"/>
                    <a:pt x="145" y="240"/>
                  </a:cubicBezTo>
                  <a:cubicBezTo>
                    <a:pt x="147" y="240"/>
                    <a:pt x="150" y="241"/>
                    <a:pt x="152" y="242"/>
                  </a:cubicBezTo>
                  <a:cubicBezTo>
                    <a:pt x="156" y="243"/>
                    <a:pt x="159" y="244"/>
                    <a:pt x="163" y="246"/>
                  </a:cubicBezTo>
                  <a:cubicBezTo>
                    <a:pt x="165" y="246"/>
                    <a:pt x="167" y="246"/>
                    <a:pt x="168" y="247"/>
                  </a:cubicBezTo>
                  <a:cubicBezTo>
                    <a:pt x="177" y="258"/>
                    <a:pt x="190" y="257"/>
                    <a:pt x="201" y="260"/>
                  </a:cubicBezTo>
                  <a:cubicBezTo>
                    <a:pt x="210" y="263"/>
                    <a:pt x="218" y="265"/>
                    <a:pt x="226" y="268"/>
                  </a:cubicBezTo>
                  <a:cubicBezTo>
                    <a:pt x="226" y="268"/>
                    <a:pt x="227" y="267"/>
                    <a:pt x="227" y="267"/>
                  </a:cubicBezTo>
                  <a:cubicBezTo>
                    <a:pt x="227" y="267"/>
                    <a:pt x="227" y="266"/>
                    <a:pt x="227" y="266"/>
                  </a:cubicBezTo>
                  <a:cubicBezTo>
                    <a:pt x="227" y="266"/>
                    <a:pt x="229" y="264"/>
                    <a:pt x="230" y="264"/>
                  </a:cubicBezTo>
                  <a:cubicBezTo>
                    <a:pt x="236" y="258"/>
                    <a:pt x="243" y="254"/>
                    <a:pt x="250" y="250"/>
                  </a:cubicBezTo>
                  <a:cubicBezTo>
                    <a:pt x="263" y="241"/>
                    <a:pt x="277" y="232"/>
                    <a:pt x="291" y="222"/>
                  </a:cubicBezTo>
                  <a:cubicBezTo>
                    <a:pt x="294" y="220"/>
                    <a:pt x="297" y="215"/>
                    <a:pt x="297" y="211"/>
                  </a:cubicBezTo>
                  <a:cubicBezTo>
                    <a:pt x="295" y="199"/>
                    <a:pt x="303" y="192"/>
                    <a:pt x="307" y="182"/>
                  </a:cubicBezTo>
                  <a:cubicBezTo>
                    <a:pt x="310" y="173"/>
                    <a:pt x="314" y="164"/>
                    <a:pt x="316" y="155"/>
                  </a:cubicBezTo>
                  <a:cubicBezTo>
                    <a:pt x="320" y="138"/>
                    <a:pt x="327" y="123"/>
                    <a:pt x="343" y="114"/>
                  </a:cubicBezTo>
                  <a:cubicBezTo>
                    <a:pt x="343" y="113"/>
                    <a:pt x="344" y="112"/>
                    <a:pt x="345" y="112"/>
                  </a:cubicBezTo>
                  <a:cubicBezTo>
                    <a:pt x="348" y="112"/>
                    <a:pt x="350" y="112"/>
                    <a:pt x="353" y="112"/>
                  </a:cubicBezTo>
                  <a:cubicBezTo>
                    <a:pt x="356" y="105"/>
                    <a:pt x="358" y="98"/>
                    <a:pt x="363" y="92"/>
                  </a:cubicBezTo>
                  <a:cubicBezTo>
                    <a:pt x="366" y="89"/>
                    <a:pt x="367" y="85"/>
                    <a:pt x="369" y="82"/>
                  </a:cubicBezTo>
                  <a:cubicBezTo>
                    <a:pt x="370" y="79"/>
                    <a:pt x="371" y="75"/>
                    <a:pt x="373" y="73"/>
                  </a:cubicBezTo>
                  <a:cubicBezTo>
                    <a:pt x="377" y="69"/>
                    <a:pt x="380" y="65"/>
                    <a:pt x="384" y="62"/>
                  </a:cubicBezTo>
                  <a:cubicBezTo>
                    <a:pt x="392" y="56"/>
                    <a:pt x="394" y="48"/>
                    <a:pt x="397" y="40"/>
                  </a:cubicBezTo>
                  <a:cubicBezTo>
                    <a:pt x="400" y="33"/>
                    <a:pt x="402" y="26"/>
                    <a:pt x="404" y="18"/>
                  </a:cubicBezTo>
                  <a:cubicBezTo>
                    <a:pt x="406" y="11"/>
                    <a:pt x="402" y="4"/>
                    <a:pt x="395" y="4"/>
                  </a:cubicBezTo>
                  <a:cubicBezTo>
                    <a:pt x="395" y="4"/>
                    <a:pt x="394" y="4"/>
                    <a:pt x="393" y="5"/>
                  </a:cubicBezTo>
                  <a:cubicBezTo>
                    <a:pt x="386" y="6"/>
                    <a:pt x="379" y="10"/>
                    <a:pt x="373" y="16"/>
                  </a:cubicBezTo>
                  <a:cubicBezTo>
                    <a:pt x="369" y="20"/>
                    <a:pt x="364" y="25"/>
                    <a:pt x="360" y="29"/>
                  </a:cubicBezTo>
                  <a:cubicBezTo>
                    <a:pt x="355" y="34"/>
                    <a:pt x="350" y="39"/>
                    <a:pt x="345" y="43"/>
                  </a:cubicBezTo>
                  <a:cubicBezTo>
                    <a:pt x="344" y="44"/>
                    <a:pt x="342" y="46"/>
                    <a:pt x="340" y="46"/>
                  </a:cubicBezTo>
                  <a:cubicBezTo>
                    <a:pt x="339" y="46"/>
                    <a:pt x="338" y="45"/>
                    <a:pt x="337" y="44"/>
                  </a:cubicBezTo>
                  <a:cubicBezTo>
                    <a:pt x="334" y="39"/>
                    <a:pt x="329" y="34"/>
                    <a:pt x="334" y="28"/>
                  </a:cubicBezTo>
                  <a:cubicBezTo>
                    <a:pt x="336" y="25"/>
                    <a:pt x="338" y="23"/>
                    <a:pt x="340" y="20"/>
                  </a:cubicBezTo>
                  <a:cubicBezTo>
                    <a:pt x="341" y="18"/>
                    <a:pt x="341" y="17"/>
                    <a:pt x="342" y="15"/>
                  </a:cubicBezTo>
                  <a:cubicBezTo>
                    <a:pt x="343" y="12"/>
                    <a:pt x="343" y="9"/>
                    <a:pt x="345" y="6"/>
                  </a:cubicBezTo>
                  <a:cubicBezTo>
                    <a:pt x="347" y="2"/>
                    <a:pt x="346" y="1"/>
                    <a:pt x="342" y="1"/>
                  </a:cubicBezTo>
                  <a:cubicBezTo>
                    <a:pt x="341" y="1"/>
                    <a:pt x="340" y="0"/>
                    <a:pt x="3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7" y="1354"/>
              <a:ext cx="157" cy="141"/>
            </a:xfrm>
            <a:custGeom>
              <a:avLst/>
              <a:gdLst>
                <a:gd name="T0" fmla="*/ 117 w 219"/>
                <a:gd name="T1" fmla="*/ 175 h 197"/>
                <a:gd name="T2" fmla="*/ 109 w 219"/>
                <a:gd name="T3" fmla="*/ 197 h 197"/>
                <a:gd name="T4" fmla="*/ 117 w 219"/>
                <a:gd name="T5" fmla="*/ 176 h 197"/>
                <a:gd name="T6" fmla="*/ 117 w 219"/>
                <a:gd name="T7" fmla="*/ 175 h 197"/>
                <a:gd name="T8" fmla="*/ 1 w 219"/>
                <a:gd name="T9" fmla="*/ 13 h 197"/>
                <a:gd name="T10" fmla="*/ 0 w 219"/>
                <a:gd name="T11" fmla="*/ 13 h 197"/>
                <a:gd name="T12" fmla="*/ 1 w 219"/>
                <a:gd name="T13" fmla="*/ 13 h 197"/>
                <a:gd name="T14" fmla="*/ 1 w 219"/>
                <a:gd name="T15" fmla="*/ 13 h 197"/>
                <a:gd name="T16" fmla="*/ 97 w 219"/>
                <a:gd name="T17" fmla="*/ 63 h 197"/>
                <a:gd name="T18" fmla="*/ 93 w 219"/>
                <a:gd name="T19" fmla="*/ 61 h 197"/>
                <a:gd name="T20" fmla="*/ 98 w 219"/>
                <a:gd name="T21" fmla="*/ 56 h 197"/>
                <a:gd name="T22" fmla="*/ 102 w 219"/>
                <a:gd name="T23" fmla="*/ 56 h 197"/>
                <a:gd name="T24" fmla="*/ 104 w 219"/>
                <a:gd name="T25" fmla="*/ 56 h 197"/>
                <a:gd name="T26" fmla="*/ 106 w 219"/>
                <a:gd name="T27" fmla="*/ 58 h 197"/>
                <a:gd name="T28" fmla="*/ 102 w 219"/>
                <a:gd name="T29" fmla="*/ 62 h 197"/>
                <a:gd name="T30" fmla="*/ 97 w 219"/>
                <a:gd name="T31" fmla="*/ 63 h 197"/>
                <a:gd name="T32" fmla="*/ 47 w 219"/>
                <a:gd name="T33" fmla="*/ 0 h 197"/>
                <a:gd name="T34" fmla="*/ 50 w 219"/>
                <a:gd name="T35" fmla="*/ 14 h 197"/>
                <a:gd name="T36" fmla="*/ 47 w 219"/>
                <a:gd name="T37" fmla="*/ 56 h 197"/>
                <a:gd name="T38" fmla="*/ 44 w 219"/>
                <a:gd name="T39" fmla="*/ 72 h 197"/>
                <a:gd name="T40" fmla="*/ 62 w 219"/>
                <a:gd name="T41" fmla="*/ 74 h 197"/>
                <a:gd name="T42" fmla="*/ 85 w 219"/>
                <a:gd name="T43" fmla="*/ 88 h 197"/>
                <a:gd name="T44" fmla="*/ 103 w 219"/>
                <a:gd name="T45" fmla="*/ 87 h 197"/>
                <a:gd name="T46" fmla="*/ 107 w 219"/>
                <a:gd name="T47" fmla="*/ 131 h 197"/>
                <a:gd name="T48" fmla="*/ 113 w 219"/>
                <a:gd name="T49" fmla="*/ 142 h 197"/>
                <a:gd name="T50" fmla="*/ 114 w 219"/>
                <a:gd name="T51" fmla="*/ 142 h 197"/>
                <a:gd name="T52" fmla="*/ 127 w 219"/>
                <a:gd name="T53" fmla="*/ 137 h 197"/>
                <a:gd name="T54" fmla="*/ 157 w 219"/>
                <a:gd name="T55" fmla="*/ 107 h 197"/>
                <a:gd name="T56" fmla="*/ 178 w 219"/>
                <a:gd name="T57" fmla="*/ 98 h 197"/>
                <a:gd name="T58" fmla="*/ 188 w 219"/>
                <a:gd name="T59" fmla="*/ 101 h 197"/>
                <a:gd name="T60" fmla="*/ 194 w 219"/>
                <a:gd name="T61" fmla="*/ 84 h 197"/>
                <a:gd name="T62" fmla="*/ 202 w 219"/>
                <a:gd name="T63" fmla="*/ 70 h 197"/>
                <a:gd name="T64" fmla="*/ 213 w 219"/>
                <a:gd name="T65" fmla="*/ 54 h 197"/>
                <a:gd name="T66" fmla="*/ 219 w 219"/>
                <a:gd name="T67" fmla="*/ 42 h 197"/>
                <a:gd name="T68" fmla="*/ 194 w 219"/>
                <a:gd name="T69" fmla="*/ 34 h 197"/>
                <a:gd name="T70" fmla="*/ 161 w 219"/>
                <a:gd name="T71" fmla="*/ 21 h 197"/>
                <a:gd name="T72" fmla="*/ 156 w 219"/>
                <a:gd name="T73" fmla="*/ 20 h 197"/>
                <a:gd name="T74" fmla="*/ 145 w 219"/>
                <a:gd name="T75" fmla="*/ 16 h 197"/>
                <a:gd name="T76" fmla="*/ 138 w 219"/>
                <a:gd name="T77" fmla="*/ 14 h 197"/>
                <a:gd name="T78" fmla="*/ 137 w 219"/>
                <a:gd name="T79" fmla="*/ 16 h 197"/>
                <a:gd name="T80" fmla="*/ 138 w 219"/>
                <a:gd name="T81" fmla="*/ 21 h 197"/>
                <a:gd name="T82" fmla="*/ 137 w 219"/>
                <a:gd name="T83" fmla="*/ 21 h 197"/>
                <a:gd name="T84" fmla="*/ 134 w 219"/>
                <a:gd name="T85" fmla="*/ 21 h 197"/>
                <a:gd name="T86" fmla="*/ 132 w 219"/>
                <a:gd name="T87" fmla="*/ 22 h 197"/>
                <a:gd name="T88" fmla="*/ 127 w 219"/>
                <a:gd name="T89" fmla="*/ 18 h 197"/>
                <a:gd name="T90" fmla="*/ 125 w 219"/>
                <a:gd name="T91" fmla="*/ 11 h 197"/>
                <a:gd name="T92" fmla="*/ 119 w 219"/>
                <a:gd name="T93" fmla="*/ 10 h 197"/>
                <a:gd name="T94" fmla="*/ 107 w 219"/>
                <a:gd name="T95" fmla="*/ 9 h 197"/>
                <a:gd name="T96" fmla="*/ 47 w 219"/>
                <a:gd name="T9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9" h="197">
                  <a:moveTo>
                    <a:pt x="117" y="175"/>
                  </a:moveTo>
                  <a:cubicBezTo>
                    <a:pt x="108" y="185"/>
                    <a:pt x="105" y="191"/>
                    <a:pt x="109" y="197"/>
                  </a:cubicBezTo>
                  <a:cubicBezTo>
                    <a:pt x="113" y="190"/>
                    <a:pt x="116" y="183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moveTo>
                    <a:pt x="1" y="13"/>
                  </a:moveTo>
                  <a:cubicBezTo>
                    <a:pt x="1" y="13"/>
                    <a:pt x="1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moveTo>
                    <a:pt x="97" y="63"/>
                  </a:moveTo>
                  <a:cubicBezTo>
                    <a:pt x="96" y="63"/>
                    <a:pt x="95" y="63"/>
                    <a:pt x="93" y="61"/>
                  </a:cubicBezTo>
                  <a:cubicBezTo>
                    <a:pt x="95" y="59"/>
                    <a:pt x="96" y="57"/>
                    <a:pt x="98" y="56"/>
                  </a:cubicBezTo>
                  <a:cubicBezTo>
                    <a:pt x="99" y="56"/>
                    <a:pt x="100" y="56"/>
                    <a:pt x="102" y="56"/>
                  </a:cubicBezTo>
                  <a:cubicBezTo>
                    <a:pt x="103" y="56"/>
                    <a:pt x="103" y="56"/>
                    <a:pt x="104" y="56"/>
                  </a:cubicBezTo>
                  <a:cubicBezTo>
                    <a:pt x="105" y="56"/>
                    <a:pt x="106" y="58"/>
                    <a:pt x="106" y="58"/>
                  </a:cubicBezTo>
                  <a:cubicBezTo>
                    <a:pt x="105" y="59"/>
                    <a:pt x="103" y="61"/>
                    <a:pt x="102" y="62"/>
                  </a:cubicBezTo>
                  <a:cubicBezTo>
                    <a:pt x="100" y="62"/>
                    <a:pt x="99" y="63"/>
                    <a:pt x="97" y="63"/>
                  </a:cubicBezTo>
                  <a:moveTo>
                    <a:pt x="47" y="0"/>
                  </a:moveTo>
                  <a:cubicBezTo>
                    <a:pt x="47" y="5"/>
                    <a:pt x="47" y="11"/>
                    <a:pt x="50" y="14"/>
                  </a:cubicBezTo>
                  <a:cubicBezTo>
                    <a:pt x="60" y="30"/>
                    <a:pt x="52" y="43"/>
                    <a:pt x="47" y="56"/>
                  </a:cubicBezTo>
                  <a:cubicBezTo>
                    <a:pt x="45" y="61"/>
                    <a:pt x="45" y="67"/>
                    <a:pt x="44" y="72"/>
                  </a:cubicBezTo>
                  <a:cubicBezTo>
                    <a:pt x="49" y="73"/>
                    <a:pt x="55" y="73"/>
                    <a:pt x="62" y="74"/>
                  </a:cubicBezTo>
                  <a:cubicBezTo>
                    <a:pt x="71" y="85"/>
                    <a:pt x="73" y="88"/>
                    <a:pt x="85" y="88"/>
                  </a:cubicBezTo>
                  <a:cubicBezTo>
                    <a:pt x="90" y="88"/>
                    <a:pt x="95" y="88"/>
                    <a:pt x="103" y="87"/>
                  </a:cubicBezTo>
                  <a:cubicBezTo>
                    <a:pt x="105" y="102"/>
                    <a:pt x="106" y="116"/>
                    <a:pt x="107" y="131"/>
                  </a:cubicBezTo>
                  <a:cubicBezTo>
                    <a:pt x="108" y="135"/>
                    <a:pt x="111" y="142"/>
                    <a:pt x="113" y="142"/>
                  </a:cubicBezTo>
                  <a:cubicBezTo>
                    <a:pt x="113" y="142"/>
                    <a:pt x="114" y="142"/>
                    <a:pt x="114" y="142"/>
                  </a:cubicBezTo>
                  <a:cubicBezTo>
                    <a:pt x="118" y="142"/>
                    <a:pt x="123" y="140"/>
                    <a:pt x="127" y="137"/>
                  </a:cubicBezTo>
                  <a:cubicBezTo>
                    <a:pt x="137" y="127"/>
                    <a:pt x="146" y="117"/>
                    <a:pt x="157" y="107"/>
                  </a:cubicBezTo>
                  <a:cubicBezTo>
                    <a:pt x="164" y="101"/>
                    <a:pt x="171" y="98"/>
                    <a:pt x="178" y="98"/>
                  </a:cubicBezTo>
                  <a:cubicBezTo>
                    <a:pt x="182" y="98"/>
                    <a:pt x="185" y="99"/>
                    <a:pt x="188" y="101"/>
                  </a:cubicBezTo>
                  <a:cubicBezTo>
                    <a:pt x="191" y="96"/>
                    <a:pt x="193" y="91"/>
                    <a:pt x="194" y="84"/>
                  </a:cubicBezTo>
                  <a:cubicBezTo>
                    <a:pt x="194" y="78"/>
                    <a:pt x="196" y="74"/>
                    <a:pt x="202" y="70"/>
                  </a:cubicBezTo>
                  <a:cubicBezTo>
                    <a:pt x="207" y="66"/>
                    <a:pt x="211" y="60"/>
                    <a:pt x="213" y="54"/>
                  </a:cubicBezTo>
                  <a:cubicBezTo>
                    <a:pt x="214" y="50"/>
                    <a:pt x="216" y="46"/>
                    <a:pt x="219" y="42"/>
                  </a:cubicBezTo>
                  <a:cubicBezTo>
                    <a:pt x="211" y="39"/>
                    <a:pt x="203" y="37"/>
                    <a:pt x="194" y="34"/>
                  </a:cubicBezTo>
                  <a:cubicBezTo>
                    <a:pt x="183" y="31"/>
                    <a:pt x="170" y="32"/>
                    <a:pt x="161" y="21"/>
                  </a:cubicBezTo>
                  <a:cubicBezTo>
                    <a:pt x="160" y="20"/>
                    <a:pt x="158" y="20"/>
                    <a:pt x="156" y="20"/>
                  </a:cubicBezTo>
                  <a:cubicBezTo>
                    <a:pt x="152" y="18"/>
                    <a:pt x="149" y="17"/>
                    <a:pt x="145" y="16"/>
                  </a:cubicBezTo>
                  <a:cubicBezTo>
                    <a:pt x="143" y="15"/>
                    <a:pt x="140" y="14"/>
                    <a:pt x="138" y="14"/>
                  </a:cubicBezTo>
                  <a:cubicBezTo>
                    <a:pt x="138" y="15"/>
                    <a:pt x="137" y="15"/>
                    <a:pt x="137" y="16"/>
                  </a:cubicBezTo>
                  <a:cubicBezTo>
                    <a:pt x="137" y="17"/>
                    <a:pt x="137" y="19"/>
                    <a:pt x="138" y="21"/>
                  </a:cubicBezTo>
                  <a:cubicBezTo>
                    <a:pt x="138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4" y="21"/>
                  </a:cubicBezTo>
                  <a:cubicBezTo>
                    <a:pt x="134" y="21"/>
                    <a:pt x="133" y="22"/>
                    <a:pt x="132" y="22"/>
                  </a:cubicBezTo>
                  <a:cubicBezTo>
                    <a:pt x="130" y="22"/>
                    <a:pt x="128" y="21"/>
                    <a:pt x="127" y="18"/>
                  </a:cubicBezTo>
                  <a:cubicBezTo>
                    <a:pt x="126" y="16"/>
                    <a:pt x="125" y="13"/>
                    <a:pt x="125" y="11"/>
                  </a:cubicBezTo>
                  <a:cubicBezTo>
                    <a:pt x="123" y="11"/>
                    <a:pt x="121" y="10"/>
                    <a:pt x="119" y="10"/>
                  </a:cubicBezTo>
                  <a:cubicBezTo>
                    <a:pt x="115" y="9"/>
                    <a:pt x="111" y="9"/>
                    <a:pt x="107" y="9"/>
                  </a:cubicBezTo>
                  <a:cubicBezTo>
                    <a:pt x="87" y="6"/>
                    <a:pt x="67" y="3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5" y="1257"/>
              <a:ext cx="325" cy="39"/>
            </a:xfrm>
            <a:custGeom>
              <a:avLst/>
              <a:gdLst>
                <a:gd name="T0" fmla="*/ 453 w 453"/>
                <a:gd name="T1" fmla="*/ 54 h 54"/>
                <a:gd name="T2" fmla="*/ 453 w 453"/>
                <a:gd name="T3" fmla="*/ 54 h 54"/>
                <a:gd name="T4" fmla="*/ 453 w 453"/>
                <a:gd name="T5" fmla="*/ 54 h 54"/>
                <a:gd name="T6" fmla="*/ 0 w 453"/>
                <a:gd name="T7" fmla="*/ 21 h 54"/>
                <a:gd name="T8" fmla="*/ 0 w 453"/>
                <a:gd name="T9" fmla="*/ 21 h 54"/>
                <a:gd name="T10" fmla="*/ 0 w 453"/>
                <a:gd name="T11" fmla="*/ 21 h 54"/>
                <a:gd name="T12" fmla="*/ 381 w 453"/>
                <a:gd name="T13" fmla="*/ 0 h 54"/>
                <a:gd name="T14" fmla="*/ 381 w 453"/>
                <a:gd name="T15" fmla="*/ 0 h 54"/>
                <a:gd name="T16" fmla="*/ 381 w 453"/>
                <a:gd name="T17" fmla="*/ 0 h 54"/>
                <a:gd name="T18" fmla="*/ 381 w 453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3" h="54">
                  <a:moveTo>
                    <a:pt x="453" y="54"/>
                  </a:moveTo>
                  <a:cubicBezTo>
                    <a:pt x="453" y="54"/>
                    <a:pt x="453" y="54"/>
                    <a:pt x="453" y="54"/>
                  </a:cubicBezTo>
                  <a:cubicBezTo>
                    <a:pt x="453" y="54"/>
                    <a:pt x="453" y="54"/>
                    <a:pt x="453" y="54"/>
                  </a:cubicBezTo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moveTo>
                    <a:pt x="381" y="0"/>
                  </a:move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4" y="1314"/>
              <a:ext cx="78" cy="84"/>
            </a:xfrm>
            <a:custGeom>
              <a:avLst/>
              <a:gdLst>
                <a:gd name="T0" fmla="*/ 53 w 109"/>
                <a:gd name="T1" fmla="*/ 0 h 117"/>
                <a:gd name="T2" fmla="*/ 50 w 109"/>
                <a:gd name="T3" fmla="*/ 1 h 117"/>
                <a:gd name="T4" fmla="*/ 28 w 109"/>
                <a:gd name="T5" fmla="*/ 12 h 117"/>
                <a:gd name="T6" fmla="*/ 24 w 109"/>
                <a:gd name="T7" fmla="*/ 15 h 117"/>
                <a:gd name="T8" fmla="*/ 10 w 109"/>
                <a:gd name="T9" fmla="*/ 38 h 117"/>
                <a:gd name="T10" fmla="*/ 3 w 109"/>
                <a:gd name="T11" fmla="*/ 45 h 117"/>
                <a:gd name="T12" fmla="*/ 1 w 109"/>
                <a:gd name="T13" fmla="*/ 55 h 117"/>
                <a:gd name="T14" fmla="*/ 8 w 109"/>
                <a:gd name="T15" fmla="*/ 61 h 117"/>
                <a:gd name="T16" fmla="*/ 10 w 109"/>
                <a:gd name="T17" fmla="*/ 60 h 117"/>
                <a:gd name="T18" fmla="*/ 7 w 109"/>
                <a:gd name="T19" fmla="*/ 73 h 117"/>
                <a:gd name="T20" fmla="*/ 15 w 109"/>
                <a:gd name="T21" fmla="*/ 83 h 117"/>
                <a:gd name="T22" fmla="*/ 24 w 109"/>
                <a:gd name="T23" fmla="*/ 95 h 117"/>
                <a:gd name="T24" fmla="*/ 33 w 109"/>
                <a:gd name="T25" fmla="*/ 100 h 117"/>
                <a:gd name="T26" fmla="*/ 39 w 109"/>
                <a:gd name="T27" fmla="*/ 104 h 117"/>
                <a:gd name="T28" fmla="*/ 43 w 109"/>
                <a:gd name="T29" fmla="*/ 102 h 117"/>
                <a:gd name="T30" fmla="*/ 54 w 109"/>
                <a:gd name="T31" fmla="*/ 98 h 117"/>
                <a:gd name="T32" fmla="*/ 49 w 109"/>
                <a:gd name="T33" fmla="*/ 107 h 117"/>
                <a:gd name="T34" fmla="*/ 44 w 109"/>
                <a:gd name="T35" fmla="*/ 106 h 117"/>
                <a:gd name="T36" fmla="*/ 40 w 109"/>
                <a:gd name="T37" fmla="*/ 112 h 117"/>
                <a:gd name="T38" fmla="*/ 40 w 109"/>
                <a:gd name="T39" fmla="*/ 116 h 117"/>
                <a:gd name="T40" fmla="*/ 46 w 109"/>
                <a:gd name="T41" fmla="*/ 117 h 117"/>
                <a:gd name="T42" fmla="*/ 50 w 109"/>
                <a:gd name="T43" fmla="*/ 117 h 117"/>
                <a:gd name="T44" fmla="*/ 61 w 109"/>
                <a:gd name="T45" fmla="*/ 109 h 117"/>
                <a:gd name="T46" fmla="*/ 86 w 109"/>
                <a:gd name="T47" fmla="*/ 96 h 117"/>
                <a:gd name="T48" fmla="*/ 101 w 109"/>
                <a:gd name="T49" fmla="*/ 82 h 117"/>
                <a:gd name="T50" fmla="*/ 105 w 109"/>
                <a:gd name="T51" fmla="*/ 73 h 117"/>
                <a:gd name="T52" fmla="*/ 109 w 109"/>
                <a:gd name="T53" fmla="*/ 70 h 117"/>
                <a:gd name="T54" fmla="*/ 103 w 109"/>
                <a:gd name="T55" fmla="*/ 69 h 117"/>
                <a:gd name="T56" fmla="*/ 103 w 109"/>
                <a:gd name="T57" fmla="*/ 69 h 117"/>
                <a:gd name="T58" fmla="*/ 101 w 109"/>
                <a:gd name="T59" fmla="*/ 69 h 117"/>
                <a:gd name="T60" fmla="*/ 96 w 109"/>
                <a:gd name="T61" fmla="*/ 71 h 117"/>
                <a:gd name="T62" fmla="*/ 87 w 109"/>
                <a:gd name="T63" fmla="*/ 66 h 117"/>
                <a:gd name="T64" fmla="*/ 98 w 109"/>
                <a:gd name="T65" fmla="*/ 54 h 117"/>
                <a:gd name="T66" fmla="*/ 102 w 109"/>
                <a:gd name="T67" fmla="*/ 49 h 117"/>
                <a:gd name="T68" fmla="*/ 99 w 109"/>
                <a:gd name="T69" fmla="*/ 44 h 117"/>
                <a:gd name="T70" fmla="*/ 105 w 109"/>
                <a:gd name="T71" fmla="*/ 44 h 117"/>
                <a:gd name="T72" fmla="*/ 101 w 109"/>
                <a:gd name="T73" fmla="*/ 40 h 117"/>
                <a:gd name="T74" fmla="*/ 95 w 109"/>
                <a:gd name="T75" fmla="*/ 44 h 117"/>
                <a:gd name="T76" fmla="*/ 94 w 109"/>
                <a:gd name="T77" fmla="*/ 38 h 117"/>
                <a:gd name="T78" fmla="*/ 106 w 109"/>
                <a:gd name="T79" fmla="*/ 31 h 117"/>
                <a:gd name="T80" fmla="*/ 103 w 109"/>
                <a:gd name="T81" fmla="*/ 25 h 117"/>
                <a:gd name="T82" fmla="*/ 99 w 109"/>
                <a:gd name="T83" fmla="*/ 21 h 117"/>
                <a:gd name="T84" fmla="*/ 98 w 109"/>
                <a:gd name="T85" fmla="*/ 21 h 117"/>
                <a:gd name="T86" fmla="*/ 97 w 109"/>
                <a:gd name="T87" fmla="*/ 21 h 117"/>
                <a:gd name="T88" fmla="*/ 86 w 109"/>
                <a:gd name="T89" fmla="*/ 12 h 117"/>
                <a:gd name="T90" fmla="*/ 84 w 109"/>
                <a:gd name="T91" fmla="*/ 6 h 117"/>
                <a:gd name="T92" fmla="*/ 85 w 109"/>
                <a:gd name="T93" fmla="*/ 4 h 117"/>
                <a:gd name="T94" fmla="*/ 74 w 109"/>
                <a:gd name="T95" fmla="*/ 6 h 117"/>
                <a:gd name="T96" fmla="*/ 73 w 109"/>
                <a:gd name="T97" fmla="*/ 6 h 117"/>
                <a:gd name="T98" fmla="*/ 59 w 109"/>
                <a:gd name="T99" fmla="*/ 3 h 117"/>
                <a:gd name="T100" fmla="*/ 53 w 109"/>
                <a:gd name="T10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17">
                  <a:moveTo>
                    <a:pt x="53" y="0"/>
                  </a:moveTo>
                  <a:cubicBezTo>
                    <a:pt x="52" y="0"/>
                    <a:pt x="51" y="1"/>
                    <a:pt x="50" y="1"/>
                  </a:cubicBezTo>
                  <a:cubicBezTo>
                    <a:pt x="42" y="4"/>
                    <a:pt x="32" y="4"/>
                    <a:pt x="28" y="12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15" y="20"/>
                    <a:pt x="7" y="26"/>
                    <a:pt x="10" y="38"/>
                  </a:cubicBezTo>
                  <a:cubicBezTo>
                    <a:pt x="7" y="40"/>
                    <a:pt x="4" y="42"/>
                    <a:pt x="3" y="45"/>
                  </a:cubicBezTo>
                  <a:cubicBezTo>
                    <a:pt x="1" y="48"/>
                    <a:pt x="0" y="52"/>
                    <a:pt x="1" y="55"/>
                  </a:cubicBezTo>
                  <a:cubicBezTo>
                    <a:pt x="2" y="57"/>
                    <a:pt x="5" y="59"/>
                    <a:pt x="8" y="61"/>
                  </a:cubicBezTo>
                  <a:cubicBezTo>
                    <a:pt x="8" y="61"/>
                    <a:pt x="9" y="61"/>
                    <a:pt x="10" y="60"/>
                  </a:cubicBezTo>
                  <a:cubicBezTo>
                    <a:pt x="9" y="65"/>
                    <a:pt x="8" y="69"/>
                    <a:pt x="7" y="73"/>
                  </a:cubicBezTo>
                  <a:cubicBezTo>
                    <a:pt x="15" y="74"/>
                    <a:pt x="15" y="74"/>
                    <a:pt x="15" y="83"/>
                  </a:cubicBezTo>
                  <a:cubicBezTo>
                    <a:pt x="15" y="89"/>
                    <a:pt x="18" y="93"/>
                    <a:pt x="24" y="95"/>
                  </a:cubicBezTo>
                  <a:cubicBezTo>
                    <a:pt x="27" y="96"/>
                    <a:pt x="30" y="98"/>
                    <a:pt x="33" y="100"/>
                  </a:cubicBezTo>
                  <a:cubicBezTo>
                    <a:pt x="35" y="102"/>
                    <a:pt x="37" y="104"/>
                    <a:pt x="39" y="104"/>
                  </a:cubicBezTo>
                  <a:cubicBezTo>
                    <a:pt x="40" y="104"/>
                    <a:pt x="41" y="103"/>
                    <a:pt x="43" y="102"/>
                  </a:cubicBezTo>
                  <a:cubicBezTo>
                    <a:pt x="46" y="100"/>
                    <a:pt x="50" y="99"/>
                    <a:pt x="54" y="98"/>
                  </a:cubicBezTo>
                  <a:cubicBezTo>
                    <a:pt x="54" y="104"/>
                    <a:pt x="52" y="107"/>
                    <a:pt x="49" y="107"/>
                  </a:cubicBezTo>
                  <a:cubicBezTo>
                    <a:pt x="47" y="107"/>
                    <a:pt x="46" y="107"/>
                    <a:pt x="44" y="106"/>
                  </a:cubicBezTo>
                  <a:cubicBezTo>
                    <a:pt x="42" y="108"/>
                    <a:pt x="41" y="110"/>
                    <a:pt x="40" y="112"/>
                  </a:cubicBezTo>
                  <a:cubicBezTo>
                    <a:pt x="39" y="113"/>
                    <a:pt x="40" y="116"/>
                    <a:pt x="40" y="116"/>
                  </a:cubicBezTo>
                  <a:cubicBezTo>
                    <a:pt x="42" y="117"/>
                    <a:pt x="44" y="117"/>
                    <a:pt x="46" y="117"/>
                  </a:cubicBezTo>
                  <a:cubicBezTo>
                    <a:pt x="48" y="117"/>
                    <a:pt x="49" y="117"/>
                    <a:pt x="50" y="117"/>
                  </a:cubicBezTo>
                  <a:cubicBezTo>
                    <a:pt x="54" y="115"/>
                    <a:pt x="58" y="112"/>
                    <a:pt x="61" y="109"/>
                  </a:cubicBezTo>
                  <a:cubicBezTo>
                    <a:pt x="68" y="102"/>
                    <a:pt x="77" y="98"/>
                    <a:pt x="86" y="96"/>
                  </a:cubicBezTo>
                  <a:cubicBezTo>
                    <a:pt x="92" y="95"/>
                    <a:pt x="102" y="86"/>
                    <a:pt x="101" y="82"/>
                  </a:cubicBezTo>
                  <a:cubicBezTo>
                    <a:pt x="100" y="77"/>
                    <a:pt x="102" y="75"/>
                    <a:pt x="105" y="73"/>
                  </a:cubicBezTo>
                  <a:cubicBezTo>
                    <a:pt x="107" y="72"/>
                    <a:pt x="108" y="71"/>
                    <a:pt x="109" y="70"/>
                  </a:cubicBezTo>
                  <a:cubicBezTo>
                    <a:pt x="107" y="70"/>
                    <a:pt x="105" y="69"/>
                    <a:pt x="103" y="69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2" y="69"/>
                    <a:pt x="101" y="69"/>
                    <a:pt x="101" y="69"/>
                  </a:cubicBezTo>
                  <a:cubicBezTo>
                    <a:pt x="99" y="70"/>
                    <a:pt x="97" y="71"/>
                    <a:pt x="96" y="71"/>
                  </a:cubicBezTo>
                  <a:cubicBezTo>
                    <a:pt x="93" y="71"/>
                    <a:pt x="90" y="69"/>
                    <a:pt x="87" y="66"/>
                  </a:cubicBezTo>
                  <a:cubicBezTo>
                    <a:pt x="91" y="62"/>
                    <a:pt x="95" y="58"/>
                    <a:pt x="98" y="54"/>
                  </a:cubicBezTo>
                  <a:cubicBezTo>
                    <a:pt x="100" y="52"/>
                    <a:pt x="102" y="51"/>
                    <a:pt x="102" y="49"/>
                  </a:cubicBezTo>
                  <a:cubicBezTo>
                    <a:pt x="103" y="48"/>
                    <a:pt x="101" y="46"/>
                    <a:pt x="99" y="44"/>
                  </a:cubicBezTo>
                  <a:cubicBezTo>
                    <a:pt x="101" y="44"/>
                    <a:pt x="103" y="44"/>
                    <a:pt x="105" y="44"/>
                  </a:cubicBezTo>
                  <a:cubicBezTo>
                    <a:pt x="104" y="42"/>
                    <a:pt x="102" y="41"/>
                    <a:pt x="101" y="40"/>
                  </a:cubicBezTo>
                  <a:cubicBezTo>
                    <a:pt x="99" y="41"/>
                    <a:pt x="98" y="42"/>
                    <a:pt x="95" y="44"/>
                  </a:cubicBezTo>
                  <a:cubicBezTo>
                    <a:pt x="95" y="42"/>
                    <a:pt x="94" y="40"/>
                    <a:pt x="94" y="38"/>
                  </a:cubicBezTo>
                  <a:cubicBezTo>
                    <a:pt x="100" y="37"/>
                    <a:pt x="106" y="37"/>
                    <a:pt x="106" y="31"/>
                  </a:cubicBezTo>
                  <a:cubicBezTo>
                    <a:pt x="105" y="30"/>
                    <a:pt x="104" y="27"/>
                    <a:pt x="103" y="25"/>
                  </a:cubicBezTo>
                  <a:cubicBezTo>
                    <a:pt x="102" y="23"/>
                    <a:pt x="100" y="21"/>
                    <a:pt x="99" y="21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1" y="21"/>
                    <a:pt x="89" y="16"/>
                    <a:pt x="86" y="12"/>
                  </a:cubicBezTo>
                  <a:cubicBezTo>
                    <a:pt x="85" y="11"/>
                    <a:pt x="85" y="8"/>
                    <a:pt x="84" y="6"/>
                  </a:cubicBezTo>
                  <a:cubicBezTo>
                    <a:pt x="84" y="6"/>
                    <a:pt x="85" y="5"/>
                    <a:pt x="85" y="4"/>
                  </a:cubicBezTo>
                  <a:cubicBezTo>
                    <a:pt x="82" y="5"/>
                    <a:pt x="78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68" y="5"/>
                    <a:pt x="62" y="6"/>
                    <a:pt x="59" y="3"/>
                  </a:cubicBezTo>
                  <a:cubicBezTo>
                    <a:pt x="57" y="1"/>
                    <a:pt x="55" y="0"/>
                    <a:pt x="5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2" y="1355"/>
              <a:ext cx="51" cy="47"/>
            </a:xfrm>
            <a:custGeom>
              <a:avLst/>
              <a:gdLst>
                <a:gd name="T0" fmla="*/ 42 w 71"/>
                <a:gd name="T1" fmla="*/ 0 h 66"/>
                <a:gd name="T2" fmla="*/ 34 w 71"/>
                <a:gd name="T3" fmla="*/ 3 h 66"/>
                <a:gd name="T4" fmla="*/ 26 w 71"/>
                <a:gd name="T5" fmla="*/ 4 h 66"/>
                <a:gd name="T6" fmla="*/ 8 w 71"/>
                <a:gd name="T7" fmla="*/ 14 h 66"/>
                <a:gd name="T8" fmla="*/ 0 w 71"/>
                <a:gd name="T9" fmla="*/ 32 h 66"/>
                <a:gd name="T10" fmla="*/ 34 w 71"/>
                <a:gd name="T11" fmla="*/ 55 h 66"/>
                <a:gd name="T12" fmla="*/ 46 w 71"/>
                <a:gd name="T13" fmla="*/ 66 h 66"/>
                <a:gd name="T14" fmla="*/ 67 w 71"/>
                <a:gd name="T15" fmla="*/ 49 h 66"/>
                <a:gd name="T16" fmla="*/ 68 w 71"/>
                <a:gd name="T17" fmla="*/ 46 h 66"/>
                <a:gd name="T18" fmla="*/ 70 w 71"/>
                <a:gd name="T19" fmla="*/ 30 h 66"/>
                <a:gd name="T20" fmla="*/ 67 w 71"/>
                <a:gd name="T21" fmla="*/ 18 h 66"/>
                <a:gd name="T22" fmla="*/ 65 w 71"/>
                <a:gd name="T23" fmla="*/ 18 h 66"/>
                <a:gd name="T24" fmla="*/ 56 w 71"/>
                <a:gd name="T25" fmla="*/ 20 h 66"/>
                <a:gd name="T26" fmla="*/ 55 w 71"/>
                <a:gd name="T27" fmla="*/ 21 h 66"/>
                <a:gd name="T28" fmla="*/ 49 w 71"/>
                <a:gd name="T29" fmla="*/ 23 h 66"/>
                <a:gd name="T30" fmla="*/ 45 w 71"/>
                <a:gd name="T31" fmla="*/ 22 h 66"/>
                <a:gd name="T32" fmla="*/ 46 w 71"/>
                <a:gd name="T33" fmla="*/ 7 h 66"/>
                <a:gd name="T34" fmla="*/ 48 w 71"/>
                <a:gd name="T35" fmla="*/ 2 h 66"/>
                <a:gd name="T36" fmla="*/ 43 w 71"/>
                <a:gd name="T37" fmla="*/ 0 h 66"/>
                <a:gd name="T38" fmla="*/ 42 w 71"/>
                <a:gd name="T3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66">
                  <a:moveTo>
                    <a:pt x="42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32" y="4"/>
                    <a:pt x="29" y="4"/>
                    <a:pt x="26" y="4"/>
                  </a:cubicBezTo>
                  <a:cubicBezTo>
                    <a:pt x="19" y="5"/>
                    <a:pt x="12" y="7"/>
                    <a:pt x="8" y="14"/>
                  </a:cubicBezTo>
                  <a:cubicBezTo>
                    <a:pt x="4" y="20"/>
                    <a:pt x="3" y="27"/>
                    <a:pt x="0" y="32"/>
                  </a:cubicBezTo>
                  <a:cubicBezTo>
                    <a:pt x="13" y="37"/>
                    <a:pt x="24" y="44"/>
                    <a:pt x="34" y="55"/>
                  </a:cubicBezTo>
                  <a:cubicBezTo>
                    <a:pt x="37" y="59"/>
                    <a:pt x="42" y="63"/>
                    <a:pt x="46" y="66"/>
                  </a:cubicBezTo>
                  <a:cubicBezTo>
                    <a:pt x="55" y="63"/>
                    <a:pt x="61" y="57"/>
                    <a:pt x="67" y="49"/>
                  </a:cubicBezTo>
                  <a:cubicBezTo>
                    <a:pt x="68" y="48"/>
                    <a:pt x="68" y="47"/>
                    <a:pt x="68" y="46"/>
                  </a:cubicBezTo>
                  <a:cubicBezTo>
                    <a:pt x="69" y="41"/>
                    <a:pt x="69" y="35"/>
                    <a:pt x="70" y="30"/>
                  </a:cubicBezTo>
                  <a:cubicBezTo>
                    <a:pt x="71" y="25"/>
                    <a:pt x="71" y="20"/>
                    <a:pt x="67" y="18"/>
                  </a:cubicBezTo>
                  <a:cubicBezTo>
                    <a:pt x="66" y="18"/>
                    <a:pt x="66" y="18"/>
                    <a:pt x="65" y="18"/>
                  </a:cubicBezTo>
                  <a:cubicBezTo>
                    <a:pt x="62" y="18"/>
                    <a:pt x="59" y="19"/>
                    <a:pt x="56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3" y="22"/>
                    <a:pt x="51" y="23"/>
                    <a:pt x="49" y="23"/>
                  </a:cubicBezTo>
                  <a:cubicBezTo>
                    <a:pt x="48" y="23"/>
                    <a:pt x="47" y="23"/>
                    <a:pt x="45" y="22"/>
                  </a:cubicBezTo>
                  <a:cubicBezTo>
                    <a:pt x="42" y="18"/>
                    <a:pt x="42" y="11"/>
                    <a:pt x="46" y="7"/>
                  </a:cubicBezTo>
                  <a:cubicBezTo>
                    <a:pt x="47" y="6"/>
                    <a:pt x="47" y="4"/>
                    <a:pt x="48" y="2"/>
                  </a:cubicBezTo>
                  <a:cubicBezTo>
                    <a:pt x="46" y="1"/>
                    <a:pt x="45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1" y="1264"/>
              <a:ext cx="55" cy="44"/>
            </a:xfrm>
            <a:custGeom>
              <a:avLst/>
              <a:gdLst>
                <a:gd name="T0" fmla="*/ 47 w 76"/>
                <a:gd name="T1" fmla="*/ 0 h 61"/>
                <a:gd name="T2" fmla="*/ 47 w 76"/>
                <a:gd name="T3" fmla="*/ 0 h 61"/>
                <a:gd name="T4" fmla="*/ 28 w 76"/>
                <a:gd name="T5" fmla="*/ 4 h 61"/>
                <a:gd name="T6" fmla="*/ 6 w 76"/>
                <a:gd name="T7" fmla="*/ 19 h 61"/>
                <a:gd name="T8" fmla="*/ 6 w 76"/>
                <a:gd name="T9" fmla="*/ 31 h 61"/>
                <a:gd name="T10" fmla="*/ 5 w 76"/>
                <a:gd name="T11" fmla="*/ 36 h 61"/>
                <a:gd name="T12" fmla="*/ 10 w 76"/>
                <a:gd name="T13" fmla="*/ 46 h 61"/>
                <a:gd name="T14" fmla="*/ 26 w 76"/>
                <a:gd name="T15" fmla="*/ 59 h 61"/>
                <a:gd name="T16" fmla="*/ 37 w 76"/>
                <a:gd name="T17" fmla="*/ 61 h 61"/>
                <a:gd name="T18" fmla="*/ 56 w 76"/>
                <a:gd name="T19" fmla="*/ 56 h 61"/>
                <a:gd name="T20" fmla="*/ 72 w 76"/>
                <a:gd name="T21" fmla="*/ 37 h 61"/>
                <a:gd name="T22" fmla="*/ 72 w 76"/>
                <a:gd name="T23" fmla="*/ 30 h 61"/>
                <a:gd name="T24" fmla="*/ 69 w 76"/>
                <a:gd name="T25" fmla="*/ 23 h 61"/>
                <a:gd name="T26" fmla="*/ 65 w 76"/>
                <a:gd name="T27" fmla="*/ 15 h 61"/>
                <a:gd name="T28" fmla="*/ 62 w 76"/>
                <a:gd name="T29" fmla="*/ 6 h 61"/>
                <a:gd name="T30" fmla="*/ 52 w 76"/>
                <a:gd name="T31" fmla="*/ 2 h 61"/>
                <a:gd name="T32" fmla="*/ 47 w 76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61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1" y="1"/>
                    <a:pt x="34" y="2"/>
                    <a:pt x="28" y="4"/>
                  </a:cubicBezTo>
                  <a:cubicBezTo>
                    <a:pt x="20" y="8"/>
                    <a:pt x="15" y="15"/>
                    <a:pt x="6" y="19"/>
                  </a:cubicBezTo>
                  <a:cubicBezTo>
                    <a:pt x="0" y="21"/>
                    <a:pt x="1" y="27"/>
                    <a:pt x="6" y="31"/>
                  </a:cubicBezTo>
                  <a:cubicBezTo>
                    <a:pt x="6" y="32"/>
                    <a:pt x="6" y="34"/>
                    <a:pt x="5" y="36"/>
                  </a:cubicBezTo>
                  <a:cubicBezTo>
                    <a:pt x="4" y="41"/>
                    <a:pt x="10" y="43"/>
                    <a:pt x="10" y="46"/>
                  </a:cubicBezTo>
                  <a:cubicBezTo>
                    <a:pt x="11" y="57"/>
                    <a:pt x="20" y="57"/>
                    <a:pt x="26" y="59"/>
                  </a:cubicBezTo>
                  <a:cubicBezTo>
                    <a:pt x="30" y="60"/>
                    <a:pt x="34" y="61"/>
                    <a:pt x="37" y="61"/>
                  </a:cubicBezTo>
                  <a:cubicBezTo>
                    <a:pt x="44" y="61"/>
                    <a:pt x="50" y="59"/>
                    <a:pt x="56" y="56"/>
                  </a:cubicBezTo>
                  <a:cubicBezTo>
                    <a:pt x="64" y="51"/>
                    <a:pt x="70" y="46"/>
                    <a:pt x="72" y="37"/>
                  </a:cubicBezTo>
                  <a:cubicBezTo>
                    <a:pt x="72" y="34"/>
                    <a:pt x="71" y="31"/>
                    <a:pt x="72" y="30"/>
                  </a:cubicBezTo>
                  <a:cubicBezTo>
                    <a:pt x="76" y="25"/>
                    <a:pt x="73" y="25"/>
                    <a:pt x="69" y="23"/>
                  </a:cubicBezTo>
                  <a:cubicBezTo>
                    <a:pt x="74" y="15"/>
                    <a:pt x="67" y="16"/>
                    <a:pt x="65" y="15"/>
                  </a:cubicBezTo>
                  <a:cubicBezTo>
                    <a:pt x="64" y="11"/>
                    <a:pt x="63" y="8"/>
                    <a:pt x="62" y="6"/>
                  </a:cubicBezTo>
                  <a:cubicBezTo>
                    <a:pt x="58" y="5"/>
                    <a:pt x="55" y="3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8" y="1168"/>
              <a:ext cx="29" cy="24"/>
            </a:xfrm>
            <a:custGeom>
              <a:avLst/>
              <a:gdLst>
                <a:gd name="T0" fmla="*/ 24 w 40"/>
                <a:gd name="T1" fmla="*/ 0 h 34"/>
                <a:gd name="T2" fmla="*/ 24 w 40"/>
                <a:gd name="T3" fmla="*/ 0 h 34"/>
                <a:gd name="T4" fmla="*/ 1 w 40"/>
                <a:gd name="T5" fmla="*/ 18 h 34"/>
                <a:gd name="T6" fmla="*/ 4 w 40"/>
                <a:gd name="T7" fmla="*/ 29 h 34"/>
                <a:gd name="T8" fmla="*/ 18 w 40"/>
                <a:gd name="T9" fmla="*/ 34 h 34"/>
                <a:gd name="T10" fmla="*/ 18 w 40"/>
                <a:gd name="T11" fmla="*/ 34 h 34"/>
                <a:gd name="T12" fmla="*/ 37 w 40"/>
                <a:gd name="T13" fmla="*/ 21 h 34"/>
                <a:gd name="T14" fmla="*/ 40 w 40"/>
                <a:gd name="T15" fmla="*/ 10 h 34"/>
                <a:gd name="T16" fmla="*/ 34 w 40"/>
                <a:gd name="T17" fmla="*/ 5 h 34"/>
                <a:gd name="T18" fmla="*/ 24 w 40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4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" y="1"/>
                    <a:pt x="5" y="5"/>
                    <a:pt x="1" y="18"/>
                  </a:cubicBezTo>
                  <a:cubicBezTo>
                    <a:pt x="0" y="21"/>
                    <a:pt x="1" y="27"/>
                    <a:pt x="4" y="29"/>
                  </a:cubicBezTo>
                  <a:cubicBezTo>
                    <a:pt x="7" y="33"/>
                    <a:pt x="12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6" y="34"/>
                    <a:pt x="37" y="30"/>
                    <a:pt x="37" y="21"/>
                  </a:cubicBezTo>
                  <a:cubicBezTo>
                    <a:pt x="37" y="17"/>
                    <a:pt x="39" y="13"/>
                    <a:pt x="40" y="10"/>
                  </a:cubicBezTo>
                  <a:cubicBezTo>
                    <a:pt x="37" y="8"/>
                    <a:pt x="36" y="6"/>
                    <a:pt x="34" y="5"/>
                  </a:cubicBezTo>
                  <a:cubicBezTo>
                    <a:pt x="31" y="3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7" y="1227"/>
              <a:ext cx="28" cy="24"/>
            </a:xfrm>
            <a:custGeom>
              <a:avLst/>
              <a:gdLst>
                <a:gd name="T0" fmla="*/ 27 w 39"/>
                <a:gd name="T1" fmla="*/ 0 h 34"/>
                <a:gd name="T2" fmla="*/ 25 w 39"/>
                <a:gd name="T3" fmla="*/ 0 h 34"/>
                <a:gd name="T4" fmla="*/ 13 w 39"/>
                <a:gd name="T5" fmla="*/ 3 h 34"/>
                <a:gd name="T6" fmla="*/ 0 w 39"/>
                <a:gd name="T7" fmla="*/ 19 h 34"/>
                <a:gd name="T8" fmla="*/ 14 w 39"/>
                <a:gd name="T9" fmla="*/ 34 h 34"/>
                <a:gd name="T10" fmla="*/ 16 w 39"/>
                <a:gd name="T11" fmla="*/ 33 h 34"/>
                <a:gd name="T12" fmla="*/ 34 w 39"/>
                <a:gd name="T13" fmla="*/ 24 h 34"/>
                <a:gd name="T14" fmla="*/ 39 w 39"/>
                <a:gd name="T15" fmla="*/ 16 h 34"/>
                <a:gd name="T16" fmla="*/ 32 w 39"/>
                <a:gd name="T17" fmla="*/ 2 h 34"/>
                <a:gd name="T18" fmla="*/ 27 w 39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34">
                  <a:moveTo>
                    <a:pt x="27" y="0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1" y="1"/>
                    <a:pt x="17" y="2"/>
                    <a:pt x="13" y="3"/>
                  </a:cubicBezTo>
                  <a:cubicBezTo>
                    <a:pt x="6" y="5"/>
                    <a:pt x="0" y="9"/>
                    <a:pt x="0" y="19"/>
                  </a:cubicBezTo>
                  <a:cubicBezTo>
                    <a:pt x="0" y="25"/>
                    <a:pt x="7" y="34"/>
                    <a:pt x="14" y="34"/>
                  </a:cubicBezTo>
                  <a:cubicBezTo>
                    <a:pt x="15" y="34"/>
                    <a:pt x="15" y="33"/>
                    <a:pt x="16" y="33"/>
                  </a:cubicBezTo>
                  <a:cubicBezTo>
                    <a:pt x="23" y="31"/>
                    <a:pt x="29" y="27"/>
                    <a:pt x="34" y="24"/>
                  </a:cubicBezTo>
                  <a:cubicBezTo>
                    <a:pt x="36" y="22"/>
                    <a:pt x="37" y="19"/>
                    <a:pt x="39" y="16"/>
                  </a:cubicBezTo>
                  <a:cubicBezTo>
                    <a:pt x="36" y="11"/>
                    <a:pt x="34" y="6"/>
                    <a:pt x="32" y="2"/>
                  </a:cubicBezTo>
                  <a:cubicBezTo>
                    <a:pt x="31" y="1"/>
                    <a:pt x="28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9" y="1154"/>
              <a:ext cx="45" cy="38"/>
            </a:xfrm>
            <a:custGeom>
              <a:avLst/>
              <a:gdLst>
                <a:gd name="T0" fmla="*/ 55 w 63"/>
                <a:gd name="T1" fmla="*/ 0 h 53"/>
                <a:gd name="T2" fmla="*/ 35 w 63"/>
                <a:gd name="T3" fmla="*/ 9 h 53"/>
                <a:gd name="T4" fmla="*/ 19 w 63"/>
                <a:gd name="T5" fmla="*/ 31 h 53"/>
                <a:gd name="T6" fmla="*/ 18 w 63"/>
                <a:gd name="T7" fmla="*/ 37 h 53"/>
                <a:gd name="T8" fmla="*/ 0 w 63"/>
                <a:gd name="T9" fmla="*/ 52 h 53"/>
                <a:gd name="T10" fmla="*/ 7 w 63"/>
                <a:gd name="T11" fmla="*/ 53 h 53"/>
                <a:gd name="T12" fmla="*/ 22 w 63"/>
                <a:gd name="T13" fmla="*/ 45 h 53"/>
                <a:gd name="T14" fmla="*/ 25 w 63"/>
                <a:gd name="T15" fmla="*/ 38 h 53"/>
                <a:gd name="T16" fmla="*/ 40 w 63"/>
                <a:gd name="T17" fmla="*/ 23 h 53"/>
                <a:gd name="T18" fmla="*/ 41 w 63"/>
                <a:gd name="T19" fmla="*/ 23 h 53"/>
                <a:gd name="T20" fmla="*/ 41 w 63"/>
                <a:gd name="T21" fmla="*/ 23 h 53"/>
                <a:gd name="T22" fmla="*/ 61 w 63"/>
                <a:gd name="T23" fmla="*/ 8 h 53"/>
                <a:gd name="T24" fmla="*/ 59 w 63"/>
                <a:gd name="T25" fmla="*/ 0 h 53"/>
                <a:gd name="T26" fmla="*/ 55 w 63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55" y="0"/>
                  </a:moveTo>
                  <a:cubicBezTo>
                    <a:pt x="48" y="0"/>
                    <a:pt x="38" y="4"/>
                    <a:pt x="35" y="9"/>
                  </a:cubicBezTo>
                  <a:cubicBezTo>
                    <a:pt x="31" y="17"/>
                    <a:pt x="26" y="25"/>
                    <a:pt x="19" y="31"/>
                  </a:cubicBezTo>
                  <a:cubicBezTo>
                    <a:pt x="18" y="32"/>
                    <a:pt x="18" y="35"/>
                    <a:pt x="18" y="37"/>
                  </a:cubicBezTo>
                  <a:cubicBezTo>
                    <a:pt x="9" y="38"/>
                    <a:pt x="5" y="45"/>
                    <a:pt x="0" y="52"/>
                  </a:cubicBezTo>
                  <a:cubicBezTo>
                    <a:pt x="3" y="53"/>
                    <a:pt x="5" y="53"/>
                    <a:pt x="7" y="53"/>
                  </a:cubicBezTo>
                  <a:cubicBezTo>
                    <a:pt x="10" y="53"/>
                    <a:pt x="14" y="51"/>
                    <a:pt x="22" y="45"/>
                  </a:cubicBezTo>
                  <a:cubicBezTo>
                    <a:pt x="23" y="43"/>
                    <a:pt x="23" y="39"/>
                    <a:pt x="25" y="38"/>
                  </a:cubicBezTo>
                  <a:cubicBezTo>
                    <a:pt x="30" y="32"/>
                    <a:pt x="35" y="28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23"/>
                    <a:pt x="55" y="14"/>
                    <a:pt x="61" y="8"/>
                  </a:cubicBezTo>
                  <a:cubicBezTo>
                    <a:pt x="63" y="6"/>
                    <a:pt x="61" y="1"/>
                    <a:pt x="59" y="0"/>
                  </a:cubicBezTo>
                  <a:cubicBezTo>
                    <a:pt x="58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8" y="1711"/>
              <a:ext cx="6" cy="6"/>
            </a:xfrm>
            <a:custGeom>
              <a:avLst/>
              <a:gdLst>
                <a:gd name="T0" fmla="*/ 0 w 9"/>
                <a:gd name="T1" fmla="*/ 0 h 9"/>
                <a:gd name="T2" fmla="*/ 4 w 9"/>
                <a:gd name="T3" fmla="*/ 8 h 9"/>
                <a:gd name="T4" fmla="*/ 9 w 9"/>
                <a:gd name="T5" fmla="*/ 9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1" y="4"/>
                    <a:pt x="2" y="8"/>
                    <a:pt x="4" y="8"/>
                  </a:cubicBezTo>
                  <a:cubicBezTo>
                    <a:pt x="6" y="9"/>
                    <a:pt x="7" y="9"/>
                    <a:pt x="9" y="9"/>
                  </a:cubicBezTo>
                  <a:cubicBezTo>
                    <a:pt x="7" y="6"/>
                    <a:pt x="3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4" y="1708"/>
              <a:ext cx="14" cy="15"/>
            </a:xfrm>
            <a:custGeom>
              <a:avLst/>
              <a:gdLst>
                <a:gd name="T0" fmla="*/ 1 w 20"/>
                <a:gd name="T1" fmla="*/ 0 h 22"/>
                <a:gd name="T2" fmla="*/ 3 w 20"/>
                <a:gd name="T3" fmla="*/ 10 h 22"/>
                <a:gd name="T4" fmla="*/ 5 w 20"/>
                <a:gd name="T5" fmla="*/ 17 h 22"/>
                <a:gd name="T6" fmla="*/ 20 w 20"/>
                <a:gd name="T7" fmla="*/ 22 h 22"/>
                <a:gd name="T8" fmla="*/ 17 w 20"/>
                <a:gd name="T9" fmla="*/ 17 h 22"/>
                <a:gd name="T10" fmla="*/ 15 w 20"/>
                <a:gd name="T11" fmla="*/ 13 h 22"/>
                <a:gd name="T12" fmla="*/ 10 w 20"/>
                <a:gd name="T13" fmla="*/ 12 h 22"/>
                <a:gd name="T14" fmla="*/ 6 w 20"/>
                <a:gd name="T15" fmla="*/ 4 h 22"/>
                <a:gd name="T16" fmla="*/ 6 w 20"/>
                <a:gd name="T17" fmla="*/ 4 h 22"/>
                <a:gd name="T18" fmla="*/ 1 w 20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2">
                  <a:moveTo>
                    <a:pt x="1" y="0"/>
                  </a:moveTo>
                  <a:cubicBezTo>
                    <a:pt x="0" y="4"/>
                    <a:pt x="1" y="7"/>
                    <a:pt x="3" y="10"/>
                  </a:cubicBezTo>
                  <a:cubicBezTo>
                    <a:pt x="4" y="12"/>
                    <a:pt x="4" y="15"/>
                    <a:pt x="5" y="17"/>
                  </a:cubicBezTo>
                  <a:cubicBezTo>
                    <a:pt x="9" y="21"/>
                    <a:pt x="15" y="22"/>
                    <a:pt x="20" y="22"/>
                  </a:cubicBezTo>
                  <a:cubicBezTo>
                    <a:pt x="19" y="20"/>
                    <a:pt x="18" y="19"/>
                    <a:pt x="17" y="17"/>
                  </a:cubicBezTo>
                  <a:cubicBezTo>
                    <a:pt x="17" y="16"/>
                    <a:pt x="16" y="14"/>
                    <a:pt x="15" y="13"/>
                  </a:cubicBezTo>
                  <a:cubicBezTo>
                    <a:pt x="13" y="13"/>
                    <a:pt x="12" y="13"/>
                    <a:pt x="10" y="12"/>
                  </a:cubicBezTo>
                  <a:cubicBezTo>
                    <a:pt x="8" y="12"/>
                    <a:pt x="7" y="8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3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0" y="1208"/>
              <a:ext cx="23" cy="18"/>
            </a:xfrm>
            <a:custGeom>
              <a:avLst/>
              <a:gdLst>
                <a:gd name="T0" fmla="*/ 19 w 33"/>
                <a:gd name="T1" fmla="*/ 0 h 25"/>
                <a:gd name="T2" fmla="*/ 7 w 33"/>
                <a:gd name="T3" fmla="*/ 5 h 25"/>
                <a:gd name="T4" fmla="*/ 3 w 33"/>
                <a:gd name="T5" fmla="*/ 16 h 25"/>
                <a:gd name="T6" fmla="*/ 9 w 33"/>
                <a:gd name="T7" fmla="*/ 24 h 25"/>
                <a:gd name="T8" fmla="*/ 11 w 33"/>
                <a:gd name="T9" fmla="*/ 24 h 25"/>
                <a:gd name="T10" fmla="*/ 11 w 33"/>
                <a:gd name="T11" fmla="*/ 25 h 25"/>
                <a:gd name="T12" fmla="*/ 27 w 33"/>
                <a:gd name="T13" fmla="*/ 20 h 25"/>
                <a:gd name="T14" fmla="*/ 33 w 33"/>
                <a:gd name="T15" fmla="*/ 8 h 25"/>
                <a:gd name="T16" fmla="*/ 24 w 33"/>
                <a:gd name="T17" fmla="*/ 1 h 25"/>
                <a:gd name="T18" fmla="*/ 19 w 33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5">
                  <a:moveTo>
                    <a:pt x="19" y="0"/>
                  </a:moveTo>
                  <a:cubicBezTo>
                    <a:pt x="14" y="0"/>
                    <a:pt x="10" y="3"/>
                    <a:pt x="7" y="5"/>
                  </a:cubicBezTo>
                  <a:cubicBezTo>
                    <a:pt x="3" y="7"/>
                    <a:pt x="0" y="11"/>
                    <a:pt x="3" y="16"/>
                  </a:cubicBezTo>
                  <a:cubicBezTo>
                    <a:pt x="4" y="20"/>
                    <a:pt x="5" y="24"/>
                    <a:pt x="9" y="24"/>
                  </a:cubicBezTo>
                  <a:cubicBezTo>
                    <a:pt x="10" y="24"/>
                    <a:pt x="10" y="24"/>
                    <a:pt x="11" y="24"/>
                  </a:cubicBezTo>
                  <a:cubicBezTo>
                    <a:pt x="11" y="24"/>
                    <a:pt x="11" y="25"/>
                    <a:pt x="11" y="25"/>
                  </a:cubicBezTo>
                  <a:cubicBezTo>
                    <a:pt x="17" y="24"/>
                    <a:pt x="23" y="23"/>
                    <a:pt x="27" y="20"/>
                  </a:cubicBezTo>
                  <a:cubicBezTo>
                    <a:pt x="30" y="18"/>
                    <a:pt x="32" y="13"/>
                    <a:pt x="33" y="8"/>
                  </a:cubicBezTo>
                  <a:cubicBezTo>
                    <a:pt x="33" y="4"/>
                    <a:pt x="28" y="3"/>
                    <a:pt x="24" y="1"/>
                  </a:cubicBezTo>
                  <a:cubicBezTo>
                    <a:pt x="22" y="0"/>
                    <a:pt x="21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71" y="1256"/>
              <a:ext cx="51" cy="33"/>
            </a:xfrm>
            <a:custGeom>
              <a:avLst/>
              <a:gdLst>
                <a:gd name="T0" fmla="*/ 71 w 71"/>
                <a:gd name="T1" fmla="*/ 0 h 46"/>
                <a:gd name="T2" fmla="*/ 68 w 71"/>
                <a:gd name="T3" fmla="*/ 2 h 46"/>
                <a:gd name="T4" fmla="*/ 55 w 71"/>
                <a:gd name="T5" fmla="*/ 7 h 46"/>
                <a:gd name="T6" fmla="*/ 40 w 71"/>
                <a:gd name="T7" fmla="*/ 15 h 46"/>
                <a:gd name="T8" fmla="*/ 25 w 71"/>
                <a:gd name="T9" fmla="*/ 24 h 46"/>
                <a:gd name="T10" fmla="*/ 17 w 71"/>
                <a:gd name="T11" fmla="*/ 29 h 46"/>
                <a:gd name="T12" fmla="*/ 0 w 71"/>
                <a:gd name="T13" fmla="*/ 46 h 46"/>
                <a:gd name="T14" fmla="*/ 6 w 71"/>
                <a:gd name="T15" fmla="*/ 43 h 46"/>
                <a:gd name="T16" fmla="*/ 10 w 71"/>
                <a:gd name="T17" fmla="*/ 40 h 46"/>
                <a:gd name="T18" fmla="*/ 31 w 71"/>
                <a:gd name="T19" fmla="*/ 32 h 46"/>
                <a:gd name="T20" fmla="*/ 65 w 71"/>
                <a:gd name="T21" fmla="*/ 9 h 46"/>
                <a:gd name="T22" fmla="*/ 71 w 71"/>
                <a:gd name="T23" fmla="*/ 0 h 46"/>
                <a:gd name="T24" fmla="*/ 71 w 71"/>
                <a:gd name="T25" fmla="*/ 0 h 46"/>
                <a:gd name="T26" fmla="*/ 71 w 71"/>
                <a:gd name="T27" fmla="*/ 0 h 46"/>
                <a:gd name="T28" fmla="*/ 71 w 71"/>
                <a:gd name="T29" fmla="*/ 0 h 46"/>
                <a:gd name="T30" fmla="*/ 71 w 71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46">
                  <a:moveTo>
                    <a:pt x="71" y="0"/>
                  </a:moveTo>
                  <a:cubicBezTo>
                    <a:pt x="70" y="1"/>
                    <a:pt x="69" y="2"/>
                    <a:pt x="68" y="2"/>
                  </a:cubicBezTo>
                  <a:cubicBezTo>
                    <a:pt x="64" y="4"/>
                    <a:pt x="59" y="5"/>
                    <a:pt x="55" y="7"/>
                  </a:cubicBezTo>
                  <a:cubicBezTo>
                    <a:pt x="50" y="9"/>
                    <a:pt x="45" y="12"/>
                    <a:pt x="40" y="15"/>
                  </a:cubicBezTo>
                  <a:cubicBezTo>
                    <a:pt x="35" y="18"/>
                    <a:pt x="30" y="21"/>
                    <a:pt x="25" y="24"/>
                  </a:cubicBezTo>
                  <a:cubicBezTo>
                    <a:pt x="22" y="26"/>
                    <a:pt x="19" y="27"/>
                    <a:pt x="17" y="29"/>
                  </a:cubicBezTo>
                  <a:cubicBezTo>
                    <a:pt x="11" y="34"/>
                    <a:pt x="6" y="40"/>
                    <a:pt x="0" y="46"/>
                  </a:cubicBezTo>
                  <a:cubicBezTo>
                    <a:pt x="2" y="45"/>
                    <a:pt x="4" y="44"/>
                    <a:pt x="6" y="43"/>
                  </a:cubicBezTo>
                  <a:cubicBezTo>
                    <a:pt x="7" y="42"/>
                    <a:pt x="9" y="41"/>
                    <a:pt x="10" y="40"/>
                  </a:cubicBezTo>
                  <a:cubicBezTo>
                    <a:pt x="17" y="37"/>
                    <a:pt x="25" y="35"/>
                    <a:pt x="31" y="32"/>
                  </a:cubicBezTo>
                  <a:cubicBezTo>
                    <a:pt x="43" y="24"/>
                    <a:pt x="54" y="17"/>
                    <a:pt x="65" y="9"/>
                  </a:cubicBezTo>
                  <a:cubicBezTo>
                    <a:pt x="68" y="7"/>
                    <a:pt x="69" y="3"/>
                    <a:pt x="71" y="0"/>
                  </a:cubicBezTo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4" y="1164"/>
              <a:ext cx="17" cy="26"/>
            </a:xfrm>
            <a:custGeom>
              <a:avLst/>
              <a:gdLst>
                <a:gd name="T0" fmla="*/ 14 w 23"/>
                <a:gd name="T1" fmla="*/ 0 h 36"/>
                <a:gd name="T2" fmla="*/ 2 w 23"/>
                <a:gd name="T3" fmla="*/ 30 h 36"/>
                <a:gd name="T4" fmla="*/ 0 w 23"/>
                <a:gd name="T5" fmla="*/ 31 h 36"/>
                <a:gd name="T6" fmla="*/ 1 w 23"/>
                <a:gd name="T7" fmla="*/ 32 h 36"/>
                <a:gd name="T8" fmla="*/ 7 w 23"/>
                <a:gd name="T9" fmla="*/ 32 h 36"/>
                <a:gd name="T10" fmla="*/ 8 w 23"/>
                <a:gd name="T11" fmla="*/ 36 h 36"/>
                <a:gd name="T12" fmla="*/ 22 w 23"/>
                <a:gd name="T13" fmla="*/ 25 h 36"/>
                <a:gd name="T14" fmla="*/ 18 w 23"/>
                <a:gd name="T15" fmla="*/ 17 h 36"/>
                <a:gd name="T16" fmla="*/ 23 w 23"/>
                <a:gd name="T17" fmla="*/ 8 h 36"/>
                <a:gd name="T18" fmla="*/ 22 w 23"/>
                <a:gd name="T19" fmla="*/ 3 h 36"/>
                <a:gd name="T20" fmla="*/ 18 w 23"/>
                <a:gd name="T21" fmla="*/ 1 h 36"/>
                <a:gd name="T22" fmla="*/ 14 w 23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6">
                  <a:moveTo>
                    <a:pt x="14" y="0"/>
                  </a:moveTo>
                  <a:cubicBezTo>
                    <a:pt x="7" y="9"/>
                    <a:pt x="3" y="18"/>
                    <a:pt x="2" y="30"/>
                  </a:cubicBezTo>
                  <a:cubicBezTo>
                    <a:pt x="2" y="30"/>
                    <a:pt x="1" y="30"/>
                    <a:pt x="0" y="3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3" y="32"/>
                    <a:pt x="5" y="32"/>
                    <a:pt x="7" y="32"/>
                  </a:cubicBezTo>
                  <a:cubicBezTo>
                    <a:pt x="7" y="33"/>
                    <a:pt x="8" y="34"/>
                    <a:pt x="8" y="36"/>
                  </a:cubicBezTo>
                  <a:cubicBezTo>
                    <a:pt x="9" y="27"/>
                    <a:pt x="18" y="30"/>
                    <a:pt x="22" y="25"/>
                  </a:cubicBezTo>
                  <a:cubicBezTo>
                    <a:pt x="17" y="24"/>
                    <a:pt x="17" y="21"/>
                    <a:pt x="18" y="17"/>
                  </a:cubicBezTo>
                  <a:cubicBezTo>
                    <a:pt x="19" y="14"/>
                    <a:pt x="22" y="11"/>
                    <a:pt x="23" y="8"/>
                  </a:cubicBezTo>
                  <a:cubicBezTo>
                    <a:pt x="23" y="7"/>
                    <a:pt x="23" y="4"/>
                    <a:pt x="22" y="3"/>
                  </a:cubicBezTo>
                  <a:cubicBezTo>
                    <a:pt x="22" y="2"/>
                    <a:pt x="19" y="1"/>
                    <a:pt x="18" y="1"/>
                  </a:cubicBezTo>
                  <a:cubicBezTo>
                    <a:pt x="16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90" y="1179"/>
              <a:ext cx="20" cy="14"/>
            </a:xfrm>
            <a:custGeom>
              <a:avLst/>
              <a:gdLst>
                <a:gd name="T0" fmla="*/ 17 w 28"/>
                <a:gd name="T1" fmla="*/ 0 h 20"/>
                <a:gd name="T2" fmla="*/ 15 w 28"/>
                <a:gd name="T3" fmla="*/ 0 h 20"/>
                <a:gd name="T4" fmla="*/ 8 w 28"/>
                <a:gd name="T5" fmla="*/ 3 h 20"/>
                <a:gd name="T6" fmla="*/ 1 w 28"/>
                <a:gd name="T7" fmla="*/ 12 h 20"/>
                <a:gd name="T8" fmla="*/ 10 w 28"/>
                <a:gd name="T9" fmla="*/ 19 h 20"/>
                <a:gd name="T10" fmla="*/ 13 w 28"/>
                <a:gd name="T11" fmla="*/ 20 h 20"/>
                <a:gd name="T12" fmla="*/ 28 w 28"/>
                <a:gd name="T13" fmla="*/ 12 h 20"/>
                <a:gd name="T14" fmla="*/ 27 w 28"/>
                <a:gd name="T15" fmla="*/ 10 h 20"/>
                <a:gd name="T16" fmla="*/ 17 w 28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0">
                  <a:moveTo>
                    <a:pt x="17" y="0"/>
                  </a:moveTo>
                  <a:cubicBezTo>
                    <a:pt x="17" y="0"/>
                    <a:pt x="16" y="0"/>
                    <a:pt x="15" y="0"/>
                  </a:cubicBezTo>
                  <a:cubicBezTo>
                    <a:pt x="12" y="0"/>
                    <a:pt x="11" y="3"/>
                    <a:pt x="8" y="3"/>
                  </a:cubicBezTo>
                  <a:cubicBezTo>
                    <a:pt x="3" y="4"/>
                    <a:pt x="0" y="7"/>
                    <a:pt x="1" y="12"/>
                  </a:cubicBezTo>
                  <a:cubicBezTo>
                    <a:pt x="2" y="16"/>
                    <a:pt x="5" y="19"/>
                    <a:pt x="10" y="19"/>
                  </a:cubicBezTo>
                  <a:cubicBezTo>
                    <a:pt x="11" y="19"/>
                    <a:pt x="12" y="20"/>
                    <a:pt x="13" y="20"/>
                  </a:cubicBezTo>
                  <a:cubicBezTo>
                    <a:pt x="19" y="20"/>
                    <a:pt x="24" y="17"/>
                    <a:pt x="28" y="12"/>
                  </a:cubicBezTo>
                  <a:cubicBezTo>
                    <a:pt x="28" y="11"/>
                    <a:pt x="27" y="11"/>
                    <a:pt x="27" y="10"/>
                  </a:cubicBezTo>
                  <a:cubicBezTo>
                    <a:pt x="27" y="3"/>
                    <a:pt x="23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1" y="1172"/>
              <a:ext cx="19" cy="14"/>
            </a:xfrm>
            <a:custGeom>
              <a:avLst/>
              <a:gdLst>
                <a:gd name="T0" fmla="*/ 14 w 27"/>
                <a:gd name="T1" fmla="*/ 0 h 20"/>
                <a:gd name="T2" fmla="*/ 8 w 27"/>
                <a:gd name="T3" fmla="*/ 2 h 20"/>
                <a:gd name="T4" fmla="*/ 1 w 27"/>
                <a:gd name="T5" fmla="*/ 10 h 20"/>
                <a:gd name="T6" fmla="*/ 6 w 27"/>
                <a:gd name="T7" fmla="*/ 17 h 20"/>
                <a:gd name="T8" fmla="*/ 8 w 27"/>
                <a:gd name="T9" fmla="*/ 18 h 20"/>
                <a:gd name="T10" fmla="*/ 12 w 27"/>
                <a:gd name="T11" fmla="*/ 20 h 20"/>
                <a:gd name="T12" fmla="*/ 18 w 27"/>
                <a:gd name="T13" fmla="*/ 18 h 20"/>
                <a:gd name="T14" fmla="*/ 27 w 27"/>
                <a:gd name="T15" fmla="*/ 11 h 20"/>
                <a:gd name="T16" fmla="*/ 24 w 27"/>
                <a:gd name="T17" fmla="*/ 5 h 20"/>
                <a:gd name="T18" fmla="*/ 14 w 27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0">
                  <a:moveTo>
                    <a:pt x="14" y="0"/>
                  </a:moveTo>
                  <a:cubicBezTo>
                    <a:pt x="12" y="0"/>
                    <a:pt x="10" y="1"/>
                    <a:pt x="8" y="2"/>
                  </a:cubicBezTo>
                  <a:cubicBezTo>
                    <a:pt x="4" y="3"/>
                    <a:pt x="2" y="6"/>
                    <a:pt x="1" y="10"/>
                  </a:cubicBezTo>
                  <a:cubicBezTo>
                    <a:pt x="0" y="14"/>
                    <a:pt x="4" y="15"/>
                    <a:pt x="6" y="17"/>
                  </a:cubicBezTo>
                  <a:cubicBezTo>
                    <a:pt x="7" y="17"/>
                    <a:pt x="8" y="17"/>
                    <a:pt x="8" y="18"/>
                  </a:cubicBezTo>
                  <a:cubicBezTo>
                    <a:pt x="10" y="19"/>
                    <a:pt x="11" y="20"/>
                    <a:pt x="12" y="20"/>
                  </a:cubicBezTo>
                  <a:cubicBezTo>
                    <a:pt x="14" y="20"/>
                    <a:pt x="17" y="19"/>
                    <a:pt x="18" y="18"/>
                  </a:cubicBezTo>
                  <a:cubicBezTo>
                    <a:pt x="22" y="16"/>
                    <a:pt x="24" y="13"/>
                    <a:pt x="27" y="11"/>
                  </a:cubicBezTo>
                  <a:cubicBezTo>
                    <a:pt x="26" y="8"/>
                    <a:pt x="25" y="6"/>
                    <a:pt x="24" y="5"/>
                  </a:cubicBezTo>
                  <a:cubicBezTo>
                    <a:pt x="21" y="2"/>
                    <a:pt x="18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8" y="1251"/>
              <a:ext cx="7" cy="6"/>
            </a:xfrm>
            <a:custGeom>
              <a:avLst/>
              <a:gdLst>
                <a:gd name="T0" fmla="*/ 0 w 9"/>
                <a:gd name="T1" fmla="*/ 9 h 9"/>
                <a:gd name="T2" fmla="*/ 0 w 9"/>
                <a:gd name="T3" fmla="*/ 9 h 9"/>
                <a:gd name="T4" fmla="*/ 0 w 9"/>
                <a:gd name="T5" fmla="*/ 9 h 9"/>
                <a:gd name="T6" fmla="*/ 0 w 9"/>
                <a:gd name="T7" fmla="*/ 9 h 9"/>
                <a:gd name="T8" fmla="*/ 9 w 9"/>
                <a:gd name="T9" fmla="*/ 0 h 9"/>
                <a:gd name="T10" fmla="*/ 0 w 9"/>
                <a:gd name="T11" fmla="*/ 9 h 9"/>
                <a:gd name="T12" fmla="*/ 9 w 9"/>
                <a:gd name="T13" fmla="*/ 0 h 9"/>
                <a:gd name="T14" fmla="*/ 9 w 9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moveTo>
                    <a:pt x="9" y="0"/>
                  </a:moveTo>
                  <a:cubicBezTo>
                    <a:pt x="3" y="0"/>
                    <a:pt x="1" y="4"/>
                    <a:pt x="0" y="9"/>
                  </a:cubicBezTo>
                  <a:cubicBezTo>
                    <a:pt x="3" y="6"/>
                    <a:pt x="6" y="4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22" y="1252"/>
              <a:ext cx="8" cy="4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  <a:gd name="T4" fmla="*/ 0 w 11"/>
                <a:gd name="T5" fmla="*/ 6 h 6"/>
                <a:gd name="T6" fmla="*/ 0 w 11"/>
                <a:gd name="T7" fmla="*/ 6 h 6"/>
                <a:gd name="T8" fmla="*/ 11 w 11"/>
                <a:gd name="T9" fmla="*/ 0 h 6"/>
                <a:gd name="T10" fmla="*/ 0 w 11"/>
                <a:gd name="T11" fmla="*/ 6 h 6"/>
                <a:gd name="T12" fmla="*/ 4 w 11"/>
                <a:gd name="T13" fmla="*/ 6 h 6"/>
                <a:gd name="T14" fmla="*/ 11 w 11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1" y="0"/>
                  </a:moveTo>
                  <a:cubicBezTo>
                    <a:pt x="7" y="2"/>
                    <a:pt x="4" y="4"/>
                    <a:pt x="0" y="6"/>
                  </a:cubicBezTo>
                  <a:cubicBezTo>
                    <a:pt x="1" y="6"/>
                    <a:pt x="2" y="6"/>
                    <a:pt x="4" y="6"/>
                  </a:cubicBezTo>
                  <a:cubicBezTo>
                    <a:pt x="8" y="6"/>
                    <a:pt x="10" y="4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65" y="1271"/>
              <a:ext cx="532" cy="640"/>
            </a:xfrm>
            <a:custGeom>
              <a:avLst/>
              <a:gdLst>
                <a:gd name="T0" fmla="*/ 72 w 742"/>
                <a:gd name="T1" fmla="*/ 598 h 891"/>
                <a:gd name="T2" fmla="*/ 380 w 742"/>
                <a:gd name="T3" fmla="*/ 486 h 891"/>
                <a:gd name="T4" fmla="*/ 210 w 742"/>
                <a:gd name="T5" fmla="*/ 500 h 891"/>
                <a:gd name="T6" fmla="*/ 155 w 742"/>
                <a:gd name="T7" fmla="*/ 607 h 891"/>
                <a:gd name="T8" fmla="*/ 111 w 742"/>
                <a:gd name="T9" fmla="*/ 674 h 891"/>
                <a:gd name="T10" fmla="*/ 137 w 742"/>
                <a:gd name="T11" fmla="*/ 777 h 891"/>
                <a:gd name="T12" fmla="*/ 182 w 742"/>
                <a:gd name="T13" fmla="*/ 890 h 891"/>
                <a:gd name="T14" fmla="*/ 131 w 742"/>
                <a:gd name="T15" fmla="*/ 741 h 891"/>
                <a:gd name="T16" fmla="*/ 174 w 742"/>
                <a:gd name="T17" fmla="*/ 658 h 891"/>
                <a:gd name="T18" fmla="*/ 237 w 742"/>
                <a:gd name="T19" fmla="*/ 652 h 891"/>
                <a:gd name="T20" fmla="*/ 278 w 742"/>
                <a:gd name="T21" fmla="*/ 641 h 891"/>
                <a:gd name="T22" fmla="*/ 319 w 742"/>
                <a:gd name="T23" fmla="*/ 605 h 891"/>
                <a:gd name="T24" fmla="*/ 374 w 742"/>
                <a:gd name="T25" fmla="*/ 713 h 891"/>
                <a:gd name="T26" fmla="*/ 451 w 742"/>
                <a:gd name="T27" fmla="*/ 817 h 891"/>
                <a:gd name="T28" fmla="*/ 372 w 742"/>
                <a:gd name="T29" fmla="*/ 650 h 891"/>
                <a:gd name="T30" fmla="*/ 463 w 742"/>
                <a:gd name="T31" fmla="*/ 692 h 891"/>
                <a:gd name="T32" fmla="*/ 520 w 742"/>
                <a:gd name="T33" fmla="*/ 699 h 891"/>
                <a:gd name="T34" fmla="*/ 481 w 742"/>
                <a:gd name="T35" fmla="*/ 683 h 891"/>
                <a:gd name="T36" fmla="*/ 378 w 742"/>
                <a:gd name="T37" fmla="*/ 558 h 891"/>
                <a:gd name="T38" fmla="*/ 315 w 742"/>
                <a:gd name="T39" fmla="*/ 490 h 891"/>
                <a:gd name="T40" fmla="*/ 258 w 742"/>
                <a:gd name="T41" fmla="*/ 485 h 891"/>
                <a:gd name="T42" fmla="*/ 100 w 742"/>
                <a:gd name="T43" fmla="*/ 208 h 891"/>
                <a:gd name="T44" fmla="*/ 105 w 742"/>
                <a:gd name="T45" fmla="*/ 200 h 891"/>
                <a:gd name="T46" fmla="*/ 120 w 742"/>
                <a:gd name="T47" fmla="*/ 171 h 891"/>
                <a:gd name="T48" fmla="*/ 0 w 742"/>
                <a:gd name="T49" fmla="*/ 156 h 891"/>
                <a:gd name="T50" fmla="*/ 3 w 742"/>
                <a:gd name="T51" fmla="*/ 153 h 891"/>
                <a:gd name="T52" fmla="*/ 96 w 742"/>
                <a:gd name="T53" fmla="*/ 116 h 891"/>
                <a:gd name="T54" fmla="*/ 78 w 742"/>
                <a:gd name="T55" fmla="*/ 107 h 891"/>
                <a:gd name="T56" fmla="*/ 93 w 742"/>
                <a:gd name="T57" fmla="*/ 107 h 891"/>
                <a:gd name="T58" fmla="*/ 359 w 742"/>
                <a:gd name="T59" fmla="*/ 112 h 891"/>
                <a:gd name="T60" fmla="*/ 283 w 742"/>
                <a:gd name="T61" fmla="*/ 149 h 891"/>
                <a:gd name="T62" fmla="*/ 203 w 742"/>
                <a:gd name="T63" fmla="*/ 100 h 891"/>
                <a:gd name="T64" fmla="*/ 189 w 742"/>
                <a:gd name="T65" fmla="*/ 135 h 891"/>
                <a:gd name="T66" fmla="*/ 194 w 742"/>
                <a:gd name="T67" fmla="*/ 178 h 891"/>
                <a:gd name="T68" fmla="*/ 214 w 742"/>
                <a:gd name="T69" fmla="*/ 168 h 891"/>
                <a:gd name="T70" fmla="*/ 237 w 742"/>
                <a:gd name="T71" fmla="*/ 178 h 891"/>
                <a:gd name="T72" fmla="*/ 204 w 742"/>
                <a:gd name="T73" fmla="*/ 213 h 891"/>
                <a:gd name="T74" fmla="*/ 234 w 742"/>
                <a:gd name="T75" fmla="*/ 274 h 891"/>
                <a:gd name="T76" fmla="*/ 272 w 742"/>
                <a:gd name="T77" fmla="*/ 286 h 891"/>
                <a:gd name="T78" fmla="*/ 343 w 742"/>
                <a:gd name="T79" fmla="*/ 314 h 891"/>
                <a:gd name="T80" fmla="*/ 314 w 742"/>
                <a:gd name="T81" fmla="*/ 350 h 891"/>
                <a:gd name="T82" fmla="*/ 226 w 742"/>
                <a:gd name="T83" fmla="*/ 307 h 891"/>
                <a:gd name="T84" fmla="*/ 163 w 742"/>
                <a:gd name="T85" fmla="*/ 326 h 891"/>
                <a:gd name="T86" fmla="*/ 235 w 742"/>
                <a:gd name="T87" fmla="*/ 453 h 891"/>
                <a:gd name="T88" fmla="*/ 332 w 742"/>
                <a:gd name="T89" fmla="*/ 475 h 891"/>
                <a:gd name="T90" fmla="*/ 408 w 742"/>
                <a:gd name="T91" fmla="*/ 455 h 891"/>
                <a:gd name="T92" fmla="*/ 443 w 742"/>
                <a:gd name="T93" fmla="*/ 459 h 891"/>
                <a:gd name="T94" fmla="*/ 517 w 742"/>
                <a:gd name="T95" fmla="*/ 450 h 891"/>
                <a:gd name="T96" fmla="*/ 580 w 742"/>
                <a:gd name="T97" fmla="*/ 456 h 891"/>
                <a:gd name="T98" fmla="*/ 732 w 742"/>
                <a:gd name="T99" fmla="*/ 454 h 891"/>
                <a:gd name="T100" fmla="*/ 646 w 742"/>
                <a:gd name="T101" fmla="*/ 434 h 891"/>
                <a:gd name="T102" fmla="*/ 505 w 742"/>
                <a:gd name="T103" fmla="*/ 419 h 891"/>
                <a:gd name="T104" fmla="*/ 463 w 742"/>
                <a:gd name="T105" fmla="*/ 388 h 891"/>
                <a:gd name="T106" fmla="*/ 462 w 742"/>
                <a:gd name="T107" fmla="*/ 362 h 891"/>
                <a:gd name="T108" fmla="*/ 443 w 742"/>
                <a:gd name="T109" fmla="*/ 352 h 891"/>
                <a:gd name="T110" fmla="*/ 528 w 742"/>
                <a:gd name="T111" fmla="*/ 218 h 891"/>
                <a:gd name="T112" fmla="*/ 476 w 742"/>
                <a:gd name="T113" fmla="*/ 222 h 891"/>
                <a:gd name="T114" fmla="*/ 356 w 742"/>
                <a:gd name="T115" fmla="*/ 189 h 891"/>
                <a:gd name="T116" fmla="*/ 402 w 742"/>
                <a:gd name="T117" fmla="*/ 85 h 891"/>
                <a:gd name="T118" fmla="*/ 124 w 742"/>
                <a:gd name="T119" fmla="*/ 12 h 891"/>
                <a:gd name="T120" fmla="*/ 145 w 742"/>
                <a:gd name="T121" fmla="*/ 34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42" h="891">
                  <a:moveTo>
                    <a:pt x="87" y="593"/>
                  </a:moveTo>
                  <a:cubicBezTo>
                    <a:pt x="85" y="595"/>
                    <a:pt x="82" y="595"/>
                    <a:pt x="80" y="595"/>
                  </a:cubicBezTo>
                  <a:cubicBezTo>
                    <a:pt x="80" y="595"/>
                    <a:pt x="79" y="595"/>
                    <a:pt x="79" y="595"/>
                  </a:cubicBezTo>
                  <a:cubicBezTo>
                    <a:pt x="79" y="595"/>
                    <a:pt x="79" y="595"/>
                    <a:pt x="79" y="595"/>
                  </a:cubicBezTo>
                  <a:cubicBezTo>
                    <a:pt x="76" y="595"/>
                    <a:pt x="74" y="595"/>
                    <a:pt x="72" y="598"/>
                  </a:cubicBezTo>
                  <a:cubicBezTo>
                    <a:pt x="75" y="598"/>
                    <a:pt x="77" y="600"/>
                    <a:pt x="80" y="602"/>
                  </a:cubicBezTo>
                  <a:cubicBezTo>
                    <a:pt x="83" y="605"/>
                    <a:pt x="83" y="609"/>
                    <a:pt x="84" y="613"/>
                  </a:cubicBezTo>
                  <a:cubicBezTo>
                    <a:pt x="84" y="615"/>
                    <a:pt x="84" y="617"/>
                    <a:pt x="85" y="619"/>
                  </a:cubicBezTo>
                  <a:cubicBezTo>
                    <a:pt x="86" y="610"/>
                    <a:pt x="86" y="602"/>
                    <a:pt x="87" y="593"/>
                  </a:cubicBezTo>
                  <a:moveTo>
                    <a:pt x="380" y="486"/>
                  </a:moveTo>
                  <a:cubicBezTo>
                    <a:pt x="371" y="487"/>
                    <a:pt x="363" y="487"/>
                    <a:pt x="358" y="497"/>
                  </a:cubicBezTo>
                  <a:cubicBezTo>
                    <a:pt x="366" y="495"/>
                    <a:pt x="377" y="500"/>
                    <a:pt x="380" y="486"/>
                  </a:cubicBezTo>
                  <a:moveTo>
                    <a:pt x="258" y="485"/>
                  </a:moveTo>
                  <a:cubicBezTo>
                    <a:pt x="251" y="485"/>
                    <a:pt x="243" y="485"/>
                    <a:pt x="235" y="485"/>
                  </a:cubicBezTo>
                  <a:cubicBezTo>
                    <a:pt x="227" y="485"/>
                    <a:pt x="215" y="490"/>
                    <a:pt x="210" y="500"/>
                  </a:cubicBezTo>
                  <a:cubicBezTo>
                    <a:pt x="207" y="507"/>
                    <a:pt x="209" y="516"/>
                    <a:pt x="208" y="524"/>
                  </a:cubicBezTo>
                  <a:cubicBezTo>
                    <a:pt x="199" y="525"/>
                    <a:pt x="195" y="530"/>
                    <a:pt x="194" y="538"/>
                  </a:cubicBezTo>
                  <a:cubicBezTo>
                    <a:pt x="181" y="538"/>
                    <a:pt x="181" y="539"/>
                    <a:pt x="178" y="551"/>
                  </a:cubicBezTo>
                  <a:cubicBezTo>
                    <a:pt x="176" y="556"/>
                    <a:pt x="172" y="560"/>
                    <a:pt x="170" y="566"/>
                  </a:cubicBezTo>
                  <a:cubicBezTo>
                    <a:pt x="165" y="579"/>
                    <a:pt x="160" y="593"/>
                    <a:pt x="155" y="607"/>
                  </a:cubicBezTo>
                  <a:cubicBezTo>
                    <a:pt x="152" y="613"/>
                    <a:pt x="151" y="619"/>
                    <a:pt x="148" y="625"/>
                  </a:cubicBezTo>
                  <a:cubicBezTo>
                    <a:pt x="148" y="627"/>
                    <a:pt x="146" y="629"/>
                    <a:pt x="145" y="630"/>
                  </a:cubicBezTo>
                  <a:cubicBezTo>
                    <a:pt x="137" y="634"/>
                    <a:pt x="135" y="641"/>
                    <a:pt x="133" y="648"/>
                  </a:cubicBezTo>
                  <a:cubicBezTo>
                    <a:pt x="131" y="653"/>
                    <a:pt x="128" y="656"/>
                    <a:pt x="123" y="659"/>
                  </a:cubicBezTo>
                  <a:cubicBezTo>
                    <a:pt x="118" y="663"/>
                    <a:pt x="112" y="668"/>
                    <a:pt x="111" y="674"/>
                  </a:cubicBezTo>
                  <a:cubicBezTo>
                    <a:pt x="109" y="682"/>
                    <a:pt x="104" y="687"/>
                    <a:pt x="100" y="691"/>
                  </a:cubicBezTo>
                  <a:cubicBezTo>
                    <a:pt x="100" y="695"/>
                    <a:pt x="101" y="698"/>
                    <a:pt x="103" y="701"/>
                  </a:cubicBezTo>
                  <a:cubicBezTo>
                    <a:pt x="109" y="716"/>
                    <a:pt x="114" y="731"/>
                    <a:pt x="120" y="746"/>
                  </a:cubicBezTo>
                  <a:cubicBezTo>
                    <a:pt x="124" y="756"/>
                    <a:pt x="123" y="769"/>
                    <a:pt x="136" y="774"/>
                  </a:cubicBezTo>
                  <a:cubicBezTo>
                    <a:pt x="136" y="775"/>
                    <a:pt x="137" y="776"/>
                    <a:pt x="137" y="777"/>
                  </a:cubicBezTo>
                  <a:cubicBezTo>
                    <a:pt x="141" y="787"/>
                    <a:pt x="145" y="796"/>
                    <a:pt x="148" y="805"/>
                  </a:cubicBezTo>
                  <a:cubicBezTo>
                    <a:pt x="154" y="821"/>
                    <a:pt x="160" y="836"/>
                    <a:pt x="165" y="852"/>
                  </a:cubicBezTo>
                  <a:cubicBezTo>
                    <a:pt x="168" y="861"/>
                    <a:pt x="169" y="871"/>
                    <a:pt x="172" y="881"/>
                  </a:cubicBezTo>
                  <a:cubicBezTo>
                    <a:pt x="173" y="885"/>
                    <a:pt x="176" y="888"/>
                    <a:pt x="179" y="891"/>
                  </a:cubicBezTo>
                  <a:cubicBezTo>
                    <a:pt x="180" y="891"/>
                    <a:pt x="181" y="891"/>
                    <a:pt x="182" y="890"/>
                  </a:cubicBezTo>
                  <a:cubicBezTo>
                    <a:pt x="182" y="884"/>
                    <a:pt x="181" y="879"/>
                    <a:pt x="180" y="873"/>
                  </a:cubicBezTo>
                  <a:cubicBezTo>
                    <a:pt x="179" y="867"/>
                    <a:pt x="178" y="860"/>
                    <a:pt x="177" y="854"/>
                  </a:cubicBezTo>
                  <a:cubicBezTo>
                    <a:pt x="176" y="852"/>
                    <a:pt x="176" y="849"/>
                    <a:pt x="175" y="847"/>
                  </a:cubicBezTo>
                  <a:cubicBezTo>
                    <a:pt x="170" y="832"/>
                    <a:pt x="166" y="817"/>
                    <a:pt x="158" y="803"/>
                  </a:cubicBezTo>
                  <a:cubicBezTo>
                    <a:pt x="147" y="783"/>
                    <a:pt x="139" y="762"/>
                    <a:pt x="131" y="741"/>
                  </a:cubicBezTo>
                  <a:cubicBezTo>
                    <a:pt x="125" y="726"/>
                    <a:pt x="120" y="711"/>
                    <a:pt x="122" y="696"/>
                  </a:cubicBezTo>
                  <a:cubicBezTo>
                    <a:pt x="124" y="683"/>
                    <a:pt x="127" y="670"/>
                    <a:pt x="129" y="657"/>
                  </a:cubicBezTo>
                  <a:cubicBezTo>
                    <a:pt x="131" y="650"/>
                    <a:pt x="143" y="638"/>
                    <a:pt x="151" y="637"/>
                  </a:cubicBezTo>
                  <a:cubicBezTo>
                    <a:pt x="152" y="637"/>
                    <a:pt x="154" y="637"/>
                    <a:pt x="155" y="637"/>
                  </a:cubicBezTo>
                  <a:cubicBezTo>
                    <a:pt x="168" y="637"/>
                    <a:pt x="174" y="644"/>
                    <a:pt x="174" y="658"/>
                  </a:cubicBezTo>
                  <a:cubicBezTo>
                    <a:pt x="181" y="661"/>
                    <a:pt x="185" y="662"/>
                    <a:pt x="189" y="662"/>
                  </a:cubicBezTo>
                  <a:cubicBezTo>
                    <a:pt x="196" y="662"/>
                    <a:pt x="201" y="657"/>
                    <a:pt x="207" y="647"/>
                  </a:cubicBezTo>
                  <a:cubicBezTo>
                    <a:pt x="208" y="645"/>
                    <a:pt x="211" y="642"/>
                    <a:pt x="213" y="642"/>
                  </a:cubicBezTo>
                  <a:cubicBezTo>
                    <a:pt x="213" y="642"/>
                    <a:pt x="213" y="642"/>
                    <a:pt x="214" y="642"/>
                  </a:cubicBezTo>
                  <a:cubicBezTo>
                    <a:pt x="222" y="645"/>
                    <a:pt x="230" y="648"/>
                    <a:pt x="237" y="652"/>
                  </a:cubicBezTo>
                  <a:cubicBezTo>
                    <a:pt x="243" y="656"/>
                    <a:pt x="247" y="662"/>
                    <a:pt x="253" y="666"/>
                  </a:cubicBezTo>
                  <a:cubicBezTo>
                    <a:pt x="257" y="670"/>
                    <a:pt x="262" y="672"/>
                    <a:pt x="268" y="672"/>
                  </a:cubicBezTo>
                  <a:cubicBezTo>
                    <a:pt x="270" y="672"/>
                    <a:pt x="272" y="672"/>
                    <a:pt x="274" y="671"/>
                  </a:cubicBezTo>
                  <a:cubicBezTo>
                    <a:pt x="272" y="667"/>
                    <a:pt x="271" y="663"/>
                    <a:pt x="269" y="659"/>
                  </a:cubicBezTo>
                  <a:cubicBezTo>
                    <a:pt x="266" y="650"/>
                    <a:pt x="269" y="643"/>
                    <a:pt x="278" y="641"/>
                  </a:cubicBezTo>
                  <a:cubicBezTo>
                    <a:pt x="283" y="640"/>
                    <a:pt x="288" y="640"/>
                    <a:pt x="293" y="639"/>
                  </a:cubicBezTo>
                  <a:cubicBezTo>
                    <a:pt x="299" y="639"/>
                    <a:pt x="304" y="635"/>
                    <a:pt x="306" y="629"/>
                  </a:cubicBezTo>
                  <a:cubicBezTo>
                    <a:pt x="307" y="627"/>
                    <a:pt x="306" y="624"/>
                    <a:pt x="305" y="622"/>
                  </a:cubicBezTo>
                  <a:cubicBezTo>
                    <a:pt x="300" y="615"/>
                    <a:pt x="301" y="612"/>
                    <a:pt x="309" y="609"/>
                  </a:cubicBezTo>
                  <a:cubicBezTo>
                    <a:pt x="313" y="608"/>
                    <a:pt x="316" y="607"/>
                    <a:pt x="319" y="605"/>
                  </a:cubicBezTo>
                  <a:cubicBezTo>
                    <a:pt x="327" y="600"/>
                    <a:pt x="333" y="597"/>
                    <a:pt x="337" y="597"/>
                  </a:cubicBezTo>
                  <a:cubicBezTo>
                    <a:pt x="343" y="597"/>
                    <a:pt x="346" y="603"/>
                    <a:pt x="350" y="616"/>
                  </a:cubicBezTo>
                  <a:cubicBezTo>
                    <a:pt x="353" y="628"/>
                    <a:pt x="357" y="641"/>
                    <a:pt x="346" y="652"/>
                  </a:cubicBezTo>
                  <a:cubicBezTo>
                    <a:pt x="342" y="657"/>
                    <a:pt x="342" y="665"/>
                    <a:pt x="346" y="671"/>
                  </a:cubicBezTo>
                  <a:cubicBezTo>
                    <a:pt x="356" y="685"/>
                    <a:pt x="364" y="699"/>
                    <a:pt x="374" y="713"/>
                  </a:cubicBezTo>
                  <a:cubicBezTo>
                    <a:pt x="380" y="721"/>
                    <a:pt x="387" y="727"/>
                    <a:pt x="393" y="735"/>
                  </a:cubicBezTo>
                  <a:cubicBezTo>
                    <a:pt x="403" y="751"/>
                    <a:pt x="412" y="768"/>
                    <a:pt x="422" y="784"/>
                  </a:cubicBezTo>
                  <a:cubicBezTo>
                    <a:pt x="431" y="798"/>
                    <a:pt x="440" y="812"/>
                    <a:pt x="449" y="825"/>
                  </a:cubicBezTo>
                  <a:cubicBezTo>
                    <a:pt x="450" y="826"/>
                    <a:pt x="452" y="827"/>
                    <a:pt x="455" y="829"/>
                  </a:cubicBezTo>
                  <a:cubicBezTo>
                    <a:pt x="454" y="823"/>
                    <a:pt x="453" y="820"/>
                    <a:pt x="451" y="817"/>
                  </a:cubicBezTo>
                  <a:cubicBezTo>
                    <a:pt x="434" y="789"/>
                    <a:pt x="418" y="760"/>
                    <a:pt x="398" y="734"/>
                  </a:cubicBezTo>
                  <a:cubicBezTo>
                    <a:pt x="396" y="732"/>
                    <a:pt x="395" y="730"/>
                    <a:pt x="394" y="727"/>
                  </a:cubicBezTo>
                  <a:cubicBezTo>
                    <a:pt x="390" y="716"/>
                    <a:pt x="387" y="704"/>
                    <a:pt x="378" y="694"/>
                  </a:cubicBezTo>
                  <a:cubicBezTo>
                    <a:pt x="367" y="683"/>
                    <a:pt x="364" y="669"/>
                    <a:pt x="369" y="654"/>
                  </a:cubicBezTo>
                  <a:cubicBezTo>
                    <a:pt x="370" y="652"/>
                    <a:pt x="371" y="651"/>
                    <a:pt x="372" y="650"/>
                  </a:cubicBezTo>
                  <a:cubicBezTo>
                    <a:pt x="376" y="647"/>
                    <a:pt x="381" y="645"/>
                    <a:pt x="386" y="645"/>
                  </a:cubicBezTo>
                  <a:cubicBezTo>
                    <a:pt x="394" y="645"/>
                    <a:pt x="402" y="649"/>
                    <a:pt x="407" y="656"/>
                  </a:cubicBezTo>
                  <a:cubicBezTo>
                    <a:pt x="410" y="659"/>
                    <a:pt x="413" y="662"/>
                    <a:pt x="417" y="663"/>
                  </a:cubicBezTo>
                  <a:cubicBezTo>
                    <a:pt x="431" y="668"/>
                    <a:pt x="441" y="677"/>
                    <a:pt x="453" y="686"/>
                  </a:cubicBezTo>
                  <a:cubicBezTo>
                    <a:pt x="456" y="688"/>
                    <a:pt x="460" y="690"/>
                    <a:pt x="463" y="692"/>
                  </a:cubicBezTo>
                  <a:cubicBezTo>
                    <a:pt x="473" y="700"/>
                    <a:pt x="485" y="706"/>
                    <a:pt x="492" y="715"/>
                  </a:cubicBezTo>
                  <a:cubicBezTo>
                    <a:pt x="495" y="720"/>
                    <a:pt x="497" y="721"/>
                    <a:pt x="500" y="721"/>
                  </a:cubicBezTo>
                  <a:cubicBezTo>
                    <a:pt x="502" y="721"/>
                    <a:pt x="505" y="720"/>
                    <a:pt x="508" y="720"/>
                  </a:cubicBezTo>
                  <a:cubicBezTo>
                    <a:pt x="504" y="718"/>
                    <a:pt x="501" y="716"/>
                    <a:pt x="497" y="714"/>
                  </a:cubicBezTo>
                  <a:cubicBezTo>
                    <a:pt x="506" y="708"/>
                    <a:pt x="514" y="703"/>
                    <a:pt x="520" y="699"/>
                  </a:cubicBezTo>
                  <a:cubicBezTo>
                    <a:pt x="528" y="700"/>
                    <a:pt x="534" y="701"/>
                    <a:pt x="541" y="702"/>
                  </a:cubicBezTo>
                  <a:cubicBezTo>
                    <a:pt x="541" y="700"/>
                    <a:pt x="542" y="699"/>
                    <a:pt x="542" y="698"/>
                  </a:cubicBezTo>
                  <a:cubicBezTo>
                    <a:pt x="537" y="691"/>
                    <a:pt x="537" y="680"/>
                    <a:pt x="525" y="677"/>
                  </a:cubicBezTo>
                  <a:cubicBezTo>
                    <a:pt x="515" y="675"/>
                    <a:pt x="507" y="670"/>
                    <a:pt x="498" y="666"/>
                  </a:cubicBezTo>
                  <a:cubicBezTo>
                    <a:pt x="493" y="678"/>
                    <a:pt x="488" y="683"/>
                    <a:pt x="481" y="683"/>
                  </a:cubicBezTo>
                  <a:cubicBezTo>
                    <a:pt x="478" y="683"/>
                    <a:pt x="473" y="681"/>
                    <a:pt x="467" y="678"/>
                  </a:cubicBezTo>
                  <a:cubicBezTo>
                    <a:pt x="449" y="670"/>
                    <a:pt x="432" y="660"/>
                    <a:pt x="414" y="651"/>
                  </a:cubicBezTo>
                  <a:cubicBezTo>
                    <a:pt x="388" y="639"/>
                    <a:pt x="376" y="615"/>
                    <a:pt x="364" y="591"/>
                  </a:cubicBezTo>
                  <a:cubicBezTo>
                    <a:pt x="360" y="583"/>
                    <a:pt x="362" y="577"/>
                    <a:pt x="370" y="571"/>
                  </a:cubicBezTo>
                  <a:cubicBezTo>
                    <a:pt x="375" y="568"/>
                    <a:pt x="377" y="564"/>
                    <a:pt x="378" y="558"/>
                  </a:cubicBezTo>
                  <a:cubicBezTo>
                    <a:pt x="378" y="555"/>
                    <a:pt x="379" y="552"/>
                    <a:pt x="380" y="549"/>
                  </a:cubicBezTo>
                  <a:cubicBezTo>
                    <a:pt x="371" y="547"/>
                    <a:pt x="361" y="548"/>
                    <a:pt x="358" y="536"/>
                  </a:cubicBezTo>
                  <a:cubicBezTo>
                    <a:pt x="357" y="533"/>
                    <a:pt x="351" y="532"/>
                    <a:pt x="349" y="529"/>
                  </a:cubicBezTo>
                  <a:cubicBezTo>
                    <a:pt x="345" y="524"/>
                    <a:pt x="341" y="518"/>
                    <a:pt x="337" y="513"/>
                  </a:cubicBezTo>
                  <a:cubicBezTo>
                    <a:pt x="330" y="505"/>
                    <a:pt x="323" y="497"/>
                    <a:pt x="315" y="490"/>
                  </a:cubicBezTo>
                  <a:cubicBezTo>
                    <a:pt x="314" y="489"/>
                    <a:pt x="312" y="488"/>
                    <a:pt x="310" y="488"/>
                  </a:cubicBezTo>
                  <a:cubicBezTo>
                    <a:pt x="308" y="488"/>
                    <a:pt x="305" y="489"/>
                    <a:pt x="304" y="489"/>
                  </a:cubicBezTo>
                  <a:cubicBezTo>
                    <a:pt x="301" y="489"/>
                    <a:pt x="299" y="490"/>
                    <a:pt x="296" y="490"/>
                  </a:cubicBezTo>
                  <a:cubicBezTo>
                    <a:pt x="296" y="490"/>
                    <a:pt x="296" y="490"/>
                    <a:pt x="295" y="490"/>
                  </a:cubicBezTo>
                  <a:cubicBezTo>
                    <a:pt x="283" y="485"/>
                    <a:pt x="271" y="485"/>
                    <a:pt x="258" y="485"/>
                  </a:cubicBezTo>
                  <a:moveTo>
                    <a:pt x="100" y="208"/>
                  </a:moveTo>
                  <a:cubicBezTo>
                    <a:pt x="100" y="208"/>
                    <a:pt x="99" y="208"/>
                    <a:pt x="99" y="208"/>
                  </a:cubicBezTo>
                  <a:cubicBezTo>
                    <a:pt x="101" y="210"/>
                    <a:pt x="102" y="213"/>
                    <a:pt x="104" y="215"/>
                  </a:cubicBezTo>
                  <a:cubicBezTo>
                    <a:pt x="105" y="214"/>
                    <a:pt x="105" y="212"/>
                    <a:pt x="105" y="211"/>
                  </a:cubicBezTo>
                  <a:cubicBezTo>
                    <a:pt x="104" y="210"/>
                    <a:pt x="102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moveTo>
                    <a:pt x="125" y="174"/>
                  </a:moveTo>
                  <a:cubicBezTo>
                    <a:pt x="119" y="175"/>
                    <a:pt x="113" y="177"/>
                    <a:pt x="107" y="179"/>
                  </a:cubicBezTo>
                  <a:cubicBezTo>
                    <a:pt x="107" y="183"/>
                    <a:pt x="106" y="187"/>
                    <a:pt x="106" y="190"/>
                  </a:cubicBezTo>
                  <a:cubicBezTo>
                    <a:pt x="105" y="194"/>
                    <a:pt x="105" y="197"/>
                    <a:pt x="105" y="200"/>
                  </a:cubicBezTo>
                  <a:cubicBezTo>
                    <a:pt x="105" y="200"/>
                    <a:pt x="105" y="200"/>
                    <a:pt x="105" y="200"/>
                  </a:cubicBezTo>
                  <a:cubicBezTo>
                    <a:pt x="117" y="200"/>
                    <a:pt x="130" y="183"/>
                    <a:pt x="125" y="174"/>
                  </a:cubicBezTo>
                  <a:moveTo>
                    <a:pt x="116" y="159"/>
                  </a:moveTo>
                  <a:cubicBezTo>
                    <a:pt x="114" y="159"/>
                    <a:pt x="111" y="162"/>
                    <a:pt x="109" y="163"/>
                  </a:cubicBezTo>
                  <a:cubicBezTo>
                    <a:pt x="115" y="163"/>
                    <a:pt x="119" y="166"/>
                    <a:pt x="120" y="171"/>
                  </a:cubicBezTo>
                  <a:cubicBezTo>
                    <a:pt x="128" y="170"/>
                    <a:pt x="128" y="169"/>
                    <a:pt x="130" y="161"/>
                  </a:cubicBezTo>
                  <a:cubicBezTo>
                    <a:pt x="125" y="160"/>
                    <a:pt x="121" y="159"/>
                    <a:pt x="116" y="159"/>
                  </a:cubicBezTo>
                  <a:moveTo>
                    <a:pt x="3" y="153"/>
                  </a:moveTo>
                  <a:cubicBezTo>
                    <a:pt x="3" y="153"/>
                    <a:pt x="3" y="153"/>
                    <a:pt x="3" y="153"/>
                  </a:cubicBezTo>
                  <a:cubicBezTo>
                    <a:pt x="2" y="154"/>
                    <a:pt x="1" y="155"/>
                    <a:pt x="0" y="156"/>
                  </a:cubicBezTo>
                  <a:cubicBezTo>
                    <a:pt x="0" y="156"/>
                    <a:pt x="1" y="157"/>
                    <a:pt x="1" y="158"/>
                  </a:cubicBezTo>
                  <a:cubicBezTo>
                    <a:pt x="4" y="159"/>
                    <a:pt x="6" y="160"/>
                    <a:pt x="9" y="161"/>
                  </a:cubicBezTo>
                  <a:cubicBezTo>
                    <a:pt x="9" y="161"/>
                    <a:pt x="10" y="161"/>
                    <a:pt x="11" y="160"/>
                  </a:cubicBezTo>
                  <a:cubicBezTo>
                    <a:pt x="11" y="160"/>
                    <a:pt x="11" y="159"/>
                    <a:pt x="11" y="158"/>
                  </a:cubicBezTo>
                  <a:cubicBezTo>
                    <a:pt x="9" y="156"/>
                    <a:pt x="6" y="154"/>
                    <a:pt x="3" y="153"/>
                  </a:cubicBezTo>
                  <a:cubicBezTo>
                    <a:pt x="3" y="153"/>
                    <a:pt x="3" y="153"/>
                    <a:pt x="3" y="153"/>
                  </a:cubicBezTo>
                  <a:moveTo>
                    <a:pt x="97" y="110"/>
                  </a:moveTo>
                  <a:cubicBezTo>
                    <a:pt x="96" y="110"/>
                    <a:pt x="94" y="110"/>
                    <a:pt x="93" y="113"/>
                  </a:cubicBezTo>
                  <a:cubicBezTo>
                    <a:pt x="93" y="113"/>
                    <a:pt x="94" y="116"/>
                    <a:pt x="95" y="116"/>
                  </a:cubicBezTo>
                  <a:cubicBezTo>
                    <a:pt x="95" y="116"/>
                    <a:pt x="96" y="116"/>
                    <a:pt x="96" y="116"/>
                  </a:cubicBezTo>
                  <a:cubicBezTo>
                    <a:pt x="99" y="116"/>
                    <a:pt x="102" y="115"/>
                    <a:pt x="101" y="111"/>
                  </a:cubicBezTo>
                  <a:cubicBezTo>
                    <a:pt x="100" y="110"/>
                    <a:pt x="99" y="110"/>
                    <a:pt x="97" y="110"/>
                  </a:cubicBezTo>
                  <a:moveTo>
                    <a:pt x="75" y="104"/>
                  </a:moveTo>
                  <a:cubicBezTo>
                    <a:pt x="75" y="104"/>
                    <a:pt x="75" y="105"/>
                    <a:pt x="75" y="105"/>
                  </a:cubicBezTo>
                  <a:cubicBezTo>
                    <a:pt x="76" y="106"/>
                    <a:pt x="77" y="106"/>
                    <a:pt x="78" y="107"/>
                  </a:cubicBezTo>
                  <a:cubicBezTo>
                    <a:pt x="79" y="109"/>
                    <a:pt x="80" y="112"/>
                    <a:pt x="82" y="115"/>
                  </a:cubicBezTo>
                  <a:cubicBezTo>
                    <a:pt x="84" y="116"/>
                    <a:pt x="86" y="117"/>
                    <a:pt x="88" y="118"/>
                  </a:cubicBezTo>
                  <a:cubicBezTo>
                    <a:pt x="88" y="118"/>
                    <a:pt x="88" y="118"/>
                    <a:pt x="88" y="118"/>
                  </a:cubicBezTo>
                  <a:cubicBezTo>
                    <a:pt x="89" y="118"/>
                    <a:pt x="90" y="117"/>
                    <a:pt x="90" y="116"/>
                  </a:cubicBezTo>
                  <a:cubicBezTo>
                    <a:pt x="91" y="114"/>
                    <a:pt x="92" y="111"/>
                    <a:pt x="93" y="107"/>
                  </a:cubicBezTo>
                  <a:cubicBezTo>
                    <a:pt x="93" y="107"/>
                    <a:pt x="93" y="106"/>
                    <a:pt x="92" y="106"/>
                  </a:cubicBezTo>
                  <a:cubicBezTo>
                    <a:pt x="86" y="105"/>
                    <a:pt x="81" y="104"/>
                    <a:pt x="75" y="104"/>
                  </a:cubicBezTo>
                  <a:moveTo>
                    <a:pt x="402" y="85"/>
                  </a:moveTo>
                  <a:cubicBezTo>
                    <a:pt x="389" y="93"/>
                    <a:pt x="376" y="101"/>
                    <a:pt x="362" y="109"/>
                  </a:cubicBezTo>
                  <a:cubicBezTo>
                    <a:pt x="361" y="109"/>
                    <a:pt x="360" y="111"/>
                    <a:pt x="359" y="112"/>
                  </a:cubicBezTo>
                  <a:cubicBezTo>
                    <a:pt x="353" y="116"/>
                    <a:pt x="349" y="121"/>
                    <a:pt x="343" y="124"/>
                  </a:cubicBezTo>
                  <a:cubicBezTo>
                    <a:pt x="332" y="131"/>
                    <a:pt x="321" y="135"/>
                    <a:pt x="320" y="151"/>
                  </a:cubicBezTo>
                  <a:cubicBezTo>
                    <a:pt x="320" y="156"/>
                    <a:pt x="316" y="158"/>
                    <a:pt x="311" y="158"/>
                  </a:cubicBezTo>
                  <a:cubicBezTo>
                    <a:pt x="310" y="158"/>
                    <a:pt x="308" y="158"/>
                    <a:pt x="307" y="158"/>
                  </a:cubicBezTo>
                  <a:cubicBezTo>
                    <a:pt x="299" y="156"/>
                    <a:pt x="290" y="153"/>
                    <a:pt x="283" y="149"/>
                  </a:cubicBezTo>
                  <a:cubicBezTo>
                    <a:pt x="271" y="141"/>
                    <a:pt x="259" y="131"/>
                    <a:pt x="249" y="121"/>
                  </a:cubicBezTo>
                  <a:cubicBezTo>
                    <a:pt x="241" y="113"/>
                    <a:pt x="234" y="106"/>
                    <a:pt x="223" y="106"/>
                  </a:cubicBezTo>
                  <a:cubicBezTo>
                    <a:pt x="220" y="106"/>
                    <a:pt x="217" y="107"/>
                    <a:pt x="213" y="108"/>
                  </a:cubicBezTo>
                  <a:cubicBezTo>
                    <a:pt x="212" y="109"/>
                    <a:pt x="211" y="109"/>
                    <a:pt x="209" y="109"/>
                  </a:cubicBezTo>
                  <a:cubicBezTo>
                    <a:pt x="206" y="109"/>
                    <a:pt x="203" y="106"/>
                    <a:pt x="203" y="100"/>
                  </a:cubicBezTo>
                  <a:cubicBezTo>
                    <a:pt x="200" y="106"/>
                    <a:pt x="197" y="111"/>
                    <a:pt x="197" y="115"/>
                  </a:cubicBezTo>
                  <a:cubicBezTo>
                    <a:pt x="196" y="121"/>
                    <a:pt x="193" y="122"/>
                    <a:pt x="189" y="123"/>
                  </a:cubicBezTo>
                  <a:cubicBezTo>
                    <a:pt x="188" y="124"/>
                    <a:pt x="186" y="124"/>
                    <a:pt x="185" y="124"/>
                  </a:cubicBezTo>
                  <a:cubicBezTo>
                    <a:pt x="185" y="127"/>
                    <a:pt x="186" y="130"/>
                    <a:pt x="189" y="132"/>
                  </a:cubicBezTo>
                  <a:cubicBezTo>
                    <a:pt x="189" y="132"/>
                    <a:pt x="189" y="134"/>
                    <a:pt x="189" y="135"/>
                  </a:cubicBezTo>
                  <a:cubicBezTo>
                    <a:pt x="189" y="142"/>
                    <a:pt x="190" y="148"/>
                    <a:pt x="196" y="152"/>
                  </a:cubicBezTo>
                  <a:cubicBezTo>
                    <a:pt x="199" y="153"/>
                    <a:pt x="202" y="155"/>
                    <a:pt x="204" y="157"/>
                  </a:cubicBezTo>
                  <a:cubicBezTo>
                    <a:pt x="206" y="158"/>
                    <a:pt x="207" y="160"/>
                    <a:pt x="208" y="161"/>
                  </a:cubicBezTo>
                  <a:cubicBezTo>
                    <a:pt x="204" y="165"/>
                    <a:pt x="202" y="169"/>
                    <a:pt x="199" y="172"/>
                  </a:cubicBezTo>
                  <a:cubicBezTo>
                    <a:pt x="198" y="174"/>
                    <a:pt x="195" y="175"/>
                    <a:pt x="194" y="178"/>
                  </a:cubicBezTo>
                  <a:cubicBezTo>
                    <a:pt x="192" y="179"/>
                    <a:pt x="192" y="182"/>
                    <a:pt x="191" y="184"/>
                  </a:cubicBezTo>
                  <a:cubicBezTo>
                    <a:pt x="191" y="184"/>
                    <a:pt x="194" y="186"/>
                    <a:pt x="195" y="186"/>
                  </a:cubicBezTo>
                  <a:cubicBezTo>
                    <a:pt x="195" y="186"/>
                    <a:pt x="195" y="186"/>
                    <a:pt x="195" y="186"/>
                  </a:cubicBezTo>
                  <a:cubicBezTo>
                    <a:pt x="199" y="182"/>
                    <a:pt x="204" y="181"/>
                    <a:pt x="205" y="175"/>
                  </a:cubicBezTo>
                  <a:cubicBezTo>
                    <a:pt x="206" y="172"/>
                    <a:pt x="210" y="169"/>
                    <a:pt x="214" y="168"/>
                  </a:cubicBezTo>
                  <a:cubicBezTo>
                    <a:pt x="216" y="166"/>
                    <a:pt x="220" y="166"/>
                    <a:pt x="223" y="165"/>
                  </a:cubicBezTo>
                  <a:cubicBezTo>
                    <a:pt x="223" y="165"/>
                    <a:pt x="223" y="165"/>
                    <a:pt x="223" y="165"/>
                  </a:cubicBezTo>
                  <a:cubicBezTo>
                    <a:pt x="223" y="165"/>
                    <a:pt x="224" y="165"/>
                    <a:pt x="224" y="165"/>
                  </a:cubicBezTo>
                  <a:cubicBezTo>
                    <a:pt x="226" y="172"/>
                    <a:pt x="235" y="168"/>
                    <a:pt x="237" y="175"/>
                  </a:cubicBezTo>
                  <a:cubicBezTo>
                    <a:pt x="237" y="176"/>
                    <a:pt x="237" y="177"/>
                    <a:pt x="237" y="178"/>
                  </a:cubicBezTo>
                  <a:cubicBezTo>
                    <a:pt x="234" y="183"/>
                    <a:pt x="235" y="188"/>
                    <a:pt x="235" y="194"/>
                  </a:cubicBezTo>
                  <a:cubicBezTo>
                    <a:pt x="235" y="196"/>
                    <a:pt x="231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18" y="199"/>
                    <a:pt x="211" y="206"/>
                    <a:pt x="204" y="213"/>
                  </a:cubicBezTo>
                  <a:cubicBezTo>
                    <a:pt x="197" y="220"/>
                    <a:pt x="192" y="227"/>
                    <a:pt x="183" y="231"/>
                  </a:cubicBezTo>
                  <a:cubicBezTo>
                    <a:pt x="179" y="233"/>
                    <a:pt x="178" y="241"/>
                    <a:pt x="182" y="244"/>
                  </a:cubicBezTo>
                  <a:cubicBezTo>
                    <a:pt x="188" y="248"/>
                    <a:pt x="194" y="253"/>
                    <a:pt x="200" y="257"/>
                  </a:cubicBezTo>
                  <a:cubicBezTo>
                    <a:pt x="204" y="260"/>
                    <a:pt x="208" y="264"/>
                    <a:pt x="213" y="265"/>
                  </a:cubicBezTo>
                  <a:cubicBezTo>
                    <a:pt x="220" y="268"/>
                    <a:pt x="226" y="274"/>
                    <a:pt x="234" y="274"/>
                  </a:cubicBezTo>
                  <a:cubicBezTo>
                    <a:pt x="234" y="274"/>
                    <a:pt x="235" y="274"/>
                    <a:pt x="236" y="274"/>
                  </a:cubicBezTo>
                  <a:cubicBezTo>
                    <a:pt x="236" y="274"/>
                    <a:pt x="236" y="274"/>
                    <a:pt x="236" y="274"/>
                  </a:cubicBezTo>
                  <a:cubicBezTo>
                    <a:pt x="237" y="274"/>
                    <a:pt x="238" y="275"/>
                    <a:pt x="239" y="275"/>
                  </a:cubicBezTo>
                  <a:cubicBezTo>
                    <a:pt x="244" y="277"/>
                    <a:pt x="248" y="279"/>
                    <a:pt x="253" y="281"/>
                  </a:cubicBezTo>
                  <a:cubicBezTo>
                    <a:pt x="259" y="283"/>
                    <a:pt x="266" y="284"/>
                    <a:pt x="272" y="286"/>
                  </a:cubicBezTo>
                  <a:cubicBezTo>
                    <a:pt x="282" y="288"/>
                    <a:pt x="291" y="291"/>
                    <a:pt x="301" y="291"/>
                  </a:cubicBezTo>
                  <a:cubicBezTo>
                    <a:pt x="302" y="291"/>
                    <a:pt x="303" y="291"/>
                    <a:pt x="303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16" y="291"/>
                    <a:pt x="325" y="298"/>
                    <a:pt x="335" y="304"/>
                  </a:cubicBezTo>
                  <a:cubicBezTo>
                    <a:pt x="339" y="307"/>
                    <a:pt x="341" y="310"/>
                    <a:pt x="343" y="314"/>
                  </a:cubicBezTo>
                  <a:cubicBezTo>
                    <a:pt x="344" y="314"/>
                    <a:pt x="344" y="315"/>
                    <a:pt x="345" y="315"/>
                  </a:cubicBezTo>
                  <a:cubicBezTo>
                    <a:pt x="353" y="316"/>
                    <a:pt x="353" y="323"/>
                    <a:pt x="356" y="328"/>
                  </a:cubicBezTo>
                  <a:cubicBezTo>
                    <a:pt x="360" y="334"/>
                    <a:pt x="357" y="337"/>
                    <a:pt x="352" y="341"/>
                  </a:cubicBezTo>
                  <a:cubicBezTo>
                    <a:pt x="344" y="346"/>
                    <a:pt x="335" y="344"/>
                    <a:pt x="327" y="347"/>
                  </a:cubicBezTo>
                  <a:cubicBezTo>
                    <a:pt x="323" y="349"/>
                    <a:pt x="319" y="350"/>
                    <a:pt x="314" y="350"/>
                  </a:cubicBezTo>
                  <a:cubicBezTo>
                    <a:pt x="310" y="350"/>
                    <a:pt x="306" y="349"/>
                    <a:pt x="302" y="349"/>
                  </a:cubicBezTo>
                  <a:cubicBezTo>
                    <a:pt x="298" y="348"/>
                    <a:pt x="293" y="345"/>
                    <a:pt x="289" y="342"/>
                  </a:cubicBezTo>
                  <a:cubicBezTo>
                    <a:pt x="283" y="339"/>
                    <a:pt x="275" y="338"/>
                    <a:pt x="271" y="333"/>
                  </a:cubicBezTo>
                  <a:cubicBezTo>
                    <a:pt x="265" y="327"/>
                    <a:pt x="258" y="326"/>
                    <a:pt x="252" y="322"/>
                  </a:cubicBezTo>
                  <a:cubicBezTo>
                    <a:pt x="243" y="316"/>
                    <a:pt x="235" y="311"/>
                    <a:pt x="226" y="307"/>
                  </a:cubicBezTo>
                  <a:cubicBezTo>
                    <a:pt x="214" y="300"/>
                    <a:pt x="202" y="293"/>
                    <a:pt x="187" y="293"/>
                  </a:cubicBezTo>
                  <a:cubicBezTo>
                    <a:pt x="187" y="293"/>
                    <a:pt x="187" y="293"/>
                    <a:pt x="186" y="293"/>
                  </a:cubicBezTo>
                  <a:cubicBezTo>
                    <a:pt x="174" y="293"/>
                    <a:pt x="163" y="296"/>
                    <a:pt x="154" y="305"/>
                  </a:cubicBezTo>
                  <a:cubicBezTo>
                    <a:pt x="153" y="307"/>
                    <a:pt x="154" y="312"/>
                    <a:pt x="155" y="315"/>
                  </a:cubicBezTo>
                  <a:cubicBezTo>
                    <a:pt x="157" y="319"/>
                    <a:pt x="160" y="322"/>
                    <a:pt x="163" y="326"/>
                  </a:cubicBezTo>
                  <a:cubicBezTo>
                    <a:pt x="161" y="326"/>
                    <a:pt x="159" y="326"/>
                    <a:pt x="157" y="327"/>
                  </a:cubicBezTo>
                  <a:cubicBezTo>
                    <a:pt x="160" y="339"/>
                    <a:pt x="171" y="345"/>
                    <a:pt x="179" y="354"/>
                  </a:cubicBezTo>
                  <a:cubicBezTo>
                    <a:pt x="191" y="369"/>
                    <a:pt x="207" y="382"/>
                    <a:pt x="206" y="405"/>
                  </a:cubicBezTo>
                  <a:cubicBezTo>
                    <a:pt x="206" y="412"/>
                    <a:pt x="211" y="420"/>
                    <a:pt x="215" y="427"/>
                  </a:cubicBezTo>
                  <a:cubicBezTo>
                    <a:pt x="221" y="436"/>
                    <a:pt x="228" y="444"/>
                    <a:pt x="235" y="453"/>
                  </a:cubicBezTo>
                  <a:cubicBezTo>
                    <a:pt x="241" y="461"/>
                    <a:pt x="249" y="465"/>
                    <a:pt x="258" y="465"/>
                  </a:cubicBezTo>
                  <a:cubicBezTo>
                    <a:pt x="262" y="465"/>
                    <a:pt x="266" y="464"/>
                    <a:pt x="269" y="463"/>
                  </a:cubicBezTo>
                  <a:cubicBezTo>
                    <a:pt x="273" y="462"/>
                    <a:pt x="277" y="461"/>
                    <a:pt x="281" y="461"/>
                  </a:cubicBezTo>
                  <a:cubicBezTo>
                    <a:pt x="284" y="461"/>
                    <a:pt x="288" y="461"/>
                    <a:pt x="291" y="461"/>
                  </a:cubicBezTo>
                  <a:cubicBezTo>
                    <a:pt x="306" y="462"/>
                    <a:pt x="319" y="468"/>
                    <a:pt x="332" y="475"/>
                  </a:cubicBezTo>
                  <a:cubicBezTo>
                    <a:pt x="336" y="477"/>
                    <a:pt x="340" y="478"/>
                    <a:pt x="344" y="478"/>
                  </a:cubicBezTo>
                  <a:cubicBezTo>
                    <a:pt x="348" y="478"/>
                    <a:pt x="352" y="477"/>
                    <a:pt x="356" y="475"/>
                  </a:cubicBezTo>
                  <a:cubicBezTo>
                    <a:pt x="363" y="472"/>
                    <a:pt x="373" y="471"/>
                    <a:pt x="377" y="466"/>
                  </a:cubicBezTo>
                  <a:cubicBezTo>
                    <a:pt x="383" y="461"/>
                    <a:pt x="389" y="460"/>
                    <a:pt x="396" y="458"/>
                  </a:cubicBezTo>
                  <a:cubicBezTo>
                    <a:pt x="400" y="456"/>
                    <a:pt x="404" y="455"/>
                    <a:pt x="408" y="455"/>
                  </a:cubicBezTo>
                  <a:cubicBezTo>
                    <a:pt x="413" y="455"/>
                    <a:pt x="417" y="457"/>
                    <a:pt x="421" y="461"/>
                  </a:cubicBezTo>
                  <a:cubicBezTo>
                    <a:pt x="425" y="467"/>
                    <a:pt x="431" y="470"/>
                    <a:pt x="438" y="473"/>
                  </a:cubicBezTo>
                  <a:cubicBezTo>
                    <a:pt x="438" y="470"/>
                    <a:pt x="440" y="469"/>
                    <a:pt x="443" y="467"/>
                  </a:cubicBezTo>
                  <a:cubicBezTo>
                    <a:pt x="445" y="467"/>
                    <a:pt x="447" y="466"/>
                    <a:pt x="451" y="465"/>
                  </a:cubicBezTo>
                  <a:cubicBezTo>
                    <a:pt x="447" y="462"/>
                    <a:pt x="445" y="460"/>
                    <a:pt x="443" y="459"/>
                  </a:cubicBezTo>
                  <a:cubicBezTo>
                    <a:pt x="437" y="457"/>
                    <a:pt x="438" y="453"/>
                    <a:pt x="440" y="449"/>
                  </a:cubicBezTo>
                  <a:cubicBezTo>
                    <a:pt x="442" y="444"/>
                    <a:pt x="450" y="441"/>
                    <a:pt x="456" y="441"/>
                  </a:cubicBezTo>
                  <a:cubicBezTo>
                    <a:pt x="457" y="441"/>
                    <a:pt x="458" y="441"/>
                    <a:pt x="459" y="441"/>
                  </a:cubicBezTo>
                  <a:cubicBezTo>
                    <a:pt x="468" y="443"/>
                    <a:pt x="477" y="446"/>
                    <a:pt x="486" y="447"/>
                  </a:cubicBezTo>
                  <a:cubicBezTo>
                    <a:pt x="497" y="448"/>
                    <a:pt x="507" y="450"/>
                    <a:pt x="517" y="450"/>
                  </a:cubicBezTo>
                  <a:cubicBezTo>
                    <a:pt x="523" y="450"/>
                    <a:pt x="528" y="450"/>
                    <a:pt x="534" y="448"/>
                  </a:cubicBezTo>
                  <a:cubicBezTo>
                    <a:pt x="535" y="448"/>
                    <a:pt x="537" y="448"/>
                    <a:pt x="539" y="448"/>
                  </a:cubicBezTo>
                  <a:cubicBezTo>
                    <a:pt x="544" y="448"/>
                    <a:pt x="549" y="449"/>
                    <a:pt x="553" y="452"/>
                  </a:cubicBezTo>
                  <a:cubicBezTo>
                    <a:pt x="560" y="455"/>
                    <a:pt x="567" y="457"/>
                    <a:pt x="574" y="457"/>
                  </a:cubicBezTo>
                  <a:cubicBezTo>
                    <a:pt x="576" y="457"/>
                    <a:pt x="578" y="456"/>
                    <a:pt x="580" y="456"/>
                  </a:cubicBezTo>
                  <a:cubicBezTo>
                    <a:pt x="587" y="455"/>
                    <a:pt x="594" y="453"/>
                    <a:pt x="602" y="453"/>
                  </a:cubicBezTo>
                  <a:cubicBezTo>
                    <a:pt x="615" y="451"/>
                    <a:pt x="630" y="452"/>
                    <a:pt x="643" y="448"/>
                  </a:cubicBezTo>
                  <a:cubicBezTo>
                    <a:pt x="649" y="447"/>
                    <a:pt x="655" y="446"/>
                    <a:pt x="660" y="446"/>
                  </a:cubicBezTo>
                  <a:cubicBezTo>
                    <a:pt x="667" y="446"/>
                    <a:pt x="674" y="447"/>
                    <a:pt x="681" y="447"/>
                  </a:cubicBezTo>
                  <a:cubicBezTo>
                    <a:pt x="698" y="448"/>
                    <a:pt x="715" y="452"/>
                    <a:pt x="732" y="454"/>
                  </a:cubicBezTo>
                  <a:cubicBezTo>
                    <a:pt x="733" y="454"/>
                    <a:pt x="733" y="454"/>
                    <a:pt x="734" y="454"/>
                  </a:cubicBezTo>
                  <a:cubicBezTo>
                    <a:pt x="736" y="454"/>
                    <a:pt x="739" y="453"/>
                    <a:pt x="742" y="453"/>
                  </a:cubicBezTo>
                  <a:cubicBezTo>
                    <a:pt x="731" y="449"/>
                    <a:pt x="720" y="448"/>
                    <a:pt x="709" y="446"/>
                  </a:cubicBezTo>
                  <a:cubicBezTo>
                    <a:pt x="703" y="445"/>
                    <a:pt x="697" y="443"/>
                    <a:pt x="691" y="442"/>
                  </a:cubicBezTo>
                  <a:cubicBezTo>
                    <a:pt x="676" y="438"/>
                    <a:pt x="661" y="434"/>
                    <a:pt x="646" y="434"/>
                  </a:cubicBezTo>
                  <a:cubicBezTo>
                    <a:pt x="640" y="434"/>
                    <a:pt x="635" y="434"/>
                    <a:pt x="629" y="436"/>
                  </a:cubicBezTo>
                  <a:cubicBezTo>
                    <a:pt x="622" y="437"/>
                    <a:pt x="615" y="438"/>
                    <a:pt x="608" y="438"/>
                  </a:cubicBezTo>
                  <a:cubicBezTo>
                    <a:pt x="593" y="438"/>
                    <a:pt x="578" y="434"/>
                    <a:pt x="563" y="429"/>
                  </a:cubicBezTo>
                  <a:cubicBezTo>
                    <a:pt x="544" y="421"/>
                    <a:pt x="525" y="419"/>
                    <a:pt x="506" y="419"/>
                  </a:cubicBezTo>
                  <a:cubicBezTo>
                    <a:pt x="506" y="419"/>
                    <a:pt x="506" y="419"/>
                    <a:pt x="505" y="419"/>
                  </a:cubicBezTo>
                  <a:cubicBezTo>
                    <a:pt x="503" y="419"/>
                    <a:pt x="501" y="419"/>
                    <a:pt x="499" y="419"/>
                  </a:cubicBezTo>
                  <a:cubicBezTo>
                    <a:pt x="497" y="419"/>
                    <a:pt x="494" y="420"/>
                    <a:pt x="492" y="420"/>
                  </a:cubicBezTo>
                  <a:cubicBezTo>
                    <a:pt x="485" y="420"/>
                    <a:pt x="478" y="419"/>
                    <a:pt x="471" y="417"/>
                  </a:cubicBezTo>
                  <a:cubicBezTo>
                    <a:pt x="462" y="415"/>
                    <a:pt x="455" y="400"/>
                    <a:pt x="459" y="392"/>
                  </a:cubicBezTo>
                  <a:cubicBezTo>
                    <a:pt x="460" y="391"/>
                    <a:pt x="461" y="389"/>
                    <a:pt x="463" y="388"/>
                  </a:cubicBezTo>
                  <a:cubicBezTo>
                    <a:pt x="465" y="387"/>
                    <a:pt x="467" y="385"/>
                    <a:pt x="469" y="384"/>
                  </a:cubicBezTo>
                  <a:cubicBezTo>
                    <a:pt x="477" y="378"/>
                    <a:pt x="479" y="373"/>
                    <a:pt x="475" y="364"/>
                  </a:cubicBezTo>
                  <a:cubicBezTo>
                    <a:pt x="474" y="361"/>
                    <a:pt x="472" y="358"/>
                    <a:pt x="469" y="357"/>
                  </a:cubicBezTo>
                  <a:cubicBezTo>
                    <a:pt x="469" y="357"/>
                    <a:pt x="469" y="357"/>
                    <a:pt x="469" y="357"/>
                  </a:cubicBezTo>
                  <a:cubicBezTo>
                    <a:pt x="467" y="357"/>
                    <a:pt x="464" y="360"/>
                    <a:pt x="462" y="362"/>
                  </a:cubicBezTo>
                  <a:cubicBezTo>
                    <a:pt x="460" y="364"/>
                    <a:pt x="459" y="366"/>
                    <a:pt x="456" y="367"/>
                  </a:cubicBezTo>
                  <a:cubicBezTo>
                    <a:pt x="454" y="368"/>
                    <a:pt x="450" y="369"/>
                    <a:pt x="448" y="369"/>
                  </a:cubicBezTo>
                  <a:cubicBezTo>
                    <a:pt x="447" y="369"/>
                    <a:pt x="446" y="369"/>
                    <a:pt x="446" y="369"/>
                  </a:cubicBezTo>
                  <a:cubicBezTo>
                    <a:pt x="444" y="366"/>
                    <a:pt x="444" y="361"/>
                    <a:pt x="444" y="357"/>
                  </a:cubicBezTo>
                  <a:cubicBezTo>
                    <a:pt x="443" y="355"/>
                    <a:pt x="444" y="353"/>
                    <a:pt x="443" y="352"/>
                  </a:cubicBezTo>
                  <a:cubicBezTo>
                    <a:pt x="434" y="345"/>
                    <a:pt x="435" y="334"/>
                    <a:pt x="432" y="325"/>
                  </a:cubicBezTo>
                  <a:cubicBezTo>
                    <a:pt x="426" y="310"/>
                    <a:pt x="423" y="295"/>
                    <a:pt x="418" y="280"/>
                  </a:cubicBezTo>
                  <a:cubicBezTo>
                    <a:pt x="414" y="266"/>
                    <a:pt x="417" y="255"/>
                    <a:pt x="428" y="248"/>
                  </a:cubicBezTo>
                  <a:cubicBezTo>
                    <a:pt x="443" y="239"/>
                    <a:pt x="461" y="236"/>
                    <a:pt x="477" y="231"/>
                  </a:cubicBezTo>
                  <a:cubicBezTo>
                    <a:pt x="494" y="226"/>
                    <a:pt x="511" y="223"/>
                    <a:pt x="528" y="218"/>
                  </a:cubicBezTo>
                  <a:cubicBezTo>
                    <a:pt x="529" y="218"/>
                    <a:pt x="530" y="216"/>
                    <a:pt x="530" y="215"/>
                  </a:cubicBezTo>
                  <a:cubicBezTo>
                    <a:pt x="530" y="214"/>
                    <a:pt x="528" y="213"/>
                    <a:pt x="527" y="213"/>
                  </a:cubicBezTo>
                  <a:cubicBezTo>
                    <a:pt x="527" y="213"/>
                    <a:pt x="527" y="213"/>
                    <a:pt x="527" y="213"/>
                  </a:cubicBezTo>
                  <a:cubicBezTo>
                    <a:pt x="521" y="213"/>
                    <a:pt x="514" y="214"/>
                    <a:pt x="508" y="215"/>
                  </a:cubicBezTo>
                  <a:cubicBezTo>
                    <a:pt x="497" y="217"/>
                    <a:pt x="486" y="220"/>
                    <a:pt x="476" y="222"/>
                  </a:cubicBezTo>
                  <a:cubicBezTo>
                    <a:pt x="452" y="228"/>
                    <a:pt x="427" y="226"/>
                    <a:pt x="404" y="238"/>
                  </a:cubicBezTo>
                  <a:cubicBezTo>
                    <a:pt x="401" y="239"/>
                    <a:pt x="398" y="240"/>
                    <a:pt x="395" y="240"/>
                  </a:cubicBezTo>
                  <a:cubicBezTo>
                    <a:pt x="383" y="240"/>
                    <a:pt x="373" y="230"/>
                    <a:pt x="370" y="218"/>
                  </a:cubicBezTo>
                  <a:cubicBezTo>
                    <a:pt x="368" y="208"/>
                    <a:pt x="367" y="198"/>
                    <a:pt x="365" y="188"/>
                  </a:cubicBezTo>
                  <a:cubicBezTo>
                    <a:pt x="362" y="189"/>
                    <a:pt x="358" y="189"/>
                    <a:pt x="356" y="189"/>
                  </a:cubicBezTo>
                  <a:cubicBezTo>
                    <a:pt x="348" y="189"/>
                    <a:pt x="343" y="185"/>
                    <a:pt x="337" y="175"/>
                  </a:cubicBezTo>
                  <a:cubicBezTo>
                    <a:pt x="332" y="167"/>
                    <a:pt x="335" y="162"/>
                    <a:pt x="345" y="151"/>
                  </a:cubicBezTo>
                  <a:cubicBezTo>
                    <a:pt x="354" y="140"/>
                    <a:pt x="363" y="128"/>
                    <a:pt x="372" y="118"/>
                  </a:cubicBezTo>
                  <a:cubicBezTo>
                    <a:pt x="378" y="112"/>
                    <a:pt x="385" y="107"/>
                    <a:pt x="392" y="103"/>
                  </a:cubicBezTo>
                  <a:cubicBezTo>
                    <a:pt x="398" y="99"/>
                    <a:pt x="404" y="91"/>
                    <a:pt x="402" y="85"/>
                  </a:cubicBezTo>
                  <a:moveTo>
                    <a:pt x="135" y="0"/>
                  </a:moveTo>
                  <a:cubicBezTo>
                    <a:pt x="132" y="0"/>
                    <a:pt x="129" y="0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5" y="3"/>
                    <a:pt x="126" y="5"/>
                    <a:pt x="125" y="7"/>
                  </a:cubicBezTo>
                  <a:cubicBezTo>
                    <a:pt x="125" y="9"/>
                    <a:pt x="124" y="10"/>
                    <a:pt x="124" y="12"/>
                  </a:cubicBezTo>
                  <a:cubicBezTo>
                    <a:pt x="124" y="13"/>
                    <a:pt x="123" y="15"/>
                    <a:pt x="124" y="16"/>
                  </a:cubicBezTo>
                  <a:cubicBezTo>
                    <a:pt x="129" y="19"/>
                    <a:pt x="125" y="24"/>
                    <a:pt x="125" y="27"/>
                  </a:cubicBezTo>
                  <a:cubicBezTo>
                    <a:pt x="125" y="31"/>
                    <a:pt x="129" y="38"/>
                    <a:pt x="132" y="40"/>
                  </a:cubicBezTo>
                  <a:cubicBezTo>
                    <a:pt x="133" y="41"/>
                    <a:pt x="134" y="41"/>
                    <a:pt x="135" y="41"/>
                  </a:cubicBezTo>
                  <a:cubicBezTo>
                    <a:pt x="138" y="41"/>
                    <a:pt x="142" y="38"/>
                    <a:pt x="145" y="34"/>
                  </a:cubicBezTo>
                  <a:cubicBezTo>
                    <a:pt x="146" y="33"/>
                    <a:pt x="148" y="31"/>
                    <a:pt x="149" y="29"/>
                  </a:cubicBezTo>
                  <a:cubicBezTo>
                    <a:pt x="155" y="21"/>
                    <a:pt x="152" y="12"/>
                    <a:pt x="146" y="4"/>
                  </a:cubicBezTo>
                  <a:cubicBezTo>
                    <a:pt x="144" y="1"/>
                    <a:pt x="140" y="0"/>
                    <a:pt x="136" y="0"/>
                  </a:cubicBezTo>
                  <a:cubicBezTo>
                    <a:pt x="136" y="0"/>
                    <a:pt x="135" y="0"/>
                    <a:pt x="13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5" y="1385"/>
              <a:ext cx="388" cy="382"/>
            </a:xfrm>
            <a:custGeom>
              <a:avLst/>
              <a:gdLst>
                <a:gd name="T0" fmla="*/ 477 w 540"/>
                <a:gd name="T1" fmla="*/ 328 h 533"/>
                <a:gd name="T2" fmla="*/ 270 w 540"/>
                <a:gd name="T3" fmla="*/ 286 h 533"/>
                <a:gd name="T4" fmla="*/ 249 w 540"/>
                <a:gd name="T5" fmla="*/ 275 h 533"/>
                <a:gd name="T6" fmla="*/ 253 w 540"/>
                <a:gd name="T7" fmla="*/ 268 h 533"/>
                <a:gd name="T8" fmla="*/ 275 w 540"/>
                <a:gd name="T9" fmla="*/ 284 h 533"/>
                <a:gd name="T10" fmla="*/ 181 w 540"/>
                <a:gd name="T11" fmla="*/ 248 h 533"/>
                <a:gd name="T12" fmla="*/ 254 w 540"/>
                <a:gd name="T13" fmla="*/ 169 h 533"/>
                <a:gd name="T14" fmla="*/ 220 w 540"/>
                <a:gd name="T15" fmla="*/ 185 h 533"/>
                <a:gd name="T16" fmla="*/ 212 w 540"/>
                <a:gd name="T17" fmla="*/ 215 h 533"/>
                <a:gd name="T18" fmla="*/ 239 w 540"/>
                <a:gd name="T19" fmla="*/ 238 h 533"/>
                <a:gd name="T20" fmla="*/ 241 w 540"/>
                <a:gd name="T21" fmla="*/ 255 h 533"/>
                <a:gd name="T22" fmla="*/ 198 w 540"/>
                <a:gd name="T23" fmla="*/ 215 h 533"/>
                <a:gd name="T24" fmla="*/ 180 w 540"/>
                <a:gd name="T25" fmla="*/ 241 h 533"/>
                <a:gd name="T26" fmla="*/ 168 w 540"/>
                <a:gd name="T27" fmla="*/ 247 h 533"/>
                <a:gd name="T28" fmla="*/ 140 w 540"/>
                <a:gd name="T29" fmla="*/ 267 h 533"/>
                <a:gd name="T30" fmla="*/ 126 w 540"/>
                <a:gd name="T31" fmla="*/ 306 h 533"/>
                <a:gd name="T32" fmla="*/ 112 w 540"/>
                <a:gd name="T33" fmla="*/ 284 h 533"/>
                <a:gd name="T34" fmla="*/ 93 w 540"/>
                <a:gd name="T35" fmla="*/ 266 h 533"/>
                <a:gd name="T36" fmla="*/ 53 w 540"/>
                <a:gd name="T37" fmla="*/ 274 h 533"/>
                <a:gd name="T38" fmla="*/ 15 w 540"/>
                <a:gd name="T39" fmla="*/ 337 h 533"/>
                <a:gd name="T40" fmla="*/ 83 w 540"/>
                <a:gd name="T41" fmla="*/ 374 h 533"/>
                <a:gd name="T42" fmla="*/ 46 w 540"/>
                <a:gd name="T43" fmla="*/ 373 h 533"/>
                <a:gd name="T44" fmla="*/ 23 w 540"/>
                <a:gd name="T45" fmla="*/ 389 h 533"/>
                <a:gd name="T46" fmla="*/ 55 w 540"/>
                <a:gd name="T47" fmla="*/ 411 h 533"/>
                <a:gd name="T48" fmla="*/ 70 w 540"/>
                <a:gd name="T49" fmla="*/ 422 h 533"/>
                <a:gd name="T50" fmla="*/ 116 w 540"/>
                <a:gd name="T51" fmla="*/ 439 h 533"/>
                <a:gd name="T52" fmla="*/ 129 w 540"/>
                <a:gd name="T53" fmla="*/ 436 h 533"/>
                <a:gd name="T54" fmla="*/ 155 w 540"/>
                <a:gd name="T55" fmla="*/ 445 h 533"/>
                <a:gd name="T56" fmla="*/ 176 w 540"/>
                <a:gd name="T57" fmla="*/ 437 h 533"/>
                <a:gd name="T58" fmla="*/ 184 w 540"/>
                <a:gd name="T59" fmla="*/ 435 h 533"/>
                <a:gd name="T60" fmla="*/ 177 w 540"/>
                <a:gd name="T61" fmla="*/ 472 h 533"/>
                <a:gd name="T62" fmla="*/ 183 w 540"/>
                <a:gd name="T63" fmla="*/ 481 h 533"/>
                <a:gd name="T64" fmla="*/ 202 w 540"/>
                <a:gd name="T65" fmla="*/ 491 h 533"/>
                <a:gd name="T66" fmla="*/ 208 w 540"/>
                <a:gd name="T67" fmla="*/ 516 h 533"/>
                <a:gd name="T68" fmla="*/ 242 w 540"/>
                <a:gd name="T69" fmla="*/ 472 h 533"/>
                <a:gd name="T70" fmla="*/ 267 w 540"/>
                <a:gd name="T71" fmla="*/ 408 h 533"/>
                <a:gd name="T72" fmla="*/ 305 w 540"/>
                <a:gd name="T73" fmla="*/ 366 h 533"/>
                <a:gd name="T74" fmla="*/ 355 w 540"/>
                <a:gd name="T75" fmla="*/ 327 h 533"/>
                <a:gd name="T76" fmla="*/ 401 w 540"/>
                <a:gd name="T77" fmla="*/ 331 h 533"/>
                <a:gd name="T78" fmla="*/ 434 w 540"/>
                <a:gd name="T79" fmla="*/ 355 h 533"/>
                <a:gd name="T80" fmla="*/ 477 w 540"/>
                <a:gd name="T81" fmla="*/ 391 h 533"/>
                <a:gd name="T82" fmla="*/ 536 w 540"/>
                <a:gd name="T83" fmla="*/ 320 h 533"/>
                <a:gd name="T84" fmla="*/ 505 w 540"/>
                <a:gd name="T85" fmla="*/ 297 h 533"/>
                <a:gd name="T86" fmla="*/ 453 w 540"/>
                <a:gd name="T87" fmla="*/ 317 h 533"/>
                <a:gd name="T88" fmla="*/ 388 w 540"/>
                <a:gd name="T89" fmla="*/ 303 h 533"/>
                <a:gd name="T90" fmla="*/ 355 w 540"/>
                <a:gd name="T91" fmla="*/ 307 h 533"/>
                <a:gd name="T92" fmla="*/ 303 w 540"/>
                <a:gd name="T93" fmla="*/ 247 h 533"/>
                <a:gd name="T94" fmla="*/ 116 w 540"/>
                <a:gd name="T95" fmla="*/ 127 h 533"/>
                <a:gd name="T96" fmla="*/ 109 w 540"/>
                <a:gd name="T97" fmla="*/ 128 h 533"/>
                <a:gd name="T98" fmla="*/ 106 w 540"/>
                <a:gd name="T99" fmla="*/ 138 h 533"/>
                <a:gd name="T100" fmla="*/ 113 w 540"/>
                <a:gd name="T101" fmla="*/ 143 h 533"/>
                <a:gd name="T102" fmla="*/ 190 w 540"/>
                <a:gd name="T103" fmla="*/ 51 h 533"/>
                <a:gd name="T104" fmla="*/ 190 w 540"/>
                <a:gd name="T105" fmla="*/ 51 h 533"/>
                <a:gd name="T106" fmla="*/ 193 w 540"/>
                <a:gd name="T107" fmla="*/ 57 h 533"/>
                <a:gd name="T108" fmla="*/ 201 w 540"/>
                <a:gd name="T109" fmla="*/ 57 h 533"/>
                <a:gd name="T110" fmla="*/ 101 w 540"/>
                <a:gd name="T111" fmla="*/ 4 h 533"/>
                <a:gd name="T112" fmla="*/ 98 w 540"/>
                <a:gd name="T113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0" h="533">
                  <a:moveTo>
                    <a:pt x="477" y="328"/>
                  </a:moveTo>
                  <a:cubicBezTo>
                    <a:pt x="477" y="328"/>
                    <a:pt x="477" y="328"/>
                    <a:pt x="477" y="328"/>
                  </a:cubicBezTo>
                  <a:cubicBezTo>
                    <a:pt x="477" y="328"/>
                    <a:pt x="477" y="328"/>
                    <a:pt x="477" y="328"/>
                  </a:cubicBezTo>
                  <a:cubicBezTo>
                    <a:pt x="474" y="342"/>
                    <a:pt x="463" y="337"/>
                    <a:pt x="455" y="339"/>
                  </a:cubicBezTo>
                  <a:cubicBezTo>
                    <a:pt x="460" y="329"/>
                    <a:pt x="468" y="329"/>
                    <a:pt x="477" y="328"/>
                  </a:cubicBezTo>
                  <a:moveTo>
                    <a:pt x="270" y="286"/>
                  </a:moveTo>
                  <a:cubicBezTo>
                    <a:pt x="270" y="286"/>
                    <a:pt x="270" y="286"/>
                    <a:pt x="269" y="286"/>
                  </a:cubicBezTo>
                  <a:cubicBezTo>
                    <a:pt x="265" y="284"/>
                    <a:pt x="261" y="281"/>
                    <a:pt x="256" y="279"/>
                  </a:cubicBezTo>
                  <a:cubicBezTo>
                    <a:pt x="254" y="278"/>
                    <a:pt x="251" y="276"/>
                    <a:pt x="249" y="275"/>
                  </a:cubicBezTo>
                  <a:cubicBezTo>
                    <a:pt x="248" y="274"/>
                    <a:pt x="247" y="274"/>
                    <a:pt x="247" y="273"/>
                  </a:cubicBezTo>
                  <a:cubicBezTo>
                    <a:pt x="248" y="272"/>
                    <a:pt x="249" y="271"/>
                    <a:pt x="250" y="270"/>
                  </a:cubicBezTo>
                  <a:cubicBezTo>
                    <a:pt x="251" y="269"/>
                    <a:pt x="252" y="268"/>
                    <a:pt x="253" y="268"/>
                  </a:cubicBezTo>
                  <a:cubicBezTo>
                    <a:pt x="255" y="268"/>
                    <a:pt x="256" y="267"/>
                    <a:pt x="257" y="267"/>
                  </a:cubicBezTo>
                  <a:cubicBezTo>
                    <a:pt x="265" y="267"/>
                    <a:pt x="271" y="272"/>
                    <a:pt x="274" y="280"/>
                  </a:cubicBezTo>
                  <a:cubicBezTo>
                    <a:pt x="275" y="281"/>
                    <a:pt x="275" y="283"/>
                    <a:pt x="275" y="284"/>
                  </a:cubicBezTo>
                  <a:cubicBezTo>
                    <a:pt x="273" y="285"/>
                    <a:pt x="272" y="286"/>
                    <a:pt x="270" y="286"/>
                  </a:cubicBezTo>
                  <a:moveTo>
                    <a:pt x="175" y="257"/>
                  </a:moveTo>
                  <a:cubicBezTo>
                    <a:pt x="172" y="249"/>
                    <a:pt x="179" y="251"/>
                    <a:pt x="181" y="248"/>
                  </a:cubicBezTo>
                  <a:cubicBezTo>
                    <a:pt x="181" y="249"/>
                    <a:pt x="181" y="249"/>
                    <a:pt x="182" y="250"/>
                  </a:cubicBezTo>
                  <a:cubicBezTo>
                    <a:pt x="179" y="252"/>
                    <a:pt x="177" y="254"/>
                    <a:pt x="175" y="257"/>
                  </a:cubicBezTo>
                  <a:moveTo>
                    <a:pt x="254" y="169"/>
                  </a:moveTo>
                  <a:cubicBezTo>
                    <a:pt x="248" y="169"/>
                    <a:pt x="243" y="170"/>
                    <a:pt x="238" y="171"/>
                  </a:cubicBezTo>
                  <a:cubicBezTo>
                    <a:pt x="233" y="171"/>
                    <a:pt x="229" y="172"/>
                    <a:pt x="225" y="173"/>
                  </a:cubicBezTo>
                  <a:cubicBezTo>
                    <a:pt x="221" y="174"/>
                    <a:pt x="218" y="182"/>
                    <a:pt x="220" y="185"/>
                  </a:cubicBezTo>
                  <a:cubicBezTo>
                    <a:pt x="222" y="192"/>
                    <a:pt x="222" y="192"/>
                    <a:pt x="216" y="195"/>
                  </a:cubicBezTo>
                  <a:cubicBezTo>
                    <a:pt x="213" y="196"/>
                    <a:pt x="211" y="199"/>
                    <a:pt x="208" y="201"/>
                  </a:cubicBezTo>
                  <a:cubicBezTo>
                    <a:pt x="209" y="205"/>
                    <a:pt x="210" y="210"/>
                    <a:pt x="212" y="215"/>
                  </a:cubicBezTo>
                  <a:cubicBezTo>
                    <a:pt x="212" y="216"/>
                    <a:pt x="214" y="218"/>
                    <a:pt x="215" y="218"/>
                  </a:cubicBezTo>
                  <a:cubicBezTo>
                    <a:pt x="224" y="220"/>
                    <a:pt x="229" y="226"/>
                    <a:pt x="234" y="233"/>
                  </a:cubicBezTo>
                  <a:cubicBezTo>
                    <a:pt x="236" y="235"/>
                    <a:pt x="238" y="236"/>
                    <a:pt x="239" y="238"/>
                  </a:cubicBezTo>
                  <a:cubicBezTo>
                    <a:pt x="242" y="241"/>
                    <a:pt x="245" y="245"/>
                    <a:pt x="247" y="249"/>
                  </a:cubicBezTo>
                  <a:cubicBezTo>
                    <a:pt x="249" y="252"/>
                    <a:pt x="246" y="255"/>
                    <a:pt x="242" y="255"/>
                  </a:cubicBezTo>
                  <a:cubicBezTo>
                    <a:pt x="242" y="255"/>
                    <a:pt x="241" y="255"/>
                    <a:pt x="241" y="255"/>
                  </a:cubicBezTo>
                  <a:cubicBezTo>
                    <a:pt x="234" y="255"/>
                    <a:pt x="231" y="249"/>
                    <a:pt x="227" y="244"/>
                  </a:cubicBezTo>
                  <a:cubicBezTo>
                    <a:pt x="222" y="237"/>
                    <a:pt x="218" y="230"/>
                    <a:pt x="213" y="223"/>
                  </a:cubicBezTo>
                  <a:cubicBezTo>
                    <a:pt x="210" y="218"/>
                    <a:pt x="204" y="215"/>
                    <a:pt x="198" y="215"/>
                  </a:cubicBezTo>
                  <a:cubicBezTo>
                    <a:pt x="192" y="215"/>
                    <a:pt x="185" y="218"/>
                    <a:pt x="180" y="224"/>
                  </a:cubicBezTo>
                  <a:cubicBezTo>
                    <a:pt x="178" y="228"/>
                    <a:pt x="178" y="232"/>
                    <a:pt x="179" y="235"/>
                  </a:cubicBezTo>
                  <a:cubicBezTo>
                    <a:pt x="179" y="237"/>
                    <a:pt x="180" y="239"/>
                    <a:pt x="180" y="241"/>
                  </a:cubicBezTo>
                  <a:cubicBezTo>
                    <a:pt x="181" y="245"/>
                    <a:pt x="179" y="248"/>
                    <a:pt x="176" y="248"/>
                  </a:cubicBezTo>
                  <a:cubicBezTo>
                    <a:pt x="175" y="248"/>
                    <a:pt x="174" y="248"/>
                    <a:pt x="173" y="247"/>
                  </a:cubicBezTo>
                  <a:cubicBezTo>
                    <a:pt x="171" y="247"/>
                    <a:pt x="170" y="247"/>
                    <a:pt x="168" y="247"/>
                  </a:cubicBezTo>
                  <a:cubicBezTo>
                    <a:pt x="164" y="247"/>
                    <a:pt x="161" y="248"/>
                    <a:pt x="158" y="251"/>
                  </a:cubicBezTo>
                  <a:cubicBezTo>
                    <a:pt x="154" y="255"/>
                    <a:pt x="150" y="257"/>
                    <a:pt x="145" y="258"/>
                  </a:cubicBezTo>
                  <a:cubicBezTo>
                    <a:pt x="141" y="260"/>
                    <a:pt x="139" y="262"/>
                    <a:pt x="140" y="267"/>
                  </a:cubicBezTo>
                  <a:cubicBezTo>
                    <a:pt x="142" y="274"/>
                    <a:pt x="143" y="280"/>
                    <a:pt x="143" y="286"/>
                  </a:cubicBezTo>
                  <a:cubicBezTo>
                    <a:pt x="144" y="294"/>
                    <a:pt x="137" y="302"/>
                    <a:pt x="129" y="305"/>
                  </a:cubicBezTo>
                  <a:cubicBezTo>
                    <a:pt x="128" y="305"/>
                    <a:pt x="127" y="306"/>
                    <a:pt x="126" y="306"/>
                  </a:cubicBezTo>
                  <a:cubicBezTo>
                    <a:pt x="125" y="306"/>
                    <a:pt x="124" y="305"/>
                    <a:pt x="123" y="302"/>
                  </a:cubicBezTo>
                  <a:cubicBezTo>
                    <a:pt x="123" y="300"/>
                    <a:pt x="118" y="297"/>
                    <a:pt x="114" y="296"/>
                  </a:cubicBezTo>
                  <a:cubicBezTo>
                    <a:pt x="108" y="293"/>
                    <a:pt x="110" y="288"/>
                    <a:pt x="112" y="284"/>
                  </a:cubicBezTo>
                  <a:cubicBezTo>
                    <a:pt x="112" y="283"/>
                    <a:pt x="112" y="282"/>
                    <a:pt x="114" y="280"/>
                  </a:cubicBezTo>
                  <a:cubicBezTo>
                    <a:pt x="107" y="276"/>
                    <a:pt x="101" y="272"/>
                    <a:pt x="95" y="268"/>
                  </a:cubicBezTo>
                  <a:cubicBezTo>
                    <a:pt x="95" y="267"/>
                    <a:pt x="93" y="267"/>
                    <a:pt x="93" y="266"/>
                  </a:cubicBezTo>
                  <a:cubicBezTo>
                    <a:pt x="93" y="262"/>
                    <a:pt x="90" y="260"/>
                    <a:pt x="87" y="259"/>
                  </a:cubicBezTo>
                  <a:cubicBezTo>
                    <a:pt x="83" y="261"/>
                    <a:pt x="78" y="262"/>
                    <a:pt x="74" y="264"/>
                  </a:cubicBezTo>
                  <a:cubicBezTo>
                    <a:pt x="67" y="268"/>
                    <a:pt x="60" y="271"/>
                    <a:pt x="53" y="274"/>
                  </a:cubicBezTo>
                  <a:cubicBezTo>
                    <a:pt x="40" y="279"/>
                    <a:pt x="29" y="286"/>
                    <a:pt x="16" y="290"/>
                  </a:cubicBezTo>
                  <a:cubicBezTo>
                    <a:pt x="4" y="294"/>
                    <a:pt x="2" y="304"/>
                    <a:pt x="1" y="314"/>
                  </a:cubicBezTo>
                  <a:cubicBezTo>
                    <a:pt x="0" y="326"/>
                    <a:pt x="7" y="332"/>
                    <a:pt x="15" y="337"/>
                  </a:cubicBezTo>
                  <a:cubicBezTo>
                    <a:pt x="25" y="342"/>
                    <a:pt x="36" y="344"/>
                    <a:pt x="46" y="347"/>
                  </a:cubicBezTo>
                  <a:cubicBezTo>
                    <a:pt x="59" y="350"/>
                    <a:pt x="72" y="351"/>
                    <a:pt x="80" y="363"/>
                  </a:cubicBezTo>
                  <a:cubicBezTo>
                    <a:pt x="82" y="366"/>
                    <a:pt x="84" y="371"/>
                    <a:pt x="83" y="374"/>
                  </a:cubicBezTo>
                  <a:cubicBezTo>
                    <a:pt x="82" y="375"/>
                    <a:pt x="77" y="377"/>
                    <a:pt x="75" y="377"/>
                  </a:cubicBezTo>
                  <a:cubicBezTo>
                    <a:pt x="74" y="377"/>
                    <a:pt x="74" y="377"/>
                    <a:pt x="74" y="377"/>
                  </a:cubicBezTo>
                  <a:cubicBezTo>
                    <a:pt x="65" y="376"/>
                    <a:pt x="56" y="374"/>
                    <a:pt x="46" y="373"/>
                  </a:cubicBezTo>
                  <a:cubicBezTo>
                    <a:pt x="43" y="373"/>
                    <a:pt x="39" y="372"/>
                    <a:pt x="36" y="372"/>
                  </a:cubicBezTo>
                  <a:cubicBezTo>
                    <a:pt x="31" y="372"/>
                    <a:pt x="28" y="373"/>
                    <a:pt x="25" y="375"/>
                  </a:cubicBezTo>
                  <a:cubicBezTo>
                    <a:pt x="22" y="377"/>
                    <a:pt x="22" y="383"/>
                    <a:pt x="23" y="389"/>
                  </a:cubicBezTo>
                  <a:cubicBezTo>
                    <a:pt x="27" y="386"/>
                    <a:pt x="30" y="385"/>
                    <a:pt x="34" y="385"/>
                  </a:cubicBezTo>
                  <a:cubicBezTo>
                    <a:pt x="37" y="385"/>
                    <a:pt x="40" y="386"/>
                    <a:pt x="43" y="388"/>
                  </a:cubicBezTo>
                  <a:cubicBezTo>
                    <a:pt x="52" y="393"/>
                    <a:pt x="56" y="401"/>
                    <a:pt x="55" y="411"/>
                  </a:cubicBezTo>
                  <a:cubicBezTo>
                    <a:pt x="54" y="416"/>
                    <a:pt x="47" y="422"/>
                    <a:pt x="55" y="425"/>
                  </a:cubicBezTo>
                  <a:cubicBezTo>
                    <a:pt x="56" y="425"/>
                    <a:pt x="56" y="425"/>
                    <a:pt x="57" y="425"/>
                  </a:cubicBezTo>
                  <a:cubicBezTo>
                    <a:pt x="61" y="425"/>
                    <a:pt x="66" y="423"/>
                    <a:pt x="70" y="422"/>
                  </a:cubicBezTo>
                  <a:cubicBezTo>
                    <a:pt x="70" y="421"/>
                    <a:pt x="70" y="420"/>
                    <a:pt x="70" y="419"/>
                  </a:cubicBezTo>
                  <a:cubicBezTo>
                    <a:pt x="79" y="423"/>
                    <a:pt x="88" y="428"/>
                    <a:pt x="97" y="432"/>
                  </a:cubicBezTo>
                  <a:cubicBezTo>
                    <a:pt x="103" y="435"/>
                    <a:pt x="109" y="437"/>
                    <a:pt x="116" y="439"/>
                  </a:cubicBezTo>
                  <a:cubicBezTo>
                    <a:pt x="116" y="440"/>
                    <a:pt x="117" y="440"/>
                    <a:pt x="118" y="440"/>
                  </a:cubicBezTo>
                  <a:cubicBezTo>
                    <a:pt x="120" y="440"/>
                    <a:pt x="122" y="439"/>
                    <a:pt x="123" y="438"/>
                  </a:cubicBezTo>
                  <a:cubicBezTo>
                    <a:pt x="125" y="436"/>
                    <a:pt x="127" y="436"/>
                    <a:pt x="129" y="436"/>
                  </a:cubicBezTo>
                  <a:cubicBezTo>
                    <a:pt x="132" y="436"/>
                    <a:pt x="135" y="438"/>
                    <a:pt x="137" y="440"/>
                  </a:cubicBezTo>
                  <a:cubicBezTo>
                    <a:pt x="142" y="443"/>
                    <a:pt x="147" y="447"/>
                    <a:pt x="152" y="450"/>
                  </a:cubicBezTo>
                  <a:cubicBezTo>
                    <a:pt x="153" y="449"/>
                    <a:pt x="154" y="447"/>
                    <a:pt x="155" y="445"/>
                  </a:cubicBezTo>
                  <a:cubicBezTo>
                    <a:pt x="159" y="442"/>
                    <a:pt x="163" y="440"/>
                    <a:pt x="167" y="440"/>
                  </a:cubicBezTo>
                  <a:cubicBezTo>
                    <a:pt x="168" y="440"/>
                    <a:pt x="168" y="440"/>
                    <a:pt x="169" y="440"/>
                  </a:cubicBezTo>
                  <a:cubicBezTo>
                    <a:pt x="171" y="437"/>
                    <a:pt x="173" y="437"/>
                    <a:pt x="176" y="437"/>
                  </a:cubicBezTo>
                  <a:cubicBezTo>
                    <a:pt x="176" y="437"/>
                    <a:pt x="176" y="437"/>
                    <a:pt x="176" y="437"/>
                  </a:cubicBezTo>
                  <a:cubicBezTo>
                    <a:pt x="176" y="437"/>
                    <a:pt x="177" y="437"/>
                    <a:pt x="177" y="437"/>
                  </a:cubicBezTo>
                  <a:cubicBezTo>
                    <a:pt x="179" y="437"/>
                    <a:pt x="182" y="437"/>
                    <a:pt x="184" y="435"/>
                  </a:cubicBezTo>
                  <a:cubicBezTo>
                    <a:pt x="183" y="444"/>
                    <a:pt x="183" y="452"/>
                    <a:pt x="182" y="461"/>
                  </a:cubicBezTo>
                  <a:cubicBezTo>
                    <a:pt x="182" y="462"/>
                    <a:pt x="182" y="462"/>
                    <a:pt x="182" y="463"/>
                  </a:cubicBezTo>
                  <a:cubicBezTo>
                    <a:pt x="184" y="467"/>
                    <a:pt x="182" y="472"/>
                    <a:pt x="177" y="472"/>
                  </a:cubicBezTo>
                  <a:cubicBezTo>
                    <a:pt x="177" y="472"/>
                    <a:pt x="177" y="472"/>
                    <a:pt x="176" y="472"/>
                  </a:cubicBezTo>
                  <a:cubicBezTo>
                    <a:pt x="175" y="472"/>
                    <a:pt x="173" y="472"/>
                    <a:pt x="171" y="472"/>
                  </a:cubicBezTo>
                  <a:cubicBezTo>
                    <a:pt x="175" y="479"/>
                    <a:pt x="177" y="481"/>
                    <a:pt x="183" y="481"/>
                  </a:cubicBezTo>
                  <a:cubicBezTo>
                    <a:pt x="186" y="481"/>
                    <a:pt x="189" y="481"/>
                    <a:pt x="192" y="481"/>
                  </a:cubicBezTo>
                  <a:cubicBezTo>
                    <a:pt x="193" y="481"/>
                    <a:pt x="194" y="481"/>
                    <a:pt x="194" y="481"/>
                  </a:cubicBezTo>
                  <a:cubicBezTo>
                    <a:pt x="201" y="481"/>
                    <a:pt x="203" y="484"/>
                    <a:pt x="202" y="491"/>
                  </a:cubicBezTo>
                  <a:cubicBezTo>
                    <a:pt x="201" y="498"/>
                    <a:pt x="200" y="505"/>
                    <a:pt x="198" y="512"/>
                  </a:cubicBezTo>
                  <a:cubicBezTo>
                    <a:pt x="196" y="519"/>
                    <a:pt x="195" y="526"/>
                    <a:pt x="197" y="533"/>
                  </a:cubicBezTo>
                  <a:cubicBezTo>
                    <a:pt x="201" y="529"/>
                    <a:pt x="206" y="524"/>
                    <a:pt x="208" y="516"/>
                  </a:cubicBezTo>
                  <a:cubicBezTo>
                    <a:pt x="209" y="510"/>
                    <a:pt x="215" y="505"/>
                    <a:pt x="220" y="501"/>
                  </a:cubicBezTo>
                  <a:cubicBezTo>
                    <a:pt x="225" y="498"/>
                    <a:pt x="228" y="495"/>
                    <a:pt x="230" y="490"/>
                  </a:cubicBezTo>
                  <a:cubicBezTo>
                    <a:pt x="232" y="483"/>
                    <a:pt x="234" y="476"/>
                    <a:pt x="242" y="472"/>
                  </a:cubicBezTo>
                  <a:cubicBezTo>
                    <a:pt x="243" y="471"/>
                    <a:pt x="245" y="469"/>
                    <a:pt x="245" y="467"/>
                  </a:cubicBezTo>
                  <a:cubicBezTo>
                    <a:pt x="248" y="461"/>
                    <a:pt x="249" y="455"/>
                    <a:pt x="252" y="449"/>
                  </a:cubicBezTo>
                  <a:cubicBezTo>
                    <a:pt x="257" y="435"/>
                    <a:pt x="262" y="421"/>
                    <a:pt x="267" y="408"/>
                  </a:cubicBezTo>
                  <a:cubicBezTo>
                    <a:pt x="269" y="402"/>
                    <a:pt x="273" y="398"/>
                    <a:pt x="275" y="393"/>
                  </a:cubicBezTo>
                  <a:cubicBezTo>
                    <a:pt x="278" y="381"/>
                    <a:pt x="278" y="380"/>
                    <a:pt x="291" y="380"/>
                  </a:cubicBezTo>
                  <a:cubicBezTo>
                    <a:pt x="292" y="372"/>
                    <a:pt x="296" y="367"/>
                    <a:pt x="305" y="366"/>
                  </a:cubicBezTo>
                  <a:cubicBezTo>
                    <a:pt x="306" y="358"/>
                    <a:pt x="304" y="349"/>
                    <a:pt x="307" y="342"/>
                  </a:cubicBezTo>
                  <a:cubicBezTo>
                    <a:pt x="312" y="332"/>
                    <a:pt x="324" y="327"/>
                    <a:pt x="332" y="327"/>
                  </a:cubicBezTo>
                  <a:cubicBezTo>
                    <a:pt x="340" y="327"/>
                    <a:pt x="348" y="327"/>
                    <a:pt x="355" y="327"/>
                  </a:cubicBezTo>
                  <a:cubicBezTo>
                    <a:pt x="368" y="327"/>
                    <a:pt x="380" y="327"/>
                    <a:pt x="392" y="332"/>
                  </a:cubicBezTo>
                  <a:cubicBezTo>
                    <a:pt x="393" y="332"/>
                    <a:pt x="393" y="332"/>
                    <a:pt x="393" y="332"/>
                  </a:cubicBezTo>
                  <a:cubicBezTo>
                    <a:pt x="396" y="332"/>
                    <a:pt x="398" y="331"/>
                    <a:pt x="401" y="331"/>
                  </a:cubicBezTo>
                  <a:cubicBezTo>
                    <a:pt x="402" y="331"/>
                    <a:pt x="405" y="330"/>
                    <a:pt x="407" y="330"/>
                  </a:cubicBezTo>
                  <a:cubicBezTo>
                    <a:pt x="409" y="330"/>
                    <a:pt x="411" y="331"/>
                    <a:pt x="412" y="332"/>
                  </a:cubicBezTo>
                  <a:cubicBezTo>
                    <a:pt x="420" y="339"/>
                    <a:pt x="427" y="347"/>
                    <a:pt x="434" y="355"/>
                  </a:cubicBezTo>
                  <a:cubicBezTo>
                    <a:pt x="438" y="360"/>
                    <a:pt x="442" y="366"/>
                    <a:pt x="446" y="371"/>
                  </a:cubicBezTo>
                  <a:cubicBezTo>
                    <a:pt x="448" y="374"/>
                    <a:pt x="454" y="375"/>
                    <a:pt x="455" y="378"/>
                  </a:cubicBezTo>
                  <a:cubicBezTo>
                    <a:pt x="458" y="390"/>
                    <a:pt x="468" y="389"/>
                    <a:pt x="477" y="391"/>
                  </a:cubicBezTo>
                  <a:cubicBezTo>
                    <a:pt x="478" y="386"/>
                    <a:pt x="479" y="382"/>
                    <a:pt x="481" y="378"/>
                  </a:cubicBezTo>
                  <a:cubicBezTo>
                    <a:pt x="492" y="357"/>
                    <a:pt x="510" y="344"/>
                    <a:pt x="531" y="333"/>
                  </a:cubicBezTo>
                  <a:cubicBezTo>
                    <a:pt x="536" y="331"/>
                    <a:pt x="540" y="328"/>
                    <a:pt x="536" y="320"/>
                  </a:cubicBezTo>
                  <a:cubicBezTo>
                    <a:pt x="535" y="318"/>
                    <a:pt x="534" y="316"/>
                    <a:pt x="535" y="315"/>
                  </a:cubicBezTo>
                  <a:cubicBezTo>
                    <a:pt x="528" y="312"/>
                    <a:pt x="522" y="309"/>
                    <a:pt x="518" y="303"/>
                  </a:cubicBezTo>
                  <a:cubicBezTo>
                    <a:pt x="514" y="299"/>
                    <a:pt x="510" y="297"/>
                    <a:pt x="505" y="297"/>
                  </a:cubicBezTo>
                  <a:cubicBezTo>
                    <a:pt x="501" y="297"/>
                    <a:pt x="497" y="298"/>
                    <a:pt x="493" y="300"/>
                  </a:cubicBezTo>
                  <a:cubicBezTo>
                    <a:pt x="486" y="302"/>
                    <a:pt x="480" y="303"/>
                    <a:pt x="474" y="308"/>
                  </a:cubicBezTo>
                  <a:cubicBezTo>
                    <a:pt x="470" y="313"/>
                    <a:pt x="460" y="314"/>
                    <a:pt x="453" y="317"/>
                  </a:cubicBezTo>
                  <a:cubicBezTo>
                    <a:pt x="449" y="319"/>
                    <a:pt x="445" y="320"/>
                    <a:pt x="441" y="320"/>
                  </a:cubicBezTo>
                  <a:cubicBezTo>
                    <a:pt x="437" y="320"/>
                    <a:pt x="433" y="319"/>
                    <a:pt x="429" y="317"/>
                  </a:cubicBezTo>
                  <a:cubicBezTo>
                    <a:pt x="416" y="310"/>
                    <a:pt x="403" y="304"/>
                    <a:pt x="388" y="303"/>
                  </a:cubicBezTo>
                  <a:cubicBezTo>
                    <a:pt x="385" y="303"/>
                    <a:pt x="381" y="303"/>
                    <a:pt x="378" y="303"/>
                  </a:cubicBezTo>
                  <a:cubicBezTo>
                    <a:pt x="374" y="303"/>
                    <a:pt x="370" y="304"/>
                    <a:pt x="366" y="305"/>
                  </a:cubicBezTo>
                  <a:cubicBezTo>
                    <a:pt x="363" y="306"/>
                    <a:pt x="359" y="307"/>
                    <a:pt x="355" y="307"/>
                  </a:cubicBezTo>
                  <a:cubicBezTo>
                    <a:pt x="346" y="307"/>
                    <a:pt x="338" y="303"/>
                    <a:pt x="332" y="295"/>
                  </a:cubicBezTo>
                  <a:cubicBezTo>
                    <a:pt x="325" y="286"/>
                    <a:pt x="318" y="278"/>
                    <a:pt x="312" y="269"/>
                  </a:cubicBezTo>
                  <a:cubicBezTo>
                    <a:pt x="308" y="262"/>
                    <a:pt x="303" y="254"/>
                    <a:pt x="303" y="247"/>
                  </a:cubicBezTo>
                  <a:cubicBezTo>
                    <a:pt x="304" y="224"/>
                    <a:pt x="288" y="211"/>
                    <a:pt x="276" y="196"/>
                  </a:cubicBezTo>
                  <a:cubicBezTo>
                    <a:pt x="268" y="187"/>
                    <a:pt x="257" y="181"/>
                    <a:pt x="254" y="169"/>
                  </a:cubicBezTo>
                  <a:moveTo>
                    <a:pt x="116" y="127"/>
                  </a:moveTo>
                  <a:cubicBezTo>
                    <a:pt x="115" y="128"/>
                    <a:pt x="113" y="128"/>
                    <a:pt x="111" y="128"/>
                  </a:cubicBezTo>
                  <a:cubicBezTo>
                    <a:pt x="111" y="128"/>
                    <a:pt x="110" y="128"/>
                    <a:pt x="110" y="128"/>
                  </a:cubicBezTo>
                  <a:cubicBezTo>
                    <a:pt x="110" y="128"/>
                    <a:pt x="109" y="128"/>
                    <a:pt x="109" y="128"/>
                  </a:cubicBezTo>
                  <a:cubicBezTo>
                    <a:pt x="104" y="128"/>
                    <a:pt x="100" y="128"/>
                    <a:pt x="97" y="134"/>
                  </a:cubicBezTo>
                  <a:cubicBezTo>
                    <a:pt x="100" y="138"/>
                    <a:pt x="102" y="139"/>
                    <a:pt x="103" y="139"/>
                  </a:cubicBezTo>
                  <a:cubicBezTo>
                    <a:pt x="104" y="139"/>
                    <a:pt x="105" y="139"/>
                    <a:pt x="106" y="138"/>
                  </a:cubicBezTo>
                  <a:cubicBezTo>
                    <a:pt x="107" y="137"/>
                    <a:pt x="108" y="136"/>
                    <a:pt x="109" y="136"/>
                  </a:cubicBezTo>
                  <a:cubicBezTo>
                    <a:pt x="110" y="136"/>
                    <a:pt x="111" y="138"/>
                    <a:pt x="111" y="140"/>
                  </a:cubicBezTo>
                  <a:cubicBezTo>
                    <a:pt x="112" y="141"/>
                    <a:pt x="113" y="142"/>
                    <a:pt x="113" y="143"/>
                  </a:cubicBezTo>
                  <a:cubicBezTo>
                    <a:pt x="118" y="142"/>
                    <a:pt x="121" y="139"/>
                    <a:pt x="117" y="134"/>
                  </a:cubicBezTo>
                  <a:cubicBezTo>
                    <a:pt x="116" y="132"/>
                    <a:pt x="117" y="130"/>
                    <a:pt x="116" y="127"/>
                  </a:cubicBezTo>
                  <a:moveTo>
                    <a:pt x="190" y="51"/>
                  </a:moveTo>
                  <a:cubicBezTo>
                    <a:pt x="190" y="51"/>
                    <a:pt x="189" y="52"/>
                    <a:pt x="189" y="52"/>
                  </a:cubicBezTo>
                  <a:cubicBezTo>
                    <a:pt x="189" y="52"/>
                    <a:pt x="190" y="52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moveTo>
                    <a:pt x="196" y="50"/>
                  </a:moveTo>
                  <a:cubicBezTo>
                    <a:pt x="194" y="51"/>
                    <a:pt x="192" y="51"/>
                    <a:pt x="190" y="51"/>
                  </a:cubicBezTo>
                  <a:cubicBezTo>
                    <a:pt x="191" y="54"/>
                    <a:pt x="192" y="56"/>
                    <a:pt x="193" y="57"/>
                  </a:cubicBezTo>
                  <a:cubicBezTo>
                    <a:pt x="194" y="58"/>
                    <a:pt x="196" y="59"/>
                    <a:pt x="197" y="59"/>
                  </a:cubicBezTo>
                  <a:cubicBezTo>
                    <a:pt x="198" y="59"/>
                    <a:pt x="199" y="58"/>
                    <a:pt x="200" y="58"/>
                  </a:cubicBezTo>
                  <a:cubicBezTo>
                    <a:pt x="200" y="58"/>
                    <a:pt x="201" y="58"/>
                    <a:pt x="201" y="57"/>
                  </a:cubicBezTo>
                  <a:cubicBezTo>
                    <a:pt x="199" y="55"/>
                    <a:pt x="198" y="52"/>
                    <a:pt x="196" y="50"/>
                  </a:cubicBezTo>
                  <a:moveTo>
                    <a:pt x="98" y="0"/>
                  </a:moveTo>
                  <a:cubicBezTo>
                    <a:pt x="99" y="2"/>
                    <a:pt x="100" y="3"/>
                    <a:pt x="101" y="4"/>
                  </a:cubicBezTo>
                  <a:cubicBezTo>
                    <a:pt x="101" y="4"/>
                    <a:pt x="102" y="4"/>
                    <a:pt x="102" y="4"/>
                  </a:cubicBezTo>
                  <a:cubicBezTo>
                    <a:pt x="103" y="4"/>
                    <a:pt x="104" y="4"/>
                    <a:pt x="106" y="3"/>
                  </a:cubicBezTo>
                  <a:cubicBezTo>
                    <a:pt x="103" y="2"/>
                    <a:pt x="101" y="1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1" y="1272"/>
              <a:ext cx="272" cy="251"/>
            </a:xfrm>
            <a:custGeom>
              <a:avLst/>
              <a:gdLst>
                <a:gd name="T0" fmla="*/ 9 w 379"/>
                <a:gd name="T1" fmla="*/ 250 h 349"/>
                <a:gd name="T2" fmla="*/ 16 w 379"/>
                <a:gd name="T3" fmla="*/ 250 h 349"/>
                <a:gd name="T4" fmla="*/ 20 w 379"/>
                <a:gd name="T5" fmla="*/ 240 h 349"/>
                <a:gd name="T6" fmla="*/ 29 w 379"/>
                <a:gd name="T7" fmla="*/ 235 h 349"/>
                <a:gd name="T8" fmla="*/ 19 w 379"/>
                <a:gd name="T9" fmla="*/ 155 h 349"/>
                <a:gd name="T10" fmla="*/ 19 w 379"/>
                <a:gd name="T11" fmla="*/ 155 h 349"/>
                <a:gd name="T12" fmla="*/ 125 w 379"/>
                <a:gd name="T13" fmla="*/ 189 h 349"/>
                <a:gd name="T14" fmla="*/ 124 w 379"/>
                <a:gd name="T15" fmla="*/ 199 h 349"/>
                <a:gd name="T16" fmla="*/ 135 w 379"/>
                <a:gd name="T17" fmla="*/ 158 h 349"/>
                <a:gd name="T18" fmla="*/ 115 w 379"/>
                <a:gd name="T19" fmla="*/ 115 h 349"/>
                <a:gd name="T20" fmla="*/ 116 w 379"/>
                <a:gd name="T21" fmla="*/ 109 h 349"/>
                <a:gd name="T22" fmla="*/ 111 w 379"/>
                <a:gd name="T23" fmla="*/ 105 h 349"/>
                <a:gd name="T24" fmla="*/ 133 w 379"/>
                <a:gd name="T25" fmla="*/ 45 h 349"/>
                <a:gd name="T26" fmla="*/ 145 w 379"/>
                <a:gd name="T27" fmla="*/ 45 h 349"/>
                <a:gd name="T28" fmla="*/ 121 w 379"/>
                <a:gd name="T29" fmla="*/ 108 h 349"/>
                <a:gd name="T30" fmla="*/ 107 w 379"/>
                <a:gd name="T31" fmla="*/ 117 h 349"/>
                <a:gd name="T32" fmla="*/ 97 w 379"/>
                <a:gd name="T33" fmla="*/ 106 h 349"/>
                <a:gd name="T34" fmla="*/ 111 w 379"/>
                <a:gd name="T35" fmla="*/ 105 h 349"/>
                <a:gd name="T36" fmla="*/ 135 w 379"/>
                <a:gd name="T37" fmla="*/ 2 h 349"/>
                <a:gd name="T38" fmla="*/ 89 w 379"/>
                <a:gd name="T39" fmla="*/ 99 h 349"/>
                <a:gd name="T40" fmla="*/ 22 w 379"/>
                <a:gd name="T41" fmla="*/ 152 h 349"/>
                <a:gd name="T42" fmla="*/ 30 w 379"/>
                <a:gd name="T43" fmla="*/ 157 h 349"/>
                <a:gd name="T44" fmla="*/ 29 w 379"/>
                <a:gd name="T45" fmla="*/ 161 h 349"/>
                <a:gd name="T46" fmla="*/ 118 w 379"/>
                <a:gd name="T47" fmla="*/ 207 h 349"/>
                <a:gd name="T48" fmla="*/ 124 w 379"/>
                <a:gd name="T49" fmla="*/ 210 h 349"/>
                <a:gd name="T50" fmla="*/ 137 w 379"/>
                <a:gd name="T51" fmla="*/ 235 h 349"/>
                <a:gd name="T52" fmla="*/ 176 w 379"/>
                <a:gd name="T53" fmla="*/ 325 h 349"/>
                <a:gd name="T54" fmla="*/ 174 w 379"/>
                <a:gd name="T55" fmla="*/ 314 h 349"/>
                <a:gd name="T56" fmla="*/ 206 w 379"/>
                <a:gd name="T57" fmla="*/ 292 h 349"/>
                <a:gd name="T58" fmla="*/ 290 w 379"/>
                <a:gd name="T59" fmla="*/ 332 h 349"/>
                <a:gd name="T60" fmla="*/ 333 w 379"/>
                <a:gd name="T61" fmla="*/ 349 h 349"/>
                <a:gd name="T62" fmla="*/ 375 w 379"/>
                <a:gd name="T63" fmla="*/ 327 h 349"/>
                <a:gd name="T64" fmla="*/ 354 w 379"/>
                <a:gd name="T65" fmla="*/ 303 h 349"/>
                <a:gd name="T66" fmla="*/ 320 w 379"/>
                <a:gd name="T67" fmla="*/ 290 h 349"/>
                <a:gd name="T68" fmla="*/ 258 w 379"/>
                <a:gd name="T69" fmla="*/ 274 h 349"/>
                <a:gd name="T70" fmla="*/ 253 w 379"/>
                <a:gd name="T71" fmla="*/ 273 h 349"/>
                <a:gd name="T72" fmla="*/ 201 w 379"/>
                <a:gd name="T73" fmla="*/ 243 h 349"/>
                <a:gd name="T74" fmla="*/ 248 w 379"/>
                <a:gd name="T75" fmla="*/ 198 h 349"/>
                <a:gd name="T76" fmla="*/ 254 w 379"/>
                <a:gd name="T77" fmla="*/ 193 h 349"/>
                <a:gd name="T78" fmla="*/ 243 w 379"/>
                <a:gd name="T79" fmla="*/ 164 h 349"/>
                <a:gd name="T80" fmla="*/ 233 w 379"/>
                <a:gd name="T81" fmla="*/ 167 h 349"/>
                <a:gd name="T82" fmla="*/ 214 w 379"/>
                <a:gd name="T83" fmla="*/ 185 h 349"/>
                <a:gd name="T84" fmla="*/ 218 w 379"/>
                <a:gd name="T85" fmla="*/ 171 h 349"/>
                <a:gd name="T86" fmla="*/ 215 w 379"/>
                <a:gd name="T87" fmla="*/ 151 h 349"/>
                <a:gd name="T88" fmla="*/ 204 w 379"/>
                <a:gd name="T89" fmla="*/ 123 h 349"/>
                <a:gd name="T90" fmla="*/ 177 w 379"/>
                <a:gd name="T91" fmla="*/ 137 h 349"/>
                <a:gd name="T92" fmla="*/ 159 w 379"/>
                <a:gd name="T93" fmla="*/ 76 h 349"/>
                <a:gd name="T94" fmla="*/ 164 w 379"/>
                <a:gd name="T95" fmla="*/ 33 h 349"/>
                <a:gd name="T96" fmla="*/ 144 w 379"/>
                <a:gd name="T97" fmla="*/ 26 h 349"/>
                <a:gd name="T98" fmla="*/ 144 w 379"/>
                <a:gd name="T99" fmla="*/ 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9" h="349">
                  <a:moveTo>
                    <a:pt x="20" y="240"/>
                  </a:moveTo>
                  <a:cubicBezTo>
                    <a:pt x="13" y="240"/>
                    <a:pt x="7" y="241"/>
                    <a:pt x="0" y="242"/>
                  </a:cubicBezTo>
                  <a:cubicBezTo>
                    <a:pt x="2" y="249"/>
                    <a:pt x="5" y="250"/>
                    <a:pt x="9" y="250"/>
                  </a:cubicBezTo>
                  <a:cubicBezTo>
                    <a:pt x="10" y="250"/>
                    <a:pt x="10" y="250"/>
                    <a:pt x="11" y="250"/>
                  </a:cubicBezTo>
                  <a:cubicBezTo>
                    <a:pt x="12" y="249"/>
                    <a:pt x="12" y="249"/>
                    <a:pt x="13" y="249"/>
                  </a:cubicBezTo>
                  <a:cubicBezTo>
                    <a:pt x="14" y="249"/>
                    <a:pt x="15" y="250"/>
                    <a:pt x="16" y="250"/>
                  </a:cubicBezTo>
                  <a:cubicBezTo>
                    <a:pt x="16" y="250"/>
                    <a:pt x="16" y="250"/>
                    <a:pt x="16" y="250"/>
                  </a:cubicBezTo>
                  <a:cubicBezTo>
                    <a:pt x="17" y="250"/>
                    <a:pt x="20" y="245"/>
                    <a:pt x="22" y="242"/>
                  </a:cubicBezTo>
                  <a:cubicBezTo>
                    <a:pt x="21" y="241"/>
                    <a:pt x="21" y="240"/>
                    <a:pt x="20" y="240"/>
                  </a:cubicBezTo>
                  <a:moveTo>
                    <a:pt x="42" y="229"/>
                  </a:moveTo>
                  <a:cubicBezTo>
                    <a:pt x="37" y="230"/>
                    <a:pt x="33" y="231"/>
                    <a:pt x="29" y="231"/>
                  </a:cubicBezTo>
                  <a:cubicBezTo>
                    <a:pt x="29" y="233"/>
                    <a:pt x="29" y="234"/>
                    <a:pt x="29" y="235"/>
                  </a:cubicBezTo>
                  <a:cubicBezTo>
                    <a:pt x="34" y="235"/>
                    <a:pt x="38" y="234"/>
                    <a:pt x="42" y="233"/>
                  </a:cubicBezTo>
                  <a:cubicBezTo>
                    <a:pt x="42" y="232"/>
                    <a:pt x="42" y="231"/>
                    <a:pt x="42" y="229"/>
                  </a:cubicBezTo>
                  <a:moveTo>
                    <a:pt x="19" y="155"/>
                  </a:moveTo>
                  <a:cubicBezTo>
                    <a:pt x="19" y="155"/>
                    <a:pt x="18" y="156"/>
                    <a:pt x="18" y="156"/>
                  </a:cubicBezTo>
                  <a:cubicBezTo>
                    <a:pt x="19" y="156"/>
                    <a:pt x="19" y="157"/>
                    <a:pt x="20" y="157"/>
                  </a:cubicBezTo>
                  <a:cubicBezTo>
                    <a:pt x="20" y="156"/>
                    <a:pt x="19" y="155"/>
                    <a:pt x="19" y="155"/>
                  </a:cubicBezTo>
                  <a:moveTo>
                    <a:pt x="124" y="199"/>
                  </a:moveTo>
                  <a:cubicBezTo>
                    <a:pt x="124" y="199"/>
                    <a:pt x="124" y="199"/>
                    <a:pt x="124" y="199"/>
                  </a:cubicBezTo>
                  <a:cubicBezTo>
                    <a:pt x="124" y="196"/>
                    <a:pt x="124" y="193"/>
                    <a:pt x="125" y="189"/>
                  </a:cubicBezTo>
                  <a:cubicBezTo>
                    <a:pt x="125" y="186"/>
                    <a:pt x="126" y="182"/>
                    <a:pt x="126" y="178"/>
                  </a:cubicBezTo>
                  <a:cubicBezTo>
                    <a:pt x="132" y="176"/>
                    <a:pt x="138" y="174"/>
                    <a:pt x="144" y="173"/>
                  </a:cubicBezTo>
                  <a:cubicBezTo>
                    <a:pt x="149" y="182"/>
                    <a:pt x="136" y="199"/>
                    <a:pt x="124" y="199"/>
                  </a:cubicBezTo>
                  <a:moveTo>
                    <a:pt x="139" y="170"/>
                  </a:moveTo>
                  <a:cubicBezTo>
                    <a:pt x="138" y="165"/>
                    <a:pt x="134" y="162"/>
                    <a:pt x="128" y="162"/>
                  </a:cubicBezTo>
                  <a:cubicBezTo>
                    <a:pt x="130" y="161"/>
                    <a:pt x="133" y="158"/>
                    <a:pt x="135" y="158"/>
                  </a:cubicBezTo>
                  <a:cubicBezTo>
                    <a:pt x="140" y="158"/>
                    <a:pt x="144" y="159"/>
                    <a:pt x="149" y="160"/>
                  </a:cubicBezTo>
                  <a:cubicBezTo>
                    <a:pt x="147" y="168"/>
                    <a:pt x="147" y="169"/>
                    <a:pt x="139" y="170"/>
                  </a:cubicBezTo>
                  <a:moveTo>
                    <a:pt x="115" y="115"/>
                  </a:moveTo>
                  <a:cubicBezTo>
                    <a:pt x="115" y="115"/>
                    <a:pt x="114" y="115"/>
                    <a:pt x="114" y="115"/>
                  </a:cubicBezTo>
                  <a:cubicBezTo>
                    <a:pt x="113" y="115"/>
                    <a:pt x="112" y="112"/>
                    <a:pt x="112" y="112"/>
                  </a:cubicBezTo>
                  <a:cubicBezTo>
                    <a:pt x="113" y="109"/>
                    <a:pt x="115" y="109"/>
                    <a:pt x="116" y="109"/>
                  </a:cubicBezTo>
                  <a:cubicBezTo>
                    <a:pt x="118" y="109"/>
                    <a:pt x="119" y="109"/>
                    <a:pt x="120" y="110"/>
                  </a:cubicBezTo>
                  <a:cubicBezTo>
                    <a:pt x="121" y="114"/>
                    <a:pt x="118" y="115"/>
                    <a:pt x="115" y="115"/>
                  </a:cubicBezTo>
                  <a:moveTo>
                    <a:pt x="111" y="105"/>
                  </a:moveTo>
                  <a:cubicBezTo>
                    <a:pt x="111" y="105"/>
                    <a:pt x="110" y="105"/>
                    <a:pt x="110" y="104"/>
                  </a:cubicBezTo>
                  <a:cubicBezTo>
                    <a:pt x="106" y="101"/>
                    <a:pt x="105" y="98"/>
                    <a:pt x="108" y="94"/>
                  </a:cubicBezTo>
                  <a:cubicBezTo>
                    <a:pt x="117" y="78"/>
                    <a:pt x="125" y="61"/>
                    <a:pt x="133" y="45"/>
                  </a:cubicBezTo>
                  <a:cubicBezTo>
                    <a:pt x="135" y="43"/>
                    <a:pt x="137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4" y="43"/>
                    <a:pt x="145" y="45"/>
                  </a:cubicBezTo>
                  <a:cubicBezTo>
                    <a:pt x="147" y="49"/>
                    <a:pt x="148" y="54"/>
                    <a:pt x="149" y="58"/>
                  </a:cubicBezTo>
                  <a:cubicBezTo>
                    <a:pt x="146" y="72"/>
                    <a:pt x="144" y="84"/>
                    <a:pt x="141" y="95"/>
                  </a:cubicBezTo>
                  <a:cubicBezTo>
                    <a:pt x="138" y="103"/>
                    <a:pt x="130" y="108"/>
                    <a:pt x="121" y="108"/>
                  </a:cubicBezTo>
                  <a:cubicBezTo>
                    <a:pt x="118" y="108"/>
                    <a:pt x="115" y="107"/>
                    <a:pt x="112" y="106"/>
                  </a:cubicBezTo>
                  <a:cubicBezTo>
                    <a:pt x="111" y="110"/>
                    <a:pt x="110" y="113"/>
                    <a:pt x="109" y="115"/>
                  </a:cubicBezTo>
                  <a:cubicBezTo>
                    <a:pt x="109" y="116"/>
                    <a:pt x="108" y="117"/>
                    <a:pt x="107" y="117"/>
                  </a:cubicBezTo>
                  <a:cubicBezTo>
                    <a:pt x="107" y="117"/>
                    <a:pt x="107" y="117"/>
                    <a:pt x="107" y="117"/>
                  </a:cubicBezTo>
                  <a:cubicBezTo>
                    <a:pt x="105" y="116"/>
                    <a:pt x="103" y="115"/>
                    <a:pt x="101" y="114"/>
                  </a:cubicBezTo>
                  <a:cubicBezTo>
                    <a:pt x="99" y="111"/>
                    <a:pt x="98" y="108"/>
                    <a:pt x="97" y="106"/>
                  </a:cubicBezTo>
                  <a:cubicBezTo>
                    <a:pt x="96" y="105"/>
                    <a:pt x="95" y="105"/>
                    <a:pt x="94" y="104"/>
                  </a:cubicBezTo>
                  <a:cubicBezTo>
                    <a:pt x="94" y="104"/>
                    <a:pt x="94" y="103"/>
                    <a:pt x="94" y="103"/>
                  </a:cubicBezTo>
                  <a:cubicBezTo>
                    <a:pt x="100" y="103"/>
                    <a:pt x="105" y="104"/>
                    <a:pt x="111" y="105"/>
                  </a:cubicBezTo>
                  <a:moveTo>
                    <a:pt x="145" y="0"/>
                  </a:moveTo>
                  <a:cubicBezTo>
                    <a:pt x="142" y="0"/>
                    <a:pt x="140" y="0"/>
                    <a:pt x="137" y="0"/>
                  </a:cubicBezTo>
                  <a:cubicBezTo>
                    <a:pt x="136" y="0"/>
                    <a:pt x="135" y="1"/>
                    <a:pt x="135" y="2"/>
                  </a:cubicBezTo>
                  <a:cubicBezTo>
                    <a:pt x="119" y="11"/>
                    <a:pt x="112" y="26"/>
                    <a:pt x="108" y="43"/>
                  </a:cubicBezTo>
                  <a:cubicBezTo>
                    <a:pt x="106" y="52"/>
                    <a:pt x="102" y="61"/>
                    <a:pt x="99" y="70"/>
                  </a:cubicBezTo>
                  <a:cubicBezTo>
                    <a:pt x="95" y="80"/>
                    <a:pt x="87" y="87"/>
                    <a:pt x="89" y="99"/>
                  </a:cubicBezTo>
                  <a:cubicBezTo>
                    <a:pt x="89" y="103"/>
                    <a:pt x="86" y="108"/>
                    <a:pt x="83" y="110"/>
                  </a:cubicBezTo>
                  <a:cubicBezTo>
                    <a:pt x="69" y="120"/>
                    <a:pt x="55" y="129"/>
                    <a:pt x="42" y="138"/>
                  </a:cubicBezTo>
                  <a:cubicBezTo>
                    <a:pt x="35" y="142"/>
                    <a:pt x="28" y="146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5" y="153"/>
                    <a:pt x="28" y="155"/>
                    <a:pt x="30" y="157"/>
                  </a:cubicBezTo>
                  <a:cubicBezTo>
                    <a:pt x="30" y="158"/>
                    <a:pt x="30" y="159"/>
                    <a:pt x="30" y="159"/>
                  </a:cubicBezTo>
                  <a:cubicBezTo>
                    <a:pt x="29" y="160"/>
                    <a:pt x="28" y="160"/>
                    <a:pt x="28" y="160"/>
                  </a:cubicBezTo>
                  <a:cubicBezTo>
                    <a:pt x="28" y="160"/>
                    <a:pt x="28" y="160"/>
                    <a:pt x="29" y="161"/>
                  </a:cubicBezTo>
                  <a:cubicBezTo>
                    <a:pt x="47" y="169"/>
                    <a:pt x="66" y="179"/>
                    <a:pt x="84" y="189"/>
                  </a:cubicBezTo>
                  <a:cubicBezTo>
                    <a:pt x="94" y="194"/>
                    <a:pt x="105" y="199"/>
                    <a:pt x="115" y="205"/>
                  </a:cubicBezTo>
                  <a:cubicBezTo>
                    <a:pt x="116" y="206"/>
                    <a:pt x="117" y="206"/>
                    <a:pt x="118" y="207"/>
                  </a:cubicBezTo>
                  <a:cubicBezTo>
                    <a:pt x="118" y="207"/>
                    <a:pt x="119" y="207"/>
                    <a:pt x="119" y="207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1" y="207"/>
                    <a:pt x="123" y="209"/>
                    <a:pt x="124" y="210"/>
                  </a:cubicBezTo>
                  <a:cubicBezTo>
                    <a:pt x="124" y="211"/>
                    <a:pt x="124" y="213"/>
                    <a:pt x="123" y="214"/>
                  </a:cubicBezTo>
                  <a:cubicBezTo>
                    <a:pt x="123" y="214"/>
                    <a:pt x="123" y="214"/>
                    <a:pt x="124" y="215"/>
                  </a:cubicBezTo>
                  <a:cubicBezTo>
                    <a:pt x="128" y="221"/>
                    <a:pt x="132" y="229"/>
                    <a:pt x="137" y="235"/>
                  </a:cubicBezTo>
                  <a:cubicBezTo>
                    <a:pt x="149" y="247"/>
                    <a:pt x="157" y="261"/>
                    <a:pt x="158" y="279"/>
                  </a:cubicBezTo>
                  <a:cubicBezTo>
                    <a:pt x="159" y="289"/>
                    <a:pt x="165" y="299"/>
                    <a:pt x="169" y="308"/>
                  </a:cubicBezTo>
                  <a:cubicBezTo>
                    <a:pt x="171" y="314"/>
                    <a:pt x="174" y="319"/>
                    <a:pt x="176" y="325"/>
                  </a:cubicBezTo>
                  <a:cubicBezTo>
                    <a:pt x="176" y="325"/>
                    <a:pt x="176" y="325"/>
                    <a:pt x="176" y="326"/>
                  </a:cubicBezTo>
                  <a:cubicBezTo>
                    <a:pt x="178" y="325"/>
                    <a:pt x="180" y="325"/>
                    <a:pt x="182" y="325"/>
                  </a:cubicBezTo>
                  <a:cubicBezTo>
                    <a:pt x="179" y="321"/>
                    <a:pt x="176" y="318"/>
                    <a:pt x="174" y="314"/>
                  </a:cubicBezTo>
                  <a:cubicBezTo>
                    <a:pt x="173" y="311"/>
                    <a:pt x="172" y="306"/>
                    <a:pt x="173" y="304"/>
                  </a:cubicBezTo>
                  <a:cubicBezTo>
                    <a:pt x="182" y="295"/>
                    <a:pt x="193" y="292"/>
                    <a:pt x="205" y="292"/>
                  </a:cubicBezTo>
                  <a:cubicBezTo>
                    <a:pt x="206" y="292"/>
                    <a:pt x="206" y="292"/>
                    <a:pt x="206" y="292"/>
                  </a:cubicBezTo>
                  <a:cubicBezTo>
                    <a:pt x="221" y="292"/>
                    <a:pt x="233" y="299"/>
                    <a:pt x="245" y="306"/>
                  </a:cubicBezTo>
                  <a:cubicBezTo>
                    <a:pt x="254" y="310"/>
                    <a:pt x="262" y="315"/>
                    <a:pt x="271" y="321"/>
                  </a:cubicBezTo>
                  <a:cubicBezTo>
                    <a:pt x="277" y="325"/>
                    <a:pt x="284" y="326"/>
                    <a:pt x="290" y="332"/>
                  </a:cubicBezTo>
                  <a:cubicBezTo>
                    <a:pt x="294" y="337"/>
                    <a:pt x="302" y="338"/>
                    <a:pt x="308" y="341"/>
                  </a:cubicBezTo>
                  <a:cubicBezTo>
                    <a:pt x="312" y="344"/>
                    <a:pt x="317" y="347"/>
                    <a:pt x="321" y="348"/>
                  </a:cubicBezTo>
                  <a:cubicBezTo>
                    <a:pt x="325" y="348"/>
                    <a:pt x="329" y="349"/>
                    <a:pt x="333" y="349"/>
                  </a:cubicBezTo>
                  <a:cubicBezTo>
                    <a:pt x="338" y="349"/>
                    <a:pt x="342" y="348"/>
                    <a:pt x="346" y="346"/>
                  </a:cubicBezTo>
                  <a:cubicBezTo>
                    <a:pt x="354" y="343"/>
                    <a:pt x="363" y="345"/>
                    <a:pt x="371" y="340"/>
                  </a:cubicBezTo>
                  <a:cubicBezTo>
                    <a:pt x="376" y="336"/>
                    <a:pt x="379" y="333"/>
                    <a:pt x="375" y="327"/>
                  </a:cubicBezTo>
                  <a:cubicBezTo>
                    <a:pt x="372" y="322"/>
                    <a:pt x="372" y="315"/>
                    <a:pt x="364" y="314"/>
                  </a:cubicBezTo>
                  <a:cubicBezTo>
                    <a:pt x="363" y="314"/>
                    <a:pt x="363" y="313"/>
                    <a:pt x="362" y="313"/>
                  </a:cubicBezTo>
                  <a:cubicBezTo>
                    <a:pt x="360" y="309"/>
                    <a:pt x="358" y="306"/>
                    <a:pt x="354" y="303"/>
                  </a:cubicBezTo>
                  <a:cubicBezTo>
                    <a:pt x="344" y="297"/>
                    <a:pt x="335" y="290"/>
                    <a:pt x="323" y="290"/>
                  </a:cubicBezTo>
                  <a:cubicBezTo>
                    <a:pt x="323" y="290"/>
                    <a:pt x="323" y="290"/>
                    <a:pt x="322" y="290"/>
                  </a:cubicBezTo>
                  <a:cubicBezTo>
                    <a:pt x="322" y="290"/>
                    <a:pt x="321" y="290"/>
                    <a:pt x="320" y="290"/>
                  </a:cubicBezTo>
                  <a:cubicBezTo>
                    <a:pt x="310" y="290"/>
                    <a:pt x="301" y="287"/>
                    <a:pt x="291" y="285"/>
                  </a:cubicBezTo>
                  <a:cubicBezTo>
                    <a:pt x="285" y="283"/>
                    <a:pt x="278" y="282"/>
                    <a:pt x="272" y="280"/>
                  </a:cubicBezTo>
                  <a:cubicBezTo>
                    <a:pt x="267" y="278"/>
                    <a:pt x="263" y="276"/>
                    <a:pt x="258" y="274"/>
                  </a:cubicBezTo>
                  <a:cubicBezTo>
                    <a:pt x="257" y="274"/>
                    <a:pt x="256" y="273"/>
                    <a:pt x="255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4" y="273"/>
                    <a:pt x="253" y="273"/>
                    <a:pt x="253" y="273"/>
                  </a:cubicBezTo>
                  <a:cubicBezTo>
                    <a:pt x="245" y="273"/>
                    <a:pt x="239" y="267"/>
                    <a:pt x="232" y="264"/>
                  </a:cubicBezTo>
                  <a:cubicBezTo>
                    <a:pt x="227" y="263"/>
                    <a:pt x="223" y="259"/>
                    <a:pt x="219" y="256"/>
                  </a:cubicBezTo>
                  <a:cubicBezTo>
                    <a:pt x="213" y="252"/>
                    <a:pt x="207" y="247"/>
                    <a:pt x="201" y="243"/>
                  </a:cubicBezTo>
                  <a:cubicBezTo>
                    <a:pt x="197" y="240"/>
                    <a:pt x="198" y="232"/>
                    <a:pt x="202" y="230"/>
                  </a:cubicBezTo>
                  <a:cubicBezTo>
                    <a:pt x="211" y="226"/>
                    <a:pt x="216" y="219"/>
                    <a:pt x="223" y="212"/>
                  </a:cubicBezTo>
                  <a:cubicBezTo>
                    <a:pt x="230" y="205"/>
                    <a:pt x="237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50" y="198"/>
                    <a:pt x="254" y="195"/>
                    <a:pt x="254" y="193"/>
                  </a:cubicBezTo>
                  <a:cubicBezTo>
                    <a:pt x="254" y="187"/>
                    <a:pt x="253" y="182"/>
                    <a:pt x="256" y="177"/>
                  </a:cubicBezTo>
                  <a:cubicBezTo>
                    <a:pt x="256" y="176"/>
                    <a:pt x="256" y="175"/>
                    <a:pt x="256" y="174"/>
                  </a:cubicBezTo>
                  <a:cubicBezTo>
                    <a:pt x="254" y="167"/>
                    <a:pt x="245" y="171"/>
                    <a:pt x="243" y="164"/>
                  </a:cubicBezTo>
                  <a:cubicBezTo>
                    <a:pt x="243" y="164"/>
                    <a:pt x="242" y="164"/>
                    <a:pt x="242" y="164"/>
                  </a:cubicBezTo>
                  <a:cubicBezTo>
                    <a:pt x="242" y="164"/>
                    <a:pt x="242" y="164"/>
                    <a:pt x="242" y="164"/>
                  </a:cubicBezTo>
                  <a:cubicBezTo>
                    <a:pt x="239" y="165"/>
                    <a:pt x="235" y="165"/>
                    <a:pt x="233" y="167"/>
                  </a:cubicBezTo>
                  <a:cubicBezTo>
                    <a:pt x="229" y="168"/>
                    <a:pt x="225" y="171"/>
                    <a:pt x="224" y="174"/>
                  </a:cubicBezTo>
                  <a:cubicBezTo>
                    <a:pt x="223" y="180"/>
                    <a:pt x="218" y="181"/>
                    <a:pt x="214" y="185"/>
                  </a:cubicBezTo>
                  <a:cubicBezTo>
                    <a:pt x="214" y="185"/>
                    <a:pt x="214" y="185"/>
                    <a:pt x="214" y="185"/>
                  </a:cubicBezTo>
                  <a:cubicBezTo>
                    <a:pt x="213" y="185"/>
                    <a:pt x="210" y="183"/>
                    <a:pt x="210" y="183"/>
                  </a:cubicBezTo>
                  <a:cubicBezTo>
                    <a:pt x="211" y="181"/>
                    <a:pt x="211" y="178"/>
                    <a:pt x="213" y="177"/>
                  </a:cubicBezTo>
                  <a:cubicBezTo>
                    <a:pt x="214" y="174"/>
                    <a:pt x="217" y="173"/>
                    <a:pt x="218" y="171"/>
                  </a:cubicBezTo>
                  <a:cubicBezTo>
                    <a:pt x="221" y="168"/>
                    <a:pt x="223" y="164"/>
                    <a:pt x="227" y="160"/>
                  </a:cubicBezTo>
                  <a:cubicBezTo>
                    <a:pt x="226" y="159"/>
                    <a:pt x="225" y="157"/>
                    <a:pt x="223" y="156"/>
                  </a:cubicBezTo>
                  <a:cubicBezTo>
                    <a:pt x="221" y="154"/>
                    <a:pt x="218" y="152"/>
                    <a:pt x="215" y="151"/>
                  </a:cubicBezTo>
                  <a:cubicBezTo>
                    <a:pt x="209" y="147"/>
                    <a:pt x="208" y="141"/>
                    <a:pt x="208" y="134"/>
                  </a:cubicBezTo>
                  <a:cubicBezTo>
                    <a:pt x="208" y="133"/>
                    <a:pt x="208" y="131"/>
                    <a:pt x="208" y="131"/>
                  </a:cubicBezTo>
                  <a:cubicBezTo>
                    <a:pt x="205" y="129"/>
                    <a:pt x="204" y="126"/>
                    <a:pt x="204" y="123"/>
                  </a:cubicBezTo>
                  <a:cubicBezTo>
                    <a:pt x="198" y="125"/>
                    <a:pt x="193" y="127"/>
                    <a:pt x="188" y="129"/>
                  </a:cubicBezTo>
                  <a:cubicBezTo>
                    <a:pt x="184" y="131"/>
                    <a:pt x="180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3" y="137"/>
                    <a:pt x="169" y="131"/>
                    <a:pt x="166" y="128"/>
                  </a:cubicBezTo>
                  <a:cubicBezTo>
                    <a:pt x="161" y="123"/>
                    <a:pt x="156" y="117"/>
                    <a:pt x="157" y="109"/>
                  </a:cubicBezTo>
                  <a:cubicBezTo>
                    <a:pt x="159" y="98"/>
                    <a:pt x="158" y="87"/>
                    <a:pt x="159" y="76"/>
                  </a:cubicBezTo>
                  <a:cubicBezTo>
                    <a:pt x="161" y="60"/>
                    <a:pt x="157" y="43"/>
                    <a:pt x="168" y="29"/>
                  </a:cubicBezTo>
                  <a:cubicBezTo>
                    <a:pt x="168" y="29"/>
                    <a:pt x="168" y="28"/>
                    <a:pt x="168" y="28"/>
                  </a:cubicBezTo>
                  <a:cubicBezTo>
                    <a:pt x="167" y="30"/>
                    <a:pt x="165" y="32"/>
                    <a:pt x="164" y="33"/>
                  </a:cubicBezTo>
                  <a:cubicBezTo>
                    <a:pt x="161" y="37"/>
                    <a:pt x="157" y="40"/>
                    <a:pt x="154" y="40"/>
                  </a:cubicBezTo>
                  <a:cubicBezTo>
                    <a:pt x="153" y="40"/>
                    <a:pt x="152" y="40"/>
                    <a:pt x="151" y="39"/>
                  </a:cubicBezTo>
                  <a:cubicBezTo>
                    <a:pt x="148" y="37"/>
                    <a:pt x="144" y="30"/>
                    <a:pt x="144" y="26"/>
                  </a:cubicBezTo>
                  <a:cubicBezTo>
                    <a:pt x="144" y="23"/>
                    <a:pt x="148" y="18"/>
                    <a:pt x="143" y="15"/>
                  </a:cubicBezTo>
                  <a:cubicBezTo>
                    <a:pt x="142" y="14"/>
                    <a:pt x="143" y="12"/>
                    <a:pt x="143" y="11"/>
                  </a:cubicBezTo>
                  <a:cubicBezTo>
                    <a:pt x="143" y="9"/>
                    <a:pt x="144" y="8"/>
                    <a:pt x="144" y="6"/>
                  </a:cubicBezTo>
                  <a:cubicBezTo>
                    <a:pt x="145" y="4"/>
                    <a:pt x="144" y="2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02" y="1384"/>
              <a:ext cx="175" cy="220"/>
            </a:xfrm>
            <a:custGeom>
              <a:avLst/>
              <a:gdLst>
                <a:gd name="T0" fmla="*/ 106 w 244"/>
                <a:gd name="T1" fmla="*/ 128 h 307"/>
                <a:gd name="T2" fmla="*/ 103 w 244"/>
                <a:gd name="T3" fmla="*/ 144 h 307"/>
                <a:gd name="T4" fmla="*/ 99 w 244"/>
                <a:gd name="T5" fmla="*/ 137 h 307"/>
                <a:gd name="T6" fmla="*/ 93 w 244"/>
                <a:gd name="T7" fmla="*/ 140 h 307"/>
                <a:gd name="T8" fmla="*/ 99 w 244"/>
                <a:gd name="T9" fmla="*/ 129 h 307"/>
                <a:gd name="T10" fmla="*/ 101 w 244"/>
                <a:gd name="T11" fmla="*/ 129 h 307"/>
                <a:gd name="T12" fmla="*/ 68 w 244"/>
                <a:gd name="T13" fmla="*/ 86 h 307"/>
                <a:gd name="T14" fmla="*/ 90 w 244"/>
                <a:gd name="T15" fmla="*/ 86 h 307"/>
                <a:gd name="T16" fmla="*/ 84 w 244"/>
                <a:gd name="T17" fmla="*/ 94 h 307"/>
                <a:gd name="T18" fmla="*/ 79 w 244"/>
                <a:gd name="T19" fmla="*/ 94 h 307"/>
                <a:gd name="T20" fmla="*/ 97 w 244"/>
                <a:gd name="T21" fmla="*/ 79 h 307"/>
                <a:gd name="T22" fmla="*/ 110 w 244"/>
                <a:gd name="T23" fmla="*/ 73 h 307"/>
                <a:gd name="T24" fmla="*/ 97 w 244"/>
                <a:gd name="T25" fmla="*/ 79 h 307"/>
                <a:gd name="T26" fmla="*/ 80 w 244"/>
                <a:gd name="T27" fmla="*/ 12 h 307"/>
                <a:gd name="T28" fmla="*/ 61 w 244"/>
                <a:gd name="T29" fmla="*/ 42 h 307"/>
                <a:gd name="T30" fmla="*/ 56 w 244"/>
                <a:gd name="T31" fmla="*/ 59 h 307"/>
                <a:gd name="T32" fmla="*/ 15 w 244"/>
                <a:gd name="T33" fmla="*/ 138 h 307"/>
                <a:gd name="T34" fmla="*/ 3 w 244"/>
                <a:gd name="T35" fmla="*/ 166 h 307"/>
                <a:gd name="T36" fmla="*/ 49 w 244"/>
                <a:gd name="T37" fmla="*/ 172 h 307"/>
                <a:gd name="T38" fmla="*/ 141 w 244"/>
                <a:gd name="T39" fmla="*/ 179 h 307"/>
                <a:gd name="T40" fmla="*/ 149 w 244"/>
                <a:gd name="T41" fmla="*/ 206 h 307"/>
                <a:gd name="T42" fmla="*/ 77 w 244"/>
                <a:gd name="T43" fmla="*/ 260 h 307"/>
                <a:gd name="T44" fmla="*/ 85 w 244"/>
                <a:gd name="T45" fmla="*/ 269 h 307"/>
                <a:gd name="T46" fmla="*/ 102 w 244"/>
                <a:gd name="T47" fmla="*/ 285 h 307"/>
                <a:gd name="T48" fmla="*/ 113 w 244"/>
                <a:gd name="T49" fmla="*/ 303 h 307"/>
                <a:gd name="T50" fmla="*/ 119 w 244"/>
                <a:gd name="T51" fmla="*/ 306 h 307"/>
                <a:gd name="T52" fmla="*/ 130 w 244"/>
                <a:gd name="T53" fmla="*/ 268 h 307"/>
                <a:gd name="T54" fmla="*/ 148 w 244"/>
                <a:gd name="T55" fmla="*/ 252 h 307"/>
                <a:gd name="T56" fmla="*/ 163 w 244"/>
                <a:gd name="T57" fmla="*/ 248 h 307"/>
                <a:gd name="T58" fmla="*/ 170 w 244"/>
                <a:gd name="T59" fmla="*/ 242 h 307"/>
                <a:gd name="T60" fmla="*/ 170 w 244"/>
                <a:gd name="T61" fmla="*/ 225 h 307"/>
                <a:gd name="T62" fmla="*/ 203 w 244"/>
                <a:gd name="T63" fmla="*/ 224 h 307"/>
                <a:gd name="T64" fmla="*/ 231 w 244"/>
                <a:gd name="T65" fmla="*/ 256 h 307"/>
                <a:gd name="T66" fmla="*/ 237 w 244"/>
                <a:gd name="T67" fmla="*/ 250 h 307"/>
                <a:gd name="T68" fmla="*/ 224 w 244"/>
                <a:gd name="T69" fmla="*/ 234 h 307"/>
                <a:gd name="T70" fmla="*/ 202 w 244"/>
                <a:gd name="T71" fmla="*/ 216 h 307"/>
                <a:gd name="T72" fmla="*/ 206 w 244"/>
                <a:gd name="T73" fmla="*/ 196 h 307"/>
                <a:gd name="T74" fmla="*/ 215 w 244"/>
                <a:gd name="T75" fmla="*/ 174 h 307"/>
                <a:gd name="T76" fmla="*/ 244 w 244"/>
                <a:gd name="T77" fmla="*/ 170 h 307"/>
                <a:gd name="T78" fmla="*/ 237 w 244"/>
                <a:gd name="T79" fmla="*/ 152 h 307"/>
                <a:gd name="T80" fmla="*/ 205 w 244"/>
                <a:gd name="T81" fmla="*/ 79 h 307"/>
                <a:gd name="T82" fmla="*/ 191 w 244"/>
                <a:gd name="T83" fmla="*/ 58 h 307"/>
                <a:gd name="T84" fmla="*/ 187 w 244"/>
                <a:gd name="T85" fmla="*/ 60 h 307"/>
                <a:gd name="T86" fmla="*/ 180 w 244"/>
                <a:gd name="T87" fmla="*/ 52 h 307"/>
                <a:gd name="T88" fmla="*/ 180 w 244"/>
                <a:gd name="T89" fmla="*/ 52 h 307"/>
                <a:gd name="T90" fmla="*/ 186 w 244"/>
                <a:gd name="T91" fmla="*/ 51 h 307"/>
                <a:gd name="T92" fmla="*/ 152 w 244"/>
                <a:gd name="T93" fmla="*/ 33 h 307"/>
                <a:gd name="T94" fmla="*/ 96 w 244"/>
                <a:gd name="T95" fmla="*/ 4 h 307"/>
                <a:gd name="T96" fmla="*/ 91 w 244"/>
                <a:gd name="T97" fmla="*/ 5 h 307"/>
                <a:gd name="T98" fmla="*/ 86 w 244"/>
                <a:gd name="T9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4" h="307">
                  <a:moveTo>
                    <a:pt x="101" y="129"/>
                  </a:moveTo>
                  <a:cubicBezTo>
                    <a:pt x="103" y="129"/>
                    <a:pt x="105" y="129"/>
                    <a:pt x="106" y="128"/>
                  </a:cubicBezTo>
                  <a:cubicBezTo>
                    <a:pt x="107" y="131"/>
                    <a:pt x="106" y="133"/>
                    <a:pt x="107" y="135"/>
                  </a:cubicBezTo>
                  <a:cubicBezTo>
                    <a:pt x="111" y="140"/>
                    <a:pt x="108" y="143"/>
                    <a:pt x="103" y="144"/>
                  </a:cubicBezTo>
                  <a:cubicBezTo>
                    <a:pt x="103" y="143"/>
                    <a:pt x="102" y="142"/>
                    <a:pt x="101" y="141"/>
                  </a:cubicBezTo>
                  <a:cubicBezTo>
                    <a:pt x="101" y="139"/>
                    <a:pt x="100" y="137"/>
                    <a:pt x="99" y="137"/>
                  </a:cubicBezTo>
                  <a:cubicBezTo>
                    <a:pt x="98" y="137"/>
                    <a:pt x="97" y="138"/>
                    <a:pt x="96" y="139"/>
                  </a:cubicBezTo>
                  <a:cubicBezTo>
                    <a:pt x="95" y="140"/>
                    <a:pt x="94" y="140"/>
                    <a:pt x="93" y="140"/>
                  </a:cubicBezTo>
                  <a:cubicBezTo>
                    <a:pt x="92" y="140"/>
                    <a:pt x="90" y="139"/>
                    <a:pt x="87" y="135"/>
                  </a:cubicBezTo>
                  <a:cubicBezTo>
                    <a:pt x="90" y="129"/>
                    <a:pt x="94" y="129"/>
                    <a:pt x="99" y="129"/>
                  </a:cubicBezTo>
                  <a:cubicBezTo>
                    <a:pt x="99" y="129"/>
                    <a:pt x="100" y="129"/>
                    <a:pt x="100" y="129"/>
                  </a:cubicBezTo>
                  <a:cubicBezTo>
                    <a:pt x="100" y="129"/>
                    <a:pt x="101" y="129"/>
                    <a:pt x="101" y="129"/>
                  </a:cubicBezTo>
                  <a:moveTo>
                    <a:pt x="77" y="94"/>
                  </a:moveTo>
                  <a:cubicBezTo>
                    <a:pt x="73" y="94"/>
                    <a:pt x="70" y="93"/>
                    <a:pt x="68" y="86"/>
                  </a:cubicBezTo>
                  <a:cubicBezTo>
                    <a:pt x="75" y="85"/>
                    <a:pt x="81" y="84"/>
                    <a:pt x="88" y="84"/>
                  </a:cubicBezTo>
                  <a:cubicBezTo>
                    <a:pt x="89" y="84"/>
                    <a:pt x="89" y="85"/>
                    <a:pt x="90" y="86"/>
                  </a:cubicBezTo>
                  <a:cubicBezTo>
                    <a:pt x="88" y="89"/>
                    <a:pt x="85" y="94"/>
                    <a:pt x="84" y="94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83" y="94"/>
                    <a:pt x="82" y="93"/>
                    <a:pt x="81" y="93"/>
                  </a:cubicBezTo>
                  <a:cubicBezTo>
                    <a:pt x="80" y="93"/>
                    <a:pt x="80" y="93"/>
                    <a:pt x="79" y="94"/>
                  </a:cubicBezTo>
                  <a:cubicBezTo>
                    <a:pt x="78" y="94"/>
                    <a:pt x="78" y="94"/>
                    <a:pt x="77" y="94"/>
                  </a:cubicBezTo>
                  <a:moveTo>
                    <a:pt x="97" y="79"/>
                  </a:moveTo>
                  <a:cubicBezTo>
                    <a:pt x="97" y="78"/>
                    <a:pt x="97" y="77"/>
                    <a:pt x="97" y="75"/>
                  </a:cubicBezTo>
                  <a:cubicBezTo>
                    <a:pt x="101" y="75"/>
                    <a:pt x="105" y="74"/>
                    <a:pt x="110" y="73"/>
                  </a:cubicBezTo>
                  <a:cubicBezTo>
                    <a:pt x="110" y="75"/>
                    <a:pt x="110" y="76"/>
                    <a:pt x="110" y="77"/>
                  </a:cubicBezTo>
                  <a:cubicBezTo>
                    <a:pt x="106" y="78"/>
                    <a:pt x="102" y="79"/>
                    <a:pt x="97" y="79"/>
                  </a:cubicBezTo>
                  <a:moveTo>
                    <a:pt x="86" y="0"/>
                  </a:moveTo>
                  <a:cubicBezTo>
                    <a:pt x="83" y="4"/>
                    <a:pt x="81" y="8"/>
                    <a:pt x="80" y="12"/>
                  </a:cubicBezTo>
                  <a:cubicBezTo>
                    <a:pt x="78" y="18"/>
                    <a:pt x="74" y="24"/>
                    <a:pt x="69" y="28"/>
                  </a:cubicBezTo>
                  <a:cubicBezTo>
                    <a:pt x="63" y="32"/>
                    <a:pt x="61" y="36"/>
                    <a:pt x="61" y="42"/>
                  </a:cubicBezTo>
                  <a:cubicBezTo>
                    <a:pt x="60" y="49"/>
                    <a:pt x="58" y="54"/>
                    <a:pt x="55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0" y="77"/>
                    <a:pt x="45" y="94"/>
                    <a:pt x="37" y="111"/>
                  </a:cubicBezTo>
                  <a:cubicBezTo>
                    <a:pt x="33" y="121"/>
                    <a:pt x="23" y="129"/>
                    <a:pt x="15" y="138"/>
                  </a:cubicBezTo>
                  <a:cubicBezTo>
                    <a:pt x="11" y="142"/>
                    <a:pt x="4" y="145"/>
                    <a:pt x="2" y="150"/>
                  </a:cubicBezTo>
                  <a:cubicBezTo>
                    <a:pt x="0" y="155"/>
                    <a:pt x="0" y="164"/>
                    <a:pt x="3" y="166"/>
                  </a:cubicBezTo>
                  <a:cubicBezTo>
                    <a:pt x="8" y="169"/>
                    <a:pt x="16" y="170"/>
                    <a:pt x="23" y="171"/>
                  </a:cubicBezTo>
                  <a:cubicBezTo>
                    <a:pt x="31" y="171"/>
                    <a:pt x="40" y="171"/>
                    <a:pt x="49" y="172"/>
                  </a:cubicBezTo>
                  <a:cubicBezTo>
                    <a:pt x="60" y="173"/>
                    <a:pt x="72" y="174"/>
                    <a:pt x="83" y="175"/>
                  </a:cubicBezTo>
                  <a:cubicBezTo>
                    <a:pt x="102" y="177"/>
                    <a:pt x="122" y="177"/>
                    <a:pt x="141" y="179"/>
                  </a:cubicBezTo>
                  <a:cubicBezTo>
                    <a:pt x="147" y="180"/>
                    <a:pt x="154" y="186"/>
                    <a:pt x="157" y="191"/>
                  </a:cubicBezTo>
                  <a:cubicBezTo>
                    <a:pt x="158" y="194"/>
                    <a:pt x="153" y="202"/>
                    <a:pt x="149" y="206"/>
                  </a:cubicBezTo>
                  <a:cubicBezTo>
                    <a:pt x="133" y="221"/>
                    <a:pt x="117" y="235"/>
                    <a:pt x="100" y="247"/>
                  </a:cubicBezTo>
                  <a:cubicBezTo>
                    <a:pt x="93" y="252"/>
                    <a:pt x="85" y="256"/>
                    <a:pt x="77" y="260"/>
                  </a:cubicBezTo>
                  <a:cubicBezTo>
                    <a:pt x="80" y="261"/>
                    <a:pt x="83" y="263"/>
                    <a:pt x="83" y="267"/>
                  </a:cubicBezTo>
                  <a:cubicBezTo>
                    <a:pt x="83" y="268"/>
                    <a:pt x="85" y="268"/>
                    <a:pt x="85" y="269"/>
                  </a:cubicBezTo>
                  <a:cubicBezTo>
                    <a:pt x="91" y="273"/>
                    <a:pt x="97" y="277"/>
                    <a:pt x="104" y="281"/>
                  </a:cubicBezTo>
                  <a:cubicBezTo>
                    <a:pt x="102" y="283"/>
                    <a:pt x="102" y="284"/>
                    <a:pt x="102" y="285"/>
                  </a:cubicBezTo>
                  <a:cubicBezTo>
                    <a:pt x="100" y="289"/>
                    <a:pt x="98" y="294"/>
                    <a:pt x="104" y="297"/>
                  </a:cubicBezTo>
                  <a:cubicBezTo>
                    <a:pt x="108" y="298"/>
                    <a:pt x="113" y="301"/>
                    <a:pt x="113" y="303"/>
                  </a:cubicBezTo>
                  <a:cubicBezTo>
                    <a:pt x="114" y="306"/>
                    <a:pt x="115" y="307"/>
                    <a:pt x="116" y="307"/>
                  </a:cubicBezTo>
                  <a:cubicBezTo>
                    <a:pt x="117" y="307"/>
                    <a:pt x="118" y="306"/>
                    <a:pt x="119" y="306"/>
                  </a:cubicBezTo>
                  <a:cubicBezTo>
                    <a:pt x="127" y="303"/>
                    <a:pt x="134" y="295"/>
                    <a:pt x="133" y="287"/>
                  </a:cubicBezTo>
                  <a:cubicBezTo>
                    <a:pt x="133" y="281"/>
                    <a:pt x="132" y="275"/>
                    <a:pt x="130" y="268"/>
                  </a:cubicBezTo>
                  <a:cubicBezTo>
                    <a:pt x="129" y="263"/>
                    <a:pt x="131" y="261"/>
                    <a:pt x="135" y="259"/>
                  </a:cubicBezTo>
                  <a:cubicBezTo>
                    <a:pt x="140" y="258"/>
                    <a:pt x="144" y="256"/>
                    <a:pt x="148" y="252"/>
                  </a:cubicBezTo>
                  <a:cubicBezTo>
                    <a:pt x="151" y="249"/>
                    <a:pt x="154" y="248"/>
                    <a:pt x="158" y="248"/>
                  </a:cubicBezTo>
                  <a:cubicBezTo>
                    <a:pt x="160" y="248"/>
                    <a:pt x="161" y="248"/>
                    <a:pt x="163" y="248"/>
                  </a:cubicBezTo>
                  <a:cubicBezTo>
                    <a:pt x="164" y="249"/>
                    <a:pt x="165" y="249"/>
                    <a:pt x="166" y="249"/>
                  </a:cubicBezTo>
                  <a:cubicBezTo>
                    <a:pt x="169" y="249"/>
                    <a:pt x="171" y="246"/>
                    <a:pt x="170" y="242"/>
                  </a:cubicBezTo>
                  <a:cubicBezTo>
                    <a:pt x="170" y="240"/>
                    <a:pt x="169" y="238"/>
                    <a:pt x="169" y="236"/>
                  </a:cubicBezTo>
                  <a:cubicBezTo>
                    <a:pt x="168" y="233"/>
                    <a:pt x="168" y="229"/>
                    <a:pt x="170" y="225"/>
                  </a:cubicBezTo>
                  <a:cubicBezTo>
                    <a:pt x="175" y="219"/>
                    <a:pt x="182" y="216"/>
                    <a:pt x="188" y="216"/>
                  </a:cubicBezTo>
                  <a:cubicBezTo>
                    <a:pt x="194" y="216"/>
                    <a:pt x="200" y="219"/>
                    <a:pt x="203" y="224"/>
                  </a:cubicBezTo>
                  <a:cubicBezTo>
                    <a:pt x="208" y="231"/>
                    <a:pt x="212" y="238"/>
                    <a:pt x="217" y="245"/>
                  </a:cubicBezTo>
                  <a:cubicBezTo>
                    <a:pt x="221" y="250"/>
                    <a:pt x="224" y="256"/>
                    <a:pt x="231" y="256"/>
                  </a:cubicBezTo>
                  <a:cubicBezTo>
                    <a:pt x="231" y="256"/>
                    <a:pt x="232" y="256"/>
                    <a:pt x="232" y="256"/>
                  </a:cubicBezTo>
                  <a:cubicBezTo>
                    <a:pt x="236" y="256"/>
                    <a:pt x="239" y="253"/>
                    <a:pt x="237" y="250"/>
                  </a:cubicBezTo>
                  <a:cubicBezTo>
                    <a:pt x="235" y="246"/>
                    <a:pt x="232" y="242"/>
                    <a:pt x="229" y="239"/>
                  </a:cubicBezTo>
                  <a:cubicBezTo>
                    <a:pt x="228" y="237"/>
                    <a:pt x="226" y="236"/>
                    <a:pt x="224" y="234"/>
                  </a:cubicBezTo>
                  <a:cubicBezTo>
                    <a:pt x="219" y="227"/>
                    <a:pt x="214" y="221"/>
                    <a:pt x="205" y="219"/>
                  </a:cubicBezTo>
                  <a:cubicBezTo>
                    <a:pt x="204" y="219"/>
                    <a:pt x="202" y="217"/>
                    <a:pt x="202" y="216"/>
                  </a:cubicBezTo>
                  <a:cubicBezTo>
                    <a:pt x="200" y="211"/>
                    <a:pt x="199" y="206"/>
                    <a:pt x="198" y="202"/>
                  </a:cubicBezTo>
                  <a:cubicBezTo>
                    <a:pt x="201" y="200"/>
                    <a:pt x="203" y="197"/>
                    <a:pt x="206" y="196"/>
                  </a:cubicBezTo>
                  <a:cubicBezTo>
                    <a:pt x="212" y="193"/>
                    <a:pt x="212" y="193"/>
                    <a:pt x="210" y="186"/>
                  </a:cubicBezTo>
                  <a:cubicBezTo>
                    <a:pt x="208" y="183"/>
                    <a:pt x="211" y="175"/>
                    <a:pt x="215" y="174"/>
                  </a:cubicBezTo>
                  <a:cubicBezTo>
                    <a:pt x="219" y="173"/>
                    <a:pt x="223" y="172"/>
                    <a:pt x="228" y="172"/>
                  </a:cubicBezTo>
                  <a:cubicBezTo>
                    <a:pt x="233" y="171"/>
                    <a:pt x="238" y="170"/>
                    <a:pt x="244" y="170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2" y="163"/>
                    <a:pt x="239" y="158"/>
                    <a:pt x="237" y="152"/>
                  </a:cubicBezTo>
                  <a:cubicBezTo>
                    <a:pt x="233" y="143"/>
                    <a:pt x="227" y="133"/>
                    <a:pt x="226" y="123"/>
                  </a:cubicBezTo>
                  <a:cubicBezTo>
                    <a:pt x="225" y="105"/>
                    <a:pt x="217" y="91"/>
                    <a:pt x="205" y="79"/>
                  </a:cubicBezTo>
                  <a:cubicBezTo>
                    <a:pt x="200" y="73"/>
                    <a:pt x="196" y="65"/>
                    <a:pt x="192" y="59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1" y="59"/>
                    <a:pt x="190" y="59"/>
                    <a:pt x="190" y="59"/>
                  </a:cubicBezTo>
                  <a:cubicBezTo>
                    <a:pt x="189" y="59"/>
                    <a:pt x="188" y="60"/>
                    <a:pt x="187" y="60"/>
                  </a:cubicBezTo>
                  <a:cubicBezTo>
                    <a:pt x="186" y="60"/>
                    <a:pt x="184" y="59"/>
                    <a:pt x="183" y="58"/>
                  </a:cubicBezTo>
                  <a:cubicBezTo>
                    <a:pt x="182" y="57"/>
                    <a:pt x="181" y="55"/>
                    <a:pt x="180" y="52"/>
                  </a:cubicBezTo>
                  <a:cubicBezTo>
                    <a:pt x="180" y="53"/>
                    <a:pt x="179" y="53"/>
                    <a:pt x="179" y="53"/>
                  </a:cubicBezTo>
                  <a:cubicBezTo>
                    <a:pt x="179" y="53"/>
                    <a:pt x="180" y="52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2" y="52"/>
                    <a:pt x="184" y="52"/>
                    <a:pt x="186" y="51"/>
                  </a:cubicBezTo>
                  <a:cubicBezTo>
                    <a:pt x="185" y="50"/>
                    <a:pt x="184" y="50"/>
                    <a:pt x="183" y="49"/>
                  </a:cubicBezTo>
                  <a:cubicBezTo>
                    <a:pt x="173" y="43"/>
                    <a:pt x="162" y="38"/>
                    <a:pt x="152" y="33"/>
                  </a:cubicBezTo>
                  <a:cubicBezTo>
                    <a:pt x="134" y="23"/>
                    <a:pt x="115" y="13"/>
                    <a:pt x="97" y="5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4" y="5"/>
                    <a:pt x="93" y="5"/>
                    <a:pt x="92" y="5"/>
                  </a:cubicBezTo>
                  <a:cubicBezTo>
                    <a:pt x="92" y="5"/>
                    <a:pt x="91" y="5"/>
                    <a:pt x="91" y="5"/>
                  </a:cubicBezTo>
                  <a:cubicBezTo>
                    <a:pt x="90" y="4"/>
                    <a:pt x="89" y="3"/>
                    <a:pt x="88" y="1"/>
                  </a:cubicBezTo>
                  <a:cubicBezTo>
                    <a:pt x="87" y="1"/>
                    <a:pt x="87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7" y="1700"/>
              <a:ext cx="19" cy="17"/>
            </a:xfrm>
            <a:custGeom>
              <a:avLst/>
              <a:gdLst>
                <a:gd name="T0" fmla="*/ 13 w 26"/>
                <a:gd name="T1" fmla="*/ 0 h 23"/>
                <a:gd name="T2" fmla="*/ 11 w 26"/>
                <a:gd name="T3" fmla="*/ 2 h 23"/>
                <a:gd name="T4" fmla="*/ 0 w 26"/>
                <a:gd name="T5" fmla="*/ 11 h 23"/>
                <a:gd name="T6" fmla="*/ 1 w 26"/>
                <a:gd name="T7" fmla="*/ 14 h 23"/>
                <a:gd name="T8" fmla="*/ 10 w 26"/>
                <a:gd name="T9" fmla="*/ 23 h 23"/>
                <a:gd name="T10" fmla="*/ 13 w 26"/>
                <a:gd name="T11" fmla="*/ 23 h 23"/>
                <a:gd name="T12" fmla="*/ 26 w 26"/>
                <a:gd name="T13" fmla="*/ 23 h 23"/>
                <a:gd name="T14" fmla="*/ 26 w 26"/>
                <a:gd name="T15" fmla="*/ 21 h 23"/>
                <a:gd name="T16" fmla="*/ 25 w 26"/>
                <a:gd name="T17" fmla="*/ 15 h 23"/>
                <a:gd name="T18" fmla="*/ 21 w 26"/>
                <a:gd name="T19" fmla="*/ 4 h 23"/>
                <a:gd name="T20" fmla="*/ 13 w 26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3">
                  <a:moveTo>
                    <a:pt x="13" y="0"/>
                  </a:moveTo>
                  <a:cubicBezTo>
                    <a:pt x="12" y="0"/>
                    <a:pt x="12" y="1"/>
                    <a:pt x="11" y="2"/>
                  </a:cubicBezTo>
                  <a:cubicBezTo>
                    <a:pt x="10" y="5"/>
                    <a:pt x="5" y="7"/>
                    <a:pt x="0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4" y="17"/>
                    <a:pt x="8" y="20"/>
                    <a:pt x="10" y="23"/>
                  </a:cubicBezTo>
                  <a:cubicBezTo>
                    <a:pt x="11" y="23"/>
                    <a:pt x="12" y="23"/>
                    <a:pt x="13" y="23"/>
                  </a:cubicBezTo>
                  <a:cubicBezTo>
                    <a:pt x="18" y="23"/>
                    <a:pt x="22" y="23"/>
                    <a:pt x="26" y="23"/>
                  </a:cubicBezTo>
                  <a:cubicBezTo>
                    <a:pt x="26" y="22"/>
                    <a:pt x="26" y="22"/>
                    <a:pt x="26" y="21"/>
                  </a:cubicBezTo>
                  <a:cubicBezTo>
                    <a:pt x="25" y="19"/>
                    <a:pt x="25" y="17"/>
                    <a:pt x="25" y="15"/>
                  </a:cubicBezTo>
                  <a:cubicBezTo>
                    <a:pt x="24" y="11"/>
                    <a:pt x="24" y="7"/>
                    <a:pt x="21" y="4"/>
                  </a:cubicBezTo>
                  <a:cubicBezTo>
                    <a:pt x="18" y="2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4" y="1700"/>
              <a:ext cx="23" cy="23"/>
            </a:xfrm>
            <a:custGeom>
              <a:avLst/>
              <a:gdLst>
                <a:gd name="T0" fmla="*/ 30 w 32"/>
                <a:gd name="T1" fmla="*/ 21 h 32"/>
                <a:gd name="T2" fmla="*/ 30 w 32"/>
                <a:gd name="T3" fmla="*/ 23 h 32"/>
                <a:gd name="T4" fmla="*/ 17 w 32"/>
                <a:gd name="T5" fmla="*/ 23 h 32"/>
                <a:gd name="T6" fmla="*/ 14 w 32"/>
                <a:gd name="T7" fmla="*/ 23 h 32"/>
                <a:gd name="T8" fmla="*/ 16 w 32"/>
                <a:gd name="T9" fmla="*/ 27 h 32"/>
                <a:gd name="T10" fmla="*/ 19 w 32"/>
                <a:gd name="T11" fmla="*/ 32 h 32"/>
                <a:gd name="T12" fmla="*/ 24 w 32"/>
                <a:gd name="T13" fmla="*/ 32 h 32"/>
                <a:gd name="T14" fmla="*/ 25 w 32"/>
                <a:gd name="T15" fmla="*/ 32 h 32"/>
                <a:gd name="T16" fmla="*/ 30 w 32"/>
                <a:gd name="T17" fmla="*/ 23 h 32"/>
                <a:gd name="T18" fmla="*/ 30 w 32"/>
                <a:gd name="T19" fmla="*/ 21 h 32"/>
                <a:gd name="T20" fmla="*/ 15 w 32"/>
                <a:gd name="T21" fmla="*/ 0 h 32"/>
                <a:gd name="T22" fmla="*/ 3 w 32"/>
                <a:gd name="T23" fmla="*/ 5 h 32"/>
                <a:gd name="T24" fmla="*/ 0 w 32"/>
                <a:gd name="T25" fmla="*/ 10 h 32"/>
                <a:gd name="T26" fmla="*/ 5 w 32"/>
                <a:gd name="T27" fmla="*/ 14 h 32"/>
                <a:gd name="T28" fmla="*/ 5 w 32"/>
                <a:gd name="T29" fmla="*/ 14 h 32"/>
                <a:gd name="T30" fmla="*/ 4 w 32"/>
                <a:gd name="T31" fmla="*/ 11 h 32"/>
                <a:gd name="T32" fmla="*/ 15 w 32"/>
                <a:gd name="T33" fmla="*/ 2 h 32"/>
                <a:gd name="T34" fmla="*/ 17 w 32"/>
                <a:gd name="T35" fmla="*/ 0 h 32"/>
                <a:gd name="T36" fmla="*/ 15 w 32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30" y="22"/>
                    <a:pt x="30" y="22"/>
                    <a:pt x="30" y="23"/>
                  </a:cubicBezTo>
                  <a:cubicBezTo>
                    <a:pt x="26" y="23"/>
                    <a:pt x="22" y="23"/>
                    <a:pt x="17" y="23"/>
                  </a:cubicBezTo>
                  <a:cubicBezTo>
                    <a:pt x="16" y="23"/>
                    <a:pt x="15" y="23"/>
                    <a:pt x="14" y="23"/>
                  </a:cubicBezTo>
                  <a:cubicBezTo>
                    <a:pt x="15" y="24"/>
                    <a:pt x="16" y="26"/>
                    <a:pt x="16" y="27"/>
                  </a:cubicBezTo>
                  <a:cubicBezTo>
                    <a:pt x="17" y="29"/>
                    <a:pt x="18" y="30"/>
                    <a:pt x="19" y="32"/>
                  </a:cubicBezTo>
                  <a:cubicBezTo>
                    <a:pt x="21" y="32"/>
                    <a:pt x="23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32"/>
                    <a:pt x="32" y="27"/>
                    <a:pt x="30" y="23"/>
                  </a:cubicBezTo>
                  <a:cubicBezTo>
                    <a:pt x="30" y="22"/>
                    <a:pt x="30" y="22"/>
                    <a:pt x="30" y="21"/>
                  </a:cubicBezTo>
                  <a:moveTo>
                    <a:pt x="15" y="0"/>
                  </a:moveTo>
                  <a:cubicBezTo>
                    <a:pt x="11" y="0"/>
                    <a:pt x="7" y="2"/>
                    <a:pt x="3" y="5"/>
                  </a:cubicBezTo>
                  <a:cubicBezTo>
                    <a:pt x="2" y="7"/>
                    <a:pt x="1" y="9"/>
                    <a:pt x="0" y="10"/>
                  </a:cubicBezTo>
                  <a:cubicBezTo>
                    <a:pt x="2" y="12"/>
                    <a:pt x="3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3"/>
                    <a:pt x="5" y="12"/>
                    <a:pt x="4" y="11"/>
                  </a:cubicBezTo>
                  <a:cubicBezTo>
                    <a:pt x="9" y="7"/>
                    <a:pt x="14" y="5"/>
                    <a:pt x="15" y="2"/>
                  </a:cubicBezTo>
                  <a:cubicBezTo>
                    <a:pt x="16" y="1"/>
                    <a:pt x="16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" y="1576"/>
              <a:ext cx="21" cy="14"/>
            </a:xfrm>
            <a:custGeom>
              <a:avLst/>
              <a:gdLst>
                <a:gd name="T0" fmla="*/ 10 w 28"/>
                <a:gd name="T1" fmla="*/ 0 h 19"/>
                <a:gd name="T2" fmla="*/ 6 w 28"/>
                <a:gd name="T3" fmla="*/ 1 h 19"/>
                <a:gd name="T4" fmla="*/ 3 w 28"/>
                <a:gd name="T5" fmla="*/ 3 h 19"/>
                <a:gd name="T6" fmla="*/ 0 w 28"/>
                <a:gd name="T7" fmla="*/ 6 h 19"/>
                <a:gd name="T8" fmla="*/ 2 w 28"/>
                <a:gd name="T9" fmla="*/ 8 h 19"/>
                <a:gd name="T10" fmla="*/ 9 w 28"/>
                <a:gd name="T11" fmla="*/ 12 h 19"/>
                <a:gd name="T12" fmla="*/ 22 w 28"/>
                <a:gd name="T13" fmla="*/ 19 h 19"/>
                <a:gd name="T14" fmla="*/ 23 w 28"/>
                <a:gd name="T15" fmla="*/ 19 h 19"/>
                <a:gd name="T16" fmla="*/ 28 w 28"/>
                <a:gd name="T17" fmla="*/ 17 h 19"/>
                <a:gd name="T18" fmla="*/ 27 w 28"/>
                <a:gd name="T19" fmla="*/ 13 h 19"/>
                <a:gd name="T20" fmla="*/ 10 w 28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9">
                  <a:moveTo>
                    <a:pt x="10" y="0"/>
                  </a:moveTo>
                  <a:cubicBezTo>
                    <a:pt x="9" y="0"/>
                    <a:pt x="8" y="1"/>
                    <a:pt x="6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4" y="9"/>
                    <a:pt x="7" y="11"/>
                    <a:pt x="9" y="12"/>
                  </a:cubicBezTo>
                  <a:cubicBezTo>
                    <a:pt x="14" y="14"/>
                    <a:pt x="18" y="17"/>
                    <a:pt x="22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9"/>
                    <a:pt x="26" y="18"/>
                    <a:pt x="28" y="17"/>
                  </a:cubicBezTo>
                  <a:cubicBezTo>
                    <a:pt x="28" y="16"/>
                    <a:pt x="28" y="14"/>
                    <a:pt x="27" y="13"/>
                  </a:cubicBezTo>
                  <a:cubicBezTo>
                    <a:pt x="24" y="5"/>
                    <a:pt x="18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9" y="1563"/>
              <a:ext cx="7" cy="6"/>
            </a:xfrm>
            <a:custGeom>
              <a:avLst/>
              <a:gdLst>
                <a:gd name="T0" fmla="*/ 9 w 10"/>
                <a:gd name="T1" fmla="*/ 0 h 9"/>
                <a:gd name="T2" fmla="*/ 3 w 10"/>
                <a:gd name="T3" fmla="*/ 9 h 9"/>
                <a:gd name="T4" fmla="*/ 10 w 10"/>
                <a:gd name="T5" fmla="*/ 2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3"/>
                    <a:pt x="0" y="1"/>
                    <a:pt x="3" y="9"/>
                  </a:cubicBezTo>
                  <a:cubicBezTo>
                    <a:pt x="5" y="6"/>
                    <a:pt x="7" y="4"/>
                    <a:pt x="10" y="2"/>
                  </a:cubicBezTo>
                  <a:cubicBezTo>
                    <a:pt x="9" y="1"/>
                    <a:pt x="9" y="1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5" y="1480"/>
              <a:ext cx="8" cy="22"/>
            </a:xfrm>
            <a:custGeom>
              <a:avLst/>
              <a:gdLst>
                <a:gd name="T0" fmla="*/ 8 w 11"/>
                <a:gd name="T1" fmla="*/ 0 h 30"/>
                <a:gd name="T2" fmla="*/ 0 w 11"/>
                <a:gd name="T3" fmla="*/ 21 h 30"/>
                <a:gd name="T4" fmla="*/ 11 w 11"/>
                <a:gd name="T5" fmla="*/ 30 h 30"/>
                <a:gd name="T6" fmla="*/ 8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8" y="0"/>
                  </a:moveTo>
                  <a:cubicBezTo>
                    <a:pt x="7" y="7"/>
                    <a:pt x="4" y="14"/>
                    <a:pt x="0" y="21"/>
                  </a:cubicBezTo>
                  <a:cubicBezTo>
                    <a:pt x="2" y="24"/>
                    <a:pt x="6" y="27"/>
                    <a:pt x="11" y="30"/>
                  </a:cubicBezTo>
                  <a:cubicBezTo>
                    <a:pt x="10" y="18"/>
                    <a:pt x="9" y="1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2" y="1350"/>
              <a:ext cx="30" cy="28"/>
            </a:xfrm>
            <a:custGeom>
              <a:avLst/>
              <a:gdLst>
                <a:gd name="T0" fmla="*/ 29 w 42"/>
                <a:gd name="T1" fmla="*/ 0 h 40"/>
                <a:gd name="T2" fmla="*/ 21 w 42"/>
                <a:gd name="T3" fmla="*/ 1 h 40"/>
                <a:gd name="T4" fmla="*/ 2 w 42"/>
                <a:gd name="T5" fmla="*/ 16 h 40"/>
                <a:gd name="T6" fmla="*/ 13 w 42"/>
                <a:gd name="T7" fmla="*/ 37 h 40"/>
                <a:gd name="T8" fmla="*/ 27 w 42"/>
                <a:gd name="T9" fmla="*/ 40 h 40"/>
                <a:gd name="T10" fmla="*/ 32 w 42"/>
                <a:gd name="T11" fmla="*/ 39 h 40"/>
                <a:gd name="T12" fmla="*/ 41 w 42"/>
                <a:gd name="T13" fmla="*/ 27 h 40"/>
                <a:gd name="T14" fmla="*/ 39 w 42"/>
                <a:gd name="T15" fmla="*/ 13 h 40"/>
                <a:gd name="T16" fmla="*/ 41 w 42"/>
                <a:gd name="T17" fmla="*/ 12 h 40"/>
                <a:gd name="T18" fmla="*/ 38 w 42"/>
                <a:gd name="T19" fmla="*/ 4 h 40"/>
                <a:gd name="T20" fmla="*/ 29 w 4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0">
                  <a:moveTo>
                    <a:pt x="29" y="0"/>
                  </a:moveTo>
                  <a:cubicBezTo>
                    <a:pt x="27" y="0"/>
                    <a:pt x="24" y="0"/>
                    <a:pt x="21" y="1"/>
                  </a:cubicBezTo>
                  <a:cubicBezTo>
                    <a:pt x="11" y="1"/>
                    <a:pt x="3" y="8"/>
                    <a:pt x="2" y="16"/>
                  </a:cubicBezTo>
                  <a:cubicBezTo>
                    <a:pt x="0" y="24"/>
                    <a:pt x="5" y="34"/>
                    <a:pt x="13" y="37"/>
                  </a:cubicBezTo>
                  <a:cubicBezTo>
                    <a:pt x="17" y="38"/>
                    <a:pt x="23" y="40"/>
                    <a:pt x="27" y="40"/>
                  </a:cubicBezTo>
                  <a:cubicBezTo>
                    <a:pt x="29" y="40"/>
                    <a:pt x="31" y="39"/>
                    <a:pt x="32" y="39"/>
                  </a:cubicBezTo>
                  <a:cubicBezTo>
                    <a:pt x="36" y="38"/>
                    <a:pt x="40" y="31"/>
                    <a:pt x="41" y="27"/>
                  </a:cubicBezTo>
                  <a:cubicBezTo>
                    <a:pt x="42" y="22"/>
                    <a:pt x="39" y="18"/>
                    <a:pt x="39" y="13"/>
                  </a:cubicBezTo>
                  <a:cubicBezTo>
                    <a:pt x="39" y="13"/>
                    <a:pt x="40" y="13"/>
                    <a:pt x="41" y="12"/>
                  </a:cubicBezTo>
                  <a:cubicBezTo>
                    <a:pt x="40" y="10"/>
                    <a:pt x="39" y="7"/>
                    <a:pt x="38" y="4"/>
                  </a:cubicBezTo>
                  <a:cubicBezTo>
                    <a:pt x="36" y="1"/>
                    <a:pt x="32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248"/>
              <a:ext cx="26" cy="23"/>
            </a:xfrm>
            <a:custGeom>
              <a:avLst/>
              <a:gdLst>
                <a:gd name="T0" fmla="*/ 19 w 36"/>
                <a:gd name="T1" fmla="*/ 0 h 32"/>
                <a:gd name="T2" fmla="*/ 14 w 36"/>
                <a:gd name="T3" fmla="*/ 0 h 32"/>
                <a:gd name="T4" fmla="*/ 1 w 36"/>
                <a:gd name="T5" fmla="*/ 19 h 32"/>
                <a:gd name="T6" fmla="*/ 14 w 36"/>
                <a:gd name="T7" fmla="*/ 32 h 32"/>
                <a:gd name="T8" fmla="*/ 29 w 36"/>
                <a:gd name="T9" fmla="*/ 30 h 32"/>
                <a:gd name="T10" fmla="*/ 34 w 36"/>
                <a:gd name="T11" fmla="*/ 25 h 32"/>
                <a:gd name="T12" fmla="*/ 27 w 36"/>
                <a:gd name="T13" fmla="*/ 1 h 32"/>
                <a:gd name="T14" fmla="*/ 19 w 3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2">
                  <a:moveTo>
                    <a:pt x="19" y="0"/>
                  </a:moveTo>
                  <a:cubicBezTo>
                    <a:pt x="18" y="0"/>
                    <a:pt x="16" y="0"/>
                    <a:pt x="14" y="0"/>
                  </a:cubicBezTo>
                  <a:cubicBezTo>
                    <a:pt x="8" y="1"/>
                    <a:pt x="0" y="13"/>
                    <a:pt x="1" y="19"/>
                  </a:cubicBezTo>
                  <a:cubicBezTo>
                    <a:pt x="2" y="29"/>
                    <a:pt x="5" y="32"/>
                    <a:pt x="14" y="32"/>
                  </a:cubicBezTo>
                  <a:cubicBezTo>
                    <a:pt x="19" y="31"/>
                    <a:pt x="24" y="31"/>
                    <a:pt x="29" y="30"/>
                  </a:cubicBezTo>
                  <a:cubicBezTo>
                    <a:pt x="31" y="29"/>
                    <a:pt x="33" y="27"/>
                    <a:pt x="34" y="25"/>
                  </a:cubicBezTo>
                  <a:cubicBezTo>
                    <a:pt x="36" y="23"/>
                    <a:pt x="30" y="1"/>
                    <a:pt x="27" y="1"/>
                  </a:cubicBezTo>
                  <a:cubicBezTo>
                    <a:pt x="25" y="0"/>
                    <a:pt x="22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1" y="1756"/>
              <a:ext cx="40" cy="53"/>
            </a:xfrm>
            <a:custGeom>
              <a:avLst/>
              <a:gdLst>
                <a:gd name="T0" fmla="*/ 3 w 55"/>
                <a:gd name="T1" fmla="*/ 0 h 74"/>
                <a:gd name="T2" fmla="*/ 55 w 55"/>
                <a:gd name="T3" fmla="*/ 74 h 74"/>
                <a:gd name="T4" fmla="*/ 40 w 55"/>
                <a:gd name="T5" fmla="*/ 50 h 74"/>
                <a:gd name="T6" fmla="*/ 11 w 55"/>
                <a:gd name="T7" fmla="*/ 5 h 74"/>
                <a:gd name="T8" fmla="*/ 3 w 55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74">
                  <a:moveTo>
                    <a:pt x="3" y="0"/>
                  </a:moveTo>
                  <a:cubicBezTo>
                    <a:pt x="0" y="18"/>
                    <a:pt x="34" y="67"/>
                    <a:pt x="55" y="74"/>
                  </a:cubicBezTo>
                  <a:cubicBezTo>
                    <a:pt x="50" y="66"/>
                    <a:pt x="45" y="58"/>
                    <a:pt x="40" y="50"/>
                  </a:cubicBezTo>
                  <a:cubicBezTo>
                    <a:pt x="30" y="35"/>
                    <a:pt x="21" y="20"/>
                    <a:pt x="11" y="5"/>
                  </a:cubicBezTo>
                  <a:cubicBezTo>
                    <a:pt x="10" y="3"/>
                    <a:pt x="6" y="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" y="1222"/>
              <a:ext cx="22" cy="23"/>
            </a:xfrm>
            <a:custGeom>
              <a:avLst/>
              <a:gdLst>
                <a:gd name="T0" fmla="*/ 19 w 31"/>
                <a:gd name="T1" fmla="*/ 0 h 32"/>
                <a:gd name="T2" fmla="*/ 16 w 31"/>
                <a:gd name="T3" fmla="*/ 1 h 32"/>
                <a:gd name="T4" fmla="*/ 3 w 31"/>
                <a:gd name="T5" fmla="*/ 23 h 32"/>
                <a:gd name="T6" fmla="*/ 18 w 31"/>
                <a:gd name="T7" fmla="*/ 32 h 32"/>
                <a:gd name="T8" fmla="*/ 20 w 31"/>
                <a:gd name="T9" fmla="*/ 32 h 32"/>
                <a:gd name="T10" fmla="*/ 24 w 31"/>
                <a:gd name="T11" fmla="*/ 21 h 32"/>
                <a:gd name="T12" fmla="*/ 29 w 31"/>
                <a:gd name="T13" fmla="*/ 14 h 32"/>
                <a:gd name="T14" fmla="*/ 31 w 31"/>
                <a:gd name="T15" fmla="*/ 15 h 32"/>
                <a:gd name="T16" fmla="*/ 19 w 31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2">
                  <a:moveTo>
                    <a:pt x="19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7" y="2"/>
                    <a:pt x="0" y="13"/>
                    <a:pt x="3" y="23"/>
                  </a:cubicBezTo>
                  <a:cubicBezTo>
                    <a:pt x="4" y="27"/>
                    <a:pt x="12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6" y="31"/>
                    <a:pt x="25" y="26"/>
                    <a:pt x="24" y="21"/>
                  </a:cubicBezTo>
                  <a:cubicBezTo>
                    <a:pt x="24" y="17"/>
                    <a:pt x="25" y="14"/>
                    <a:pt x="29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5"/>
                    <a:pt x="26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418"/>
              <a:ext cx="17" cy="8"/>
            </a:xfrm>
            <a:custGeom>
              <a:avLst/>
              <a:gdLst>
                <a:gd name="T0" fmla="*/ 22 w 24"/>
                <a:gd name="T1" fmla="*/ 0 h 10"/>
                <a:gd name="T2" fmla="*/ 3 w 24"/>
                <a:gd name="T3" fmla="*/ 5 h 10"/>
                <a:gd name="T4" fmla="*/ 0 w 24"/>
                <a:gd name="T5" fmla="*/ 8 h 10"/>
                <a:gd name="T6" fmla="*/ 4 w 24"/>
                <a:gd name="T7" fmla="*/ 10 h 10"/>
                <a:gd name="T8" fmla="*/ 4 w 24"/>
                <a:gd name="T9" fmla="*/ 10 h 10"/>
                <a:gd name="T10" fmla="*/ 15 w 24"/>
                <a:gd name="T11" fmla="*/ 8 h 10"/>
                <a:gd name="T12" fmla="*/ 24 w 24"/>
                <a:gd name="T13" fmla="*/ 3 h 10"/>
                <a:gd name="T14" fmla="*/ 22 w 24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0">
                  <a:moveTo>
                    <a:pt x="22" y="0"/>
                  </a:moveTo>
                  <a:cubicBezTo>
                    <a:pt x="16" y="1"/>
                    <a:pt x="9" y="3"/>
                    <a:pt x="3" y="5"/>
                  </a:cubicBezTo>
                  <a:cubicBezTo>
                    <a:pt x="2" y="5"/>
                    <a:pt x="1" y="7"/>
                    <a:pt x="0" y="8"/>
                  </a:cubicBezTo>
                  <a:cubicBezTo>
                    <a:pt x="1" y="9"/>
                    <a:pt x="3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8" y="10"/>
                    <a:pt x="12" y="9"/>
                    <a:pt x="15" y="8"/>
                  </a:cubicBezTo>
                  <a:cubicBezTo>
                    <a:pt x="18" y="7"/>
                    <a:pt x="21" y="5"/>
                    <a:pt x="24" y="3"/>
                  </a:cubicBezTo>
                  <a:cubicBezTo>
                    <a:pt x="23" y="2"/>
                    <a:pt x="23" y="1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8" y="1397"/>
              <a:ext cx="13" cy="6"/>
            </a:xfrm>
            <a:custGeom>
              <a:avLst/>
              <a:gdLst>
                <a:gd name="T0" fmla="*/ 18 w 19"/>
                <a:gd name="T1" fmla="*/ 0 h 8"/>
                <a:gd name="T2" fmla="*/ 0 w 19"/>
                <a:gd name="T3" fmla="*/ 5 h 8"/>
                <a:gd name="T4" fmla="*/ 1 w 19"/>
                <a:gd name="T5" fmla="*/ 8 h 8"/>
                <a:gd name="T6" fmla="*/ 19 w 19"/>
                <a:gd name="T7" fmla="*/ 5 h 8"/>
                <a:gd name="T8" fmla="*/ 18 w 1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">
                  <a:moveTo>
                    <a:pt x="18" y="0"/>
                  </a:moveTo>
                  <a:cubicBezTo>
                    <a:pt x="12" y="2"/>
                    <a:pt x="6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7" y="7"/>
                    <a:pt x="13" y="6"/>
                    <a:pt x="19" y="5"/>
                  </a:cubicBezTo>
                  <a:cubicBezTo>
                    <a:pt x="19" y="3"/>
                    <a:pt x="19" y="2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2" y="1210"/>
              <a:ext cx="473" cy="565"/>
            </a:xfrm>
            <a:custGeom>
              <a:avLst/>
              <a:gdLst>
                <a:gd name="T0" fmla="*/ 630 w 659"/>
                <a:gd name="T1" fmla="*/ 191 h 788"/>
                <a:gd name="T2" fmla="*/ 658 w 659"/>
                <a:gd name="T3" fmla="*/ 187 h 788"/>
                <a:gd name="T4" fmla="*/ 340 w 659"/>
                <a:gd name="T5" fmla="*/ 40 h 788"/>
                <a:gd name="T6" fmla="*/ 413 w 659"/>
                <a:gd name="T7" fmla="*/ 223 h 788"/>
                <a:gd name="T8" fmla="*/ 369 w 659"/>
                <a:gd name="T9" fmla="*/ 278 h 788"/>
                <a:gd name="T10" fmla="*/ 321 w 659"/>
                <a:gd name="T11" fmla="*/ 268 h 788"/>
                <a:gd name="T12" fmla="*/ 307 w 659"/>
                <a:gd name="T13" fmla="*/ 258 h 788"/>
                <a:gd name="T14" fmla="*/ 287 w 659"/>
                <a:gd name="T15" fmla="*/ 249 h 788"/>
                <a:gd name="T16" fmla="*/ 276 w 659"/>
                <a:gd name="T17" fmla="*/ 231 h 788"/>
                <a:gd name="T18" fmla="*/ 283 w 659"/>
                <a:gd name="T19" fmla="*/ 308 h 788"/>
                <a:gd name="T20" fmla="*/ 249 w 659"/>
                <a:gd name="T21" fmla="*/ 335 h 788"/>
                <a:gd name="T22" fmla="*/ 202 w 659"/>
                <a:gd name="T23" fmla="*/ 326 h 788"/>
                <a:gd name="T24" fmla="*/ 232 w 659"/>
                <a:gd name="T25" fmla="*/ 362 h 788"/>
                <a:gd name="T26" fmla="*/ 178 w 659"/>
                <a:gd name="T27" fmla="*/ 370 h 788"/>
                <a:gd name="T28" fmla="*/ 98 w 659"/>
                <a:gd name="T29" fmla="*/ 349 h 788"/>
                <a:gd name="T30" fmla="*/ 21 w 659"/>
                <a:gd name="T31" fmla="*/ 361 h 788"/>
                <a:gd name="T32" fmla="*/ 3 w 659"/>
                <a:gd name="T33" fmla="*/ 356 h 788"/>
                <a:gd name="T34" fmla="*/ 29 w 659"/>
                <a:gd name="T35" fmla="*/ 391 h 788"/>
                <a:gd name="T36" fmla="*/ 47 w 659"/>
                <a:gd name="T37" fmla="*/ 378 h 788"/>
                <a:gd name="T38" fmla="*/ 63 w 659"/>
                <a:gd name="T39" fmla="*/ 384 h 788"/>
                <a:gd name="T40" fmla="*/ 125 w 659"/>
                <a:gd name="T41" fmla="*/ 448 h 788"/>
                <a:gd name="T42" fmla="*/ 83 w 659"/>
                <a:gd name="T43" fmla="*/ 518 h 788"/>
                <a:gd name="T44" fmla="*/ 47 w 659"/>
                <a:gd name="T45" fmla="*/ 532 h 788"/>
                <a:gd name="T46" fmla="*/ 115 w 659"/>
                <a:gd name="T47" fmla="*/ 597 h 788"/>
                <a:gd name="T48" fmla="*/ 126 w 659"/>
                <a:gd name="T49" fmla="*/ 612 h 788"/>
                <a:gd name="T50" fmla="*/ 185 w 659"/>
                <a:gd name="T51" fmla="*/ 613 h 788"/>
                <a:gd name="T52" fmla="*/ 167 w 659"/>
                <a:gd name="T53" fmla="*/ 699 h 788"/>
                <a:gd name="T54" fmla="*/ 74 w 659"/>
                <a:gd name="T55" fmla="*/ 783 h 788"/>
                <a:gd name="T56" fmla="*/ 85 w 659"/>
                <a:gd name="T57" fmla="*/ 788 h 788"/>
                <a:gd name="T58" fmla="*/ 130 w 659"/>
                <a:gd name="T59" fmla="*/ 775 h 788"/>
                <a:gd name="T60" fmla="*/ 188 w 659"/>
                <a:gd name="T61" fmla="*/ 754 h 788"/>
                <a:gd name="T62" fmla="*/ 227 w 659"/>
                <a:gd name="T63" fmla="*/ 731 h 788"/>
                <a:gd name="T64" fmla="*/ 262 w 659"/>
                <a:gd name="T65" fmla="*/ 737 h 788"/>
                <a:gd name="T66" fmla="*/ 230 w 659"/>
                <a:gd name="T67" fmla="*/ 722 h 788"/>
                <a:gd name="T68" fmla="*/ 202 w 659"/>
                <a:gd name="T69" fmla="*/ 723 h 788"/>
                <a:gd name="T70" fmla="*/ 193 w 659"/>
                <a:gd name="T71" fmla="*/ 723 h 788"/>
                <a:gd name="T72" fmla="*/ 187 w 659"/>
                <a:gd name="T73" fmla="*/ 648 h 788"/>
                <a:gd name="T74" fmla="*/ 216 w 659"/>
                <a:gd name="T75" fmla="*/ 662 h 788"/>
                <a:gd name="T76" fmla="*/ 210 w 659"/>
                <a:gd name="T77" fmla="*/ 707 h 788"/>
                <a:gd name="T78" fmla="*/ 388 w 659"/>
                <a:gd name="T79" fmla="*/ 505 h 788"/>
                <a:gd name="T80" fmla="*/ 397 w 659"/>
                <a:gd name="T81" fmla="*/ 420 h 788"/>
                <a:gd name="T82" fmla="*/ 403 w 659"/>
                <a:gd name="T83" fmla="*/ 320 h 788"/>
                <a:gd name="T84" fmla="*/ 442 w 659"/>
                <a:gd name="T85" fmla="*/ 318 h 788"/>
                <a:gd name="T86" fmla="*/ 514 w 659"/>
                <a:gd name="T87" fmla="*/ 268 h 788"/>
                <a:gd name="T88" fmla="*/ 519 w 659"/>
                <a:gd name="T89" fmla="*/ 244 h 788"/>
                <a:gd name="T90" fmla="*/ 491 w 659"/>
                <a:gd name="T91" fmla="*/ 93 h 788"/>
                <a:gd name="T92" fmla="*/ 486 w 659"/>
                <a:gd name="T93" fmla="*/ 110 h 788"/>
                <a:gd name="T94" fmla="*/ 505 w 659"/>
                <a:gd name="T95" fmla="*/ 236 h 788"/>
                <a:gd name="T96" fmla="*/ 439 w 659"/>
                <a:gd name="T97" fmla="*/ 200 h 788"/>
                <a:gd name="T98" fmla="*/ 384 w 659"/>
                <a:gd name="T99" fmla="*/ 69 h 788"/>
                <a:gd name="T100" fmla="*/ 330 w 659"/>
                <a:gd name="T101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9" h="788">
                  <a:moveTo>
                    <a:pt x="650" y="160"/>
                  </a:moveTo>
                  <a:cubicBezTo>
                    <a:pt x="639" y="168"/>
                    <a:pt x="633" y="179"/>
                    <a:pt x="629" y="191"/>
                  </a:cubicBezTo>
                  <a:cubicBezTo>
                    <a:pt x="629" y="191"/>
                    <a:pt x="629" y="191"/>
                    <a:pt x="630" y="191"/>
                  </a:cubicBezTo>
                  <a:cubicBezTo>
                    <a:pt x="631" y="191"/>
                    <a:pt x="633" y="194"/>
                    <a:pt x="636" y="196"/>
                  </a:cubicBezTo>
                  <a:cubicBezTo>
                    <a:pt x="641" y="195"/>
                    <a:pt x="647" y="195"/>
                    <a:pt x="652" y="193"/>
                  </a:cubicBezTo>
                  <a:cubicBezTo>
                    <a:pt x="655" y="192"/>
                    <a:pt x="657" y="189"/>
                    <a:pt x="658" y="187"/>
                  </a:cubicBezTo>
                  <a:cubicBezTo>
                    <a:pt x="659" y="176"/>
                    <a:pt x="657" y="167"/>
                    <a:pt x="650" y="160"/>
                  </a:cubicBezTo>
                  <a:moveTo>
                    <a:pt x="330" y="0"/>
                  </a:moveTo>
                  <a:cubicBezTo>
                    <a:pt x="333" y="14"/>
                    <a:pt x="335" y="27"/>
                    <a:pt x="340" y="40"/>
                  </a:cubicBezTo>
                  <a:cubicBezTo>
                    <a:pt x="344" y="50"/>
                    <a:pt x="353" y="58"/>
                    <a:pt x="357" y="68"/>
                  </a:cubicBezTo>
                  <a:cubicBezTo>
                    <a:pt x="371" y="100"/>
                    <a:pt x="383" y="133"/>
                    <a:pt x="395" y="166"/>
                  </a:cubicBezTo>
                  <a:cubicBezTo>
                    <a:pt x="401" y="185"/>
                    <a:pt x="407" y="204"/>
                    <a:pt x="413" y="223"/>
                  </a:cubicBezTo>
                  <a:cubicBezTo>
                    <a:pt x="417" y="241"/>
                    <a:pt x="409" y="256"/>
                    <a:pt x="398" y="268"/>
                  </a:cubicBezTo>
                  <a:cubicBezTo>
                    <a:pt x="392" y="274"/>
                    <a:pt x="380" y="279"/>
                    <a:pt x="371" y="279"/>
                  </a:cubicBezTo>
                  <a:cubicBezTo>
                    <a:pt x="370" y="279"/>
                    <a:pt x="370" y="278"/>
                    <a:pt x="369" y="278"/>
                  </a:cubicBezTo>
                  <a:cubicBezTo>
                    <a:pt x="358" y="278"/>
                    <a:pt x="347" y="274"/>
                    <a:pt x="338" y="268"/>
                  </a:cubicBezTo>
                  <a:cubicBezTo>
                    <a:pt x="335" y="269"/>
                    <a:pt x="332" y="269"/>
                    <a:pt x="329" y="269"/>
                  </a:cubicBezTo>
                  <a:cubicBezTo>
                    <a:pt x="326" y="269"/>
                    <a:pt x="324" y="269"/>
                    <a:pt x="321" y="268"/>
                  </a:cubicBezTo>
                  <a:cubicBezTo>
                    <a:pt x="321" y="268"/>
                    <a:pt x="320" y="268"/>
                    <a:pt x="320" y="268"/>
                  </a:cubicBezTo>
                  <a:cubicBezTo>
                    <a:pt x="319" y="268"/>
                    <a:pt x="317" y="269"/>
                    <a:pt x="316" y="269"/>
                  </a:cubicBezTo>
                  <a:cubicBezTo>
                    <a:pt x="317" y="260"/>
                    <a:pt x="316" y="259"/>
                    <a:pt x="307" y="258"/>
                  </a:cubicBezTo>
                  <a:cubicBezTo>
                    <a:pt x="304" y="258"/>
                    <a:pt x="301" y="256"/>
                    <a:pt x="299" y="255"/>
                  </a:cubicBezTo>
                  <a:cubicBezTo>
                    <a:pt x="295" y="253"/>
                    <a:pt x="292" y="250"/>
                    <a:pt x="288" y="248"/>
                  </a:cubicBezTo>
                  <a:cubicBezTo>
                    <a:pt x="288" y="248"/>
                    <a:pt x="287" y="248"/>
                    <a:pt x="287" y="249"/>
                  </a:cubicBezTo>
                  <a:cubicBezTo>
                    <a:pt x="287" y="245"/>
                    <a:pt x="286" y="240"/>
                    <a:pt x="288" y="239"/>
                  </a:cubicBezTo>
                  <a:cubicBezTo>
                    <a:pt x="290" y="237"/>
                    <a:pt x="291" y="236"/>
                    <a:pt x="292" y="234"/>
                  </a:cubicBezTo>
                  <a:cubicBezTo>
                    <a:pt x="287" y="233"/>
                    <a:pt x="282" y="232"/>
                    <a:pt x="276" y="231"/>
                  </a:cubicBezTo>
                  <a:cubicBezTo>
                    <a:pt x="275" y="231"/>
                    <a:pt x="273" y="230"/>
                    <a:pt x="272" y="230"/>
                  </a:cubicBezTo>
                  <a:cubicBezTo>
                    <a:pt x="262" y="230"/>
                    <a:pt x="259" y="236"/>
                    <a:pt x="263" y="247"/>
                  </a:cubicBezTo>
                  <a:cubicBezTo>
                    <a:pt x="270" y="267"/>
                    <a:pt x="277" y="287"/>
                    <a:pt x="283" y="308"/>
                  </a:cubicBezTo>
                  <a:cubicBezTo>
                    <a:pt x="289" y="325"/>
                    <a:pt x="282" y="334"/>
                    <a:pt x="265" y="335"/>
                  </a:cubicBezTo>
                  <a:cubicBezTo>
                    <a:pt x="260" y="335"/>
                    <a:pt x="255" y="335"/>
                    <a:pt x="250" y="335"/>
                  </a:cubicBezTo>
                  <a:cubicBezTo>
                    <a:pt x="250" y="335"/>
                    <a:pt x="250" y="335"/>
                    <a:pt x="249" y="335"/>
                  </a:cubicBezTo>
                  <a:cubicBezTo>
                    <a:pt x="246" y="335"/>
                    <a:pt x="242" y="335"/>
                    <a:pt x="240" y="333"/>
                  </a:cubicBezTo>
                  <a:cubicBezTo>
                    <a:pt x="232" y="326"/>
                    <a:pt x="226" y="322"/>
                    <a:pt x="218" y="322"/>
                  </a:cubicBezTo>
                  <a:cubicBezTo>
                    <a:pt x="213" y="322"/>
                    <a:pt x="208" y="323"/>
                    <a:pt x="202" y="326"/>
                  </a:cubicBezTo>
                  <a:cubicBezTo>
                    <a:pt x="218" y="342"/>
                    <a:pt x="234" y="356"/>
                    <a:pt x="256" y="364"/>
                  </a:cubicBezTo>
                  <a:cubicBezTo>
                    <a:pt x="253" y="364"/>
                    <a:pt x="251" y="364"/>
                    <a:pt x="249" y="364"/>
                  </a:cubicBezTo>
                  <a:cubicBezTo>
                    <a:pt x="243" y="364"/>
                    <a:pt x="237" y="363"/>
                    <a:pt x="232" y="362"/>
                  </a:cubicBezTo>
                  <a:cubicBezTo>
                    <a:pt x="227" y="362"/>
                    <a:pt x="221" y="360"/>
                    <a:pt x="216" y="360"/>
                  </a:cubicBezTo>
                  <a:cubicBezTo>
                    <a:pt x="215" y="360"/>
                    <a:pt x="213" y="361"/>
                    <a:pt x="212" y="361"/>
                  </a:cubicBezTo>
                  <a:cubicBezTo>
                    <a:pt x="200" y="363"/>
                    <a:pt x="189" y="365"/>
                    <a:pt x="178" y="370"/>
                  </a:cubicBezTo>
                  <a:cubicBezTo>
                    <a:pt x="174" y="372"/>
                    <a:pt x="170" y="372"/>
                    <a:pt x="166" y="372"/>
                  </a:cubicBezTo>
                  <a:cubicBezTo>
                    <a:pt x="158" y="372"/>
                    <a:pt x="151" y="369"/>
                    <a:pt x="144" y="364"/>
                  </a:cubicBezTo>
                  <a:cubicBezTo>
                    <a:pt x="130" y="354"/>
                    <a:pt x="115" y="349"/>
                    <a:pt x="98" y="349"/>
                  </a:cubicBezTo>
                  <a:cubicBezTo>
                    <a:pt x="96" y="349"/>
                    <a:pt x="94" y="349"/>
                    <a:pt x="91" y="349"/>
                  </a:cubicBezTo>
                  <a:cubicBezTo>
                    <a:pt x="74" y="350"/>
                    <a:pt x="57" y="352"/>
                    <a:pt x="40" y="354"/>
                  </a:cubicBezTo>
                  <a:cubicBezTo>
                    <a:pt x="34" y="355"/>
                    <a:pt x="28" y="359"/>
                    <a:pt x="21" y="361"/>
                  </a:cubicBezTo>
                  <a:cubicBezTo>
                    <a:pt x="20" y="356"/>
                    <a:pt x="17" y="355"/>
                    <a:pt x="14" y="355"/>
                  </a:cubicBezTo>
                  <a:cubicBezTo>
                    <a:pt x="12" y="355"/>
                    <a:pt x="11" y="355"/>
                    <a:pt x="9" y="355"/>
                  </a:cubicBezTo>
                  <a:cubicBezTo>
                    <a:pt x="7" y="355"/>
                    <a:pt x="5" y="356"/>
                    <a:pt x="3" y="356"/>
                  </a:cubicBezTo>
                  <a:cubicBezTo>
                    <a:pt x="2" y="356"/>
                    <a:pt x="1" y="356"/>
                    <a:pt x="0" y="355"/>
                  </a:cubicBezTo>
                  <a:cubicBezTo>
                    <a:pt x="1" y="364"/>
                    <a:pt x="2" y="371"/>
                    <a:pt x="5" y="376"/>
                  </a:cubicBezTo>
                  <a:cubicBezTo>
                    <a:pt x="8" y="384"/>
                    <a:pt x="20" y="391"/>
                    <a:pt x="29" y="391"/>
                  </a:cubicBezTo>
                  <a:cubicBezTo>
                    <a:pt x="31" y="391"/>
                    <a:pt x="33" y="390"/>
                    <a:pt x="35" y="389"/>
                  </a:cubicBezTo>
                  <a:cubicBezTo>
                    <a:pt x="39" y="386"/>
                    <a:pt x="39" y="376"/>
                    <a:pt x="40" y="369"/>
                  </a:cubicBezTo>
                  <a:cubicBezTo>
                    <a:pt x="44" y="371"/>
                    <a:pt x="45" y="375"/>
                    <a:pt x="47" y="378"/>
                  </a:cubicBezTo>
                  <a:cubicBezTo>
                    <a:pt x="49" y="382"/>
                    <a:pt x="54" y="387"/>
                    <a:pt x="55" y="387"/>
                  </a:cubicBezTo>
                  <a:cubicBezTo>
                    <a:pt x="55" y="387"/>
                    <a:pt x="55" y="387"/>
                    <a:pt x="55" y="387"/>
                  </a:cubicBezTo>
                  <a:cubicBezTo>
                    <a:pt x="58" y="385"/>
                    <a:pt x="61" y="384"/>
                    <a:pt x="63" y="384"/>
                  </a:cubicBezTo>
                  <a:cubicBezTo>
                    <a:pt x="70" y="384"/>
                    <a:pt x="75" y="388"/>
                    <a:pt x="82" y="390"/>
                  </a:cubicBezTo>
                  <a:cubicBezTo>
                    <a:pt x="109" y="396"/>
                    <a:pt x="114" y="421"/>
                    <a:pt x="125" y="442"/>
                  </a:cubicBezTo>
                  <a:cubicBezTo>
                    <a:pt x="126" y="443"/>
                    <a:pt x="126" y="446"/>
                    <a:pt x="125" y="448"/>
                  </a:cubicBezTo>
                  <a:cubicBezTo>
                    <a:pt x="116" y="469"/>
                    <a:pt x="106" y="491"/>
                    <a:pt x="96" y="511"/>
                  </a:cubicBezTo>
                  <a:cubicBezTo>
                    <a:pt x="94" y="515"/>
                    <a:pt x="88" y="518"/>
                    <a:pt x="84" y="518"/>
                  </a:cubicBezTo>
                  <a:cubicBezTo>
                    <a:pt x="84" y="518"/>
                    <a:pt x="84" y="518"/>
                    <a:pt x="83" y="518"/>
                  </a:cubicBezTo>
                  <a:cubicBezTo>
                    <a:pt x="80" y="517"/>
                    <a:pt x="78" y="517"/>
                    <a:pt x="75" y="517"/>
                  </a:cubicBezTo>
                  <a:cubicBezTo>
                    <a:pt x="68" y="517"/>
                    <a:pt x="64" y="521"/>
                    <a:pt x="60" y="527"/>
                  </a:cubicBezTo>
                  <a:cubicBezTo>
                    <a:pt x="54" y="528"/>
                    <a:pt x="46" y="530"/>
                    <a:pt x="47" y="532"/>
                  </a:cubicBezTo>
                  <a:cubicBezTo>
                    <a:pt x="47" y="537"/>
                    <a:pt x="49" y="545"/>
                    <a:pt x="53" y="548"/>
                  </a:cubicBezTo>
                  <a:cubicBezTo>
                    <a:pt x="73" y="563"/>
                    <a:pt x="95" y="578"/>
                    <a:pt x="117" y="593"/>
                  </a:cubicBezTo>
                  <a:cubicBezTo>
                    <a:pt x="116" y="593"/>
                    <a:pt x="116" y="595"/>
                    <a:pt x="115" y="597"/>
                  </a:cubicBezTo>
                  <a:cubicBezTo>
                    <a:pt x="114" y="601"/>
                    <a:pt x="112" y="605"/>
                    <a:pt x="111" y="610"/>
                  </a:cubicBezTo>
                  <a:cubicBezTo>
                    <a:pt x="115" y="610"/>
                    <a:pt x="120" y="612"/>
                    <a:pt x="124" y="612"/>
                  </a:cubicBezTo>
                  <a:cubicBezTo>
                    <a:pt x="124" y="612"/>
                    <a:pt x="125" y="612"/>
                    <a:pt x="126" y="612"/>
                  </a:cubicBezTo>
                  <a:cubicBezTo>
                    <a:pt x="139" y="610"/>
                    <a:pt x="152" y="608"/>
                    <a:pt x="165" y="607"/>
                  </a:cubicBezTo>
                  <a:cubicBezTo>
                    <a:pt x="165" y="607"/>
                    <a:pt x="165" y="607"/>
                    <a:pt x="166" y="607"/>
                  </a:cubicBezTo>
                  <a:cubicBezTo>
                    <a:pt x="172" y="607"/>
                    <a:pt x="180" y="610"/>
                    <a:pt x="185" y="613"/>
                  </a:cubicBezTo>
                  <a:cubicBezTo>
                    <a:pt x="196" y="621"/>
                    <a:pt x="195" y="625"/>
                    <a:pt x="184" y="632"/>
                  </a:cubicBezTo>
                  <a:cubicBezTo>
                    <a:pt x="176" y="637"/>
                    <a:pt x="165" y="640"/>
                    <a:pt x="162" y="653"/>
                  </a:cubicBezTo>
                  <a:cubicBezTo>
                    <a:pt x="157" y="669"/>
                    <a:pt x="157" y="683"/>
                    <a:pt x="167" y="699"/>
                  </a:cubicBezTo>
                  <a:cubicBezTo>
                    <a:pt x="183" y="724"/>
                    <a:pt x="186" y="728"/>
                    <a:pt x="156" y="739"/>
                  </a:cubicBezTo>
                  <a:cubicBezTo>
                    <a:pt x="151" y="741"/>
                    <a:pt x="147" y="744"/>
                    <a:pt x="143" y="747"/>
                  </a:cubicBezTo>
                  <a:cubicBezTo>
                    <a:pt x="120" y="759"/>
                    <a:pt x="97" y="771"/>
                    <a:pt x="74" y="783"/>
                  </a:cubicBezTo>
                  <a:cubicBezTo>
                    <a:pt x="75" y="785"/>
                    <a:pt x="75" y="786"/>
                    <a:pt x="76" y="788"/>
                  </a:cubicBezTo>
                  <a:cubicBezTo>
                    <a:pt x="77" y="788"/>
                    <a:pt x="78" y="788"/>
                    <a:pt x="79" y="788"/>
                  </a:cubicBezTo>
                  <a:cubicBezTo>
                    <a:pt x="81" y="788"/>
                    <a:pt x="83" y="788"/>
                    <a:pt x="85" y="788"/>
                  </a:cubicBezTo>
                  <a:cubicBezTo>
                    <a:pt x="86" y="788"/>
                    <a:pt x="88" y="788"/>
                    <a:pt x="90" y="788"/>
                  </a:cubicBezTo>
                  <a:cubicBezTo>
                    <a:pt x="95" y="788"/>
                    <a:pt x="100" y="788"/>
                    <a:pt x="104" y="787"/>
                  </a:cubicBezTo>
                  <a:cubicBezTo>
                    <a:pt x="113" y="785"/>
                    <a:pt x="124" y="781"/>
                    <a:pt x="130" y="775"/>
                  </a:cubicBezTo>
                  <a:cubicBezTo>
                    <a:pt x="136" y="768"/>
                    <a:pt x="142" y="766"/>
                    <a:pt x="150" y="763"/>
                  </a:cubicBezTo>
                  <a:cubicBezTo>
                    <a:pt x="158" y="760"/>
                    <a:pt x="167" y="757"/>
                    <a:pt x="175" y="755"/>
                  </a:cubicBezTo>
                  <a:cubicBezTo>
                    <a:pt x="179" y="754"/>
                    <a:pt x="183" y="754"/>
                    <a:pt x="188" y="754"/>
                  </a:cubicBezTo>
                  <a:cubicBezTo>
                    <a:pt x="189" y="754"/>
                    <a:pt x="191" y="754"/>
                    <a:pt x="192" y="754"/>
                  </a:cubicBezTo>
                  <a:cubicBezTo>
                    <a:pt x="206" y="755"/>
                    <a:pt x="220" y="758"/>
                    <a:pt x="234" y="760"/>
                  </a:cubicBezTo>
                  <a:cubicBezTo>
                    <a:pt x="232" y="751"/>
                    <a:pt x="230" y="742"/>
                    <a:pt x="227" y="731"/>
                  </a:cubicBezTo>
                  <a:cubicBezTo>
                    <a:pt x="234" y="739"/>
                    <a:pt x="240" y="742"/>
                    <a:pt x="246" y="742"/>
                  </a:cubicBezTo>
                  <a:cubicBezTo>
                    <a:pt x="250" y="742"/>
                    <a:pt x="255" y="740"/>
                    <a:pt x="262" y="737"/>
                  </a:cubicBezTo>
                  <a:cubicBezTo>
                    <a:pt x="262" y="737"/>
                    <a:pt x="262" y="737"/>
                    <a:pt x="262" y="737"/>
                  </a:cubicBezTo>
                  <a:cubicBezTo>
                    <a:pt x="253" y="731"/>
                    <a:pt x="243" y="727"/>
                    <a:pt x="233" y="723"/>
                  </a:cubicBezTo>
                  <a:cubicBezTo>
                    <a:pt x="232" y="724"/>
                    <a:pt x="232" y="726"/>
                    <a:pt x="231" y="727"/>
                  </a:cubicBezTo>
                  <a:cubicBezTo>
                    <a:pt x="231" y="725"/>
                    <a:pt x="230" y="724"/>
                    <a:pt x="230" y="722"/>
                  </a:cubicBezTo>
                  <a:cubicBezTo>
                    <a:pt x="223" y="720"/>
                    <a:pt x="217" y="719"/>
                    <a:pt x="211" y="718"/>
                  </a:cubicBezTo>
                  <a:cubicBezTo>
                    <a:pt x="209" y="721"/>
                    <a:pt x="205" y="723"/>
                    <a:pt x="203" y="723"/>
                  </a:cubicBezTo>
                  <a:cubicBezTo>
                    <a:pt x="203" y="723"/>
                    <a:pt x="203" y="723"/>
                    <a:pt x="202" y="723"/>
                  </a:cubicBezTo>
                  <a:cubicBezTo>
                    <a:pt x="201" y="723"/>
                    <a:pt x="200" y="723"/>
                    <a:pt x="199" y="723"/>
                  </a:cubicBezTo>
                  <a:cubicBezTo>
                    <a:pt x="198" y="723"/>
                    <a:pt x="197" y="723"/>
                    <a:pt x="196" y="723"/>
                  </a:cubicBezTo>
                  <a:cubicBezTo>
                    <a:pt x="195" y="723"/>
                    <a:pt x="194" y="723"/>
                    <a:pt x="193" y="723"/>
                  </a:cubicBezTo>
                  <a:cubicBezTo>
                    <a:pt x="188" y="723"/>
                    <a:pt x="184" y="722"/>
                    <a:pt x="182" y="715"/>
                  </a:cubicBezTo>
                  <a:cubicBezTo>
                    <a:pt x="179" y="705"/>
                    <a:pt x="175" y="695"/>
                    <a:pt x="179" y="683"/>
                  </a:cubicBezTo>
                  <a:cubicBezTo>
                    <a:pt x="183" y="672"/>
                    <a:pt x="177" y="659"/>
                    <a:pt x="187" y="648"/>
                  </a:cubicBezTo>
                  <a:cubicBezTo>
                    <a:pt x="193" y="642"/>
                    <a:pt x="202" y="636"/>
                    <a:pt x="209" y="636"/>
                  </a:cubicBezTo>
                  <a:cubicBezTo>
                    <a:pt x="212" y="636"/>
                    <a:pt x="214" y="636"/>
                    <a:pt x="215" y="638"/>
                  </a:cubicBezTo>
                  <a:cubicBezTo>
                    <a:pt x="222" y="645"/>
                    <a:pt x="220" y="653"/>
                    <a:pt x="216" y="662"/>
                  </a:cubicBezTo>
                  <a:cubicBezTo>
                    <a:pt x="210" y="675"/>
                    <a:pt x="205" y="686"/>
                    <a:pt x="189" y="691"/>
                  </a:cubicBezTo>
                  <a:cubicBezTo>
                    <a:pt x="194" y="694"/>
                    <a:pt x="198" y="698"/>
                    <a:pt x="203" y="701"/>
                  </a:cubicBezTo>
                  <a:cubicBezTo>
                    <a:pt x="206" y="703"/>
                    <a:pt x="208" y="705"/>
                    <a:pt x="210" y="707"/>
                  </a:cubicBezTo>
                  <a:cubicBezTo>
                    <a:pt x="216" y="677"/>
                    <a:pt x="219" y="648"/>
                    <a:pt x="229" y="623"/>
                  </a:cubicBezTo>
                  <a:cubicBezTo>
                    <a:pt x="250" y="574"/>
                    <a:pt x="272" y="527"/>
                    <a:pt x="334" y="515"/>
                  </a:cubicBezTo>
                  <a:cubicBezTo>
                    <a:pt x="352" y="512"/>
                    <a:pt x="370" y="507"/>
                    <a:pt x="388" y="505"/>
                  </a:cubicBezTo>
                  <a:cubicBezTo>
                    <a:pt x="387" y="497"/>
                    <a:pt x="387" y="490"/>
                    <a:pt x="386" y="482"/>
                  </a:cubicBezTo>
                  <a:cubicBezTo>
                    <a:pt x="386" y="470"/>
                    <a:pt x="385" y="458"/>
                    <a:pt x="387" y="447"/>
                  </a:cubicBezTo>
                  <a:cubicBezTo>
                    <a:pt x="389" y="438"/>
                    <a:pt x="393" y="428"/>
                    <a:pt x="397" y="420"/>
                  </a:cubicBezTo>
                  <a:cubicBezTo>
                    <a:pt x="407" y="402"/>
                    <a:pt x="407" y="389"/>
                    <a:pt x="395" y="372"/>
                  </a:cubicBezTo>
                  <a:cubicBezTo>
                    <a:pt x="387" y="361"/>
                    <a:pt x="388" y="331"/>
                    <a:pt x="398" y="322"/>
                  </a:cubicBezTo>
                  <a:cubicBezTo>
                    <a:pt x="399" y="321"/>
                    <a:pt x="401" y="320"/>
                    <a:pt x="403" y="320"/>
                  </a:cubicBezTo>
                  <a:cubicBezTo>
                    <a:pt x="405" y="320"/>
                    <a:pt x="406" y="321"/>
                    <a:pt x="408" y="321"/>
                  </a:cubicBezTo>
                  <a:cubicBezTo>
                    <a:pt x="412" y="322"/>
                    <a:pt x="416" y="322"/>
                    <a:pt x="420" y="322"/>
                  </a:cubicBezTo>
                  <a:cubicBezTo>
                    <a:pt x="427" y="322"/>
                    <a:pt x="435" y="321"/>
                    <a:pt x="442" y="318"/>
                  </a:cubicBezTo>
                  <a:cubicBezTo>
                    <a:pt x="454" y="313"/>
                    <a:pt x="461" y="304"/>
                    <a:pt x="466" y="292"/>
                  </a:cubicBezTo>
                  <a:cubicBezTo>
                    <a:pt x="468" y="286"/>
                    <a:pt x="472" y="284"/>
                    <a:pt x="477" y="282"/>
                  </a:cubicBezTo>
                  <a:cubicBezTo>
                    <a:pt x="490" y="278"/>
                    <a:pt x="502" y="273"/>
                    <a:pt x="514" y="268"/>
                  </a:cubicBezTo>
                  <a:cubicBezTo>
                    <a:pt x="516" y="267"/>
                    <a:pt x="518" y="266"/>
                    <a:pt x="519" y="264"/>
                  </a:cubicBezTo>
                  <a:cubicBezTo>
                    <a:pt x="519" y="264"/>
                    <a:pt x="519" y="264"/>
                    <a:pt x="519" y="264"/>
                  </a:cubicBezTo>
                  <a:cubicBezTo>
                    <a:pt x="516" y="259"/>
                    <a:pt x="516" y="252"/>
                    <a:pt x="519" y="244"/>
                  </a:cubicBezTo>
                  <a:cubicBezTo>
                    <a:pt x="522" y="236"/>
                    <a:pt x="525" y="228"/>
                    <a:pt x="524" y="220"/>
                  </a:cubicBezTo>
                  <a:cubicBezTo>
                    <a:pt x="520" y="200"/>
                    <a:pt x="513" y="180"/>
                    <a:pt x="508" y="160"/>
                  </a:cubicBezTo>
                  <a:cubicBezTo>
                    <a:pt x="502" y="138"/>
                    <a:pt x="497" y="115"/>
                    <a:pt x="491" y="93"/>
                  </a:cubicBezTo>
                  <a:cubicBezTo>
                    <a:pt x="489" y="85"/>
                    <a:pt x="488" y="77"/>
                    <a:pt x="486" y="69"/>
                  </a:cubicBezTo>
                  <a:cubicBezTo>
                    <a:pt x="484" y="70"/>
                    <a:pt x="483" y="70"/>
                    <a:pt x="481" y="70"/>
                  </a:cubicBezTo>
                  <a:cubicBezTo>
                    <a:pt x="483" y="84"/>
                    <a:pt x="483" y="97"/>
                    <a:pt x="486" y="110"/>
                  </a:cubicBezTo>
                  <a:cubicBezTo>
                    <a:pt x="489" y="127"/>
                    <a:pt x="498" y="143"/>
                    <a:pt x="496" y="159"/>
                  </a:cubicBezTo>
                  <a:cubicBezTo>
                    <a:pt x="494" y="177"/>
                    <a:pt x="511" y="190"/>
                    <a:pt x="504" y="208"/>
                  </a:cubicBezTo>
                  <a:cubicBezTo>
                    <a:pt x="517" y="217"/>
                    <a:pt x="510" y="226"/>
                    <a:pt x="505" y="236"/>
                  </a:cubicBezTo>
                  <a:cubicBezTo>
                    <a:pt x="501" y="244"/>
                    <a:pt x="495" y="248"/>
                    <a:pt x="489" y="248"/>
                  </a:cubicBezTo>
                  <a:cubicBezTo>
                    <a:pt x="486" y="248"/>
                    <a:pt x="482" y="247"/>
                    <a:pt x="479" y="245"/>
                  </a:cubicBezTo>
                  <a:cubicBezTo>
                    <a:pt x="463" y="233"/>
                    <a:pt x="447" y="220"/>
                    <a:pt x="439" y="200"/>
                  </a:cubicBezTo>
                  <a:cubicBezTo>
                    <a:pt x="431" y="180"/>
                    <a:pt x="423" y="160"/>
                    <a:pt x="412" y="140"/>
                  </a:cubicBezTo>
                  <a:cubicBezTo>
                    <a:pt x="405" y="127"/>
                    <a:pt x="396" y="115"/>
                    <a:pt x="394" y="99"/>
                  </a:cubicBezTo>
                  <a:cubicBezTo>
                    <a:pt x="393" y="88"/>
                    <a:pt x="390" y="77"/>
                    <a:pt x="384" y="69"/>
                  </a:cubicBezTo>
                  <a:cubicBezTo>
                    <a:pt x="376" y="60"/>
                    <a:pt x="371" y="51"/>
                    <a:pt x="370" y="39"/>
                  </a:cubicBezTo>
                  <a:cubicBezTo>
                    <a:pt x="369" y="33"/>
                    <a:pt x="365" y="26"/>
                    <a:pt x="361" y="22"/>
                  </a:cubicBezTo>
                  <a:cubicBezTo>
                    <a:pt x="352" y="14"/>
                    <a:pt x="342" y="8"/>
                    <a:pt x="3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363"/>
              <a:ext cx="230" cy="233"/>
            </a:xfrm>
            <a:custGeom>
              <a:avLst/>
              <a:gdLst>
                <a:gd name="T0" fmla="*/ 239 w 320"/>
                <a:gd name="T1" fmla="*/ 205 h 324"/>
                <a:gd name="T2" fmla="*/ 189 w 320"/>
                <a:gd name="T3" fmla="*/ 240 h 324"/>
                <a:gd name="T4" fmla="*/ 156 w 320"/>
                <a:gd name="T5" fmla="*/ 268 h 324"/>
                <a:gd name="T6" fmla="*/ 102 w 320"/>
                <a:gd name="T7" fmla="*/ 303 h 324"/>
                <a:gd name="T8" fmla="*/ 126 w 320"/>
                <a:gd name="T9" fmla="*/ 324 h 324"/>
                <a:gd name="T10" fmla="*/ 167 w 320"/>
                <a:gd name="T11" fmla="*/ 312 h 324"/>
                <a:gd name="T12" fmla="*/ 182 w 320"/>
                <a:gd name="T13" fmla="*/ 300 h 324"/>
                <a:gd name="T14" fmla="*/ 214 w 320"/>
                <a:gd name="T15" fmla="*/ 296 h 324"/>
                <a:gd name="T16" fmla="*/ 256 w 320"/>
                <a:gd name="T17" fmla="*/ 293 h 324"/>
                <a:gd name="T18" fmla="*/ 296 w 320"/>
                <a:gd name="T19" fmla="*/ 283 h 324"/>
                <a:gd name="T20" fmla="*/ 320 w 320"/>
                <a:gd name="T21" fmla="*/ 223 h 324"/>
                <a:gd name="T22" fmla="*/ 301 w 320"/>
                <a:gd name="T23" fmla="*/ 209 h 324"/>
                <a:gd name="T24" fmla="*/ 283 w 320"/>
                <a:gd name="T25" fmla="*/ 197 h 324"/>
                <a:gd name="T26" fmla="*/ 130 w 320"/>
                <a:gd name="T27" fmla="*/ 110 h 324"/>
                <a:gd name="T28" fmla="*/ 125 w 320"/>
                <a:gd name="T29" fmla="*/ 99 h 324"/>
                <a:gd name="T30" fmla="*/ 162 w 320"/>
                <a:gd name="T31" fmla="*/ 89 h 324"/>
                <a:gd name="T32" fmla="*/ 173 w 320"/>
                <a:gd name="T33" fmla="*/ 89 h 324"/>
                <a:gd name="T34" fmla="*/ 173 w 320"/>
                <a:gd name="T35" fmla="*/ 98 h 324"/>
                <a:gd name="T36" fmla="*/ 130 w 320"/>
                <a:gd name="T37" fmla="*/ 110 h 324"/>
                <a:gd name="T38" fmla="*/ 221 w 320"/>
                <a:gd name="T39" fmla="*/ 25 h 324"/>
                <a:gd name="T40" fmla="*/ 192 w 320"/>
                <a:gd name="T41" fmla="*/ 68 h 324"/>
                <a:gd name="T42" fmla="*/ 164 w 320"/>
                <a:gd name="T43" fmla="*/ 64 h 324"/>
                <a:gd name="T44" fmla="*/ 134 w 320"/>
                <a:gd name="T45" fmla="*/ 50 h 324"/>
                <a:gd name="T46" fmla="*/ 129 w 320"/>
                <a:gd name="T47" fmla="*/ 54 h 324"/>
                <a:gd name="T48" fmla="*/ 81 w 320"/>
                <a:gd name="T49" fmla="*/ 78 h 324"/>
                <a:gd name="T50" fmla="*/ 35 w 320"/>
                <a:gd name="T51" fmla="*/ 108 h 324"/>
                <a:gd name="T52" fmla="*/ 18 w 320"/>
                <a:gd name="T53" fmla="*/ 106 h 324"/>
                <a:gd name="T54" fmla="*/ 10 w 320"/>
                <a:gd name="T55" fmla="*/ 158 h 324"/>
                <a:gd name="T56" fmla="*/ 2 w 320"/>
                <a:gd name="T57" fmla="*/ 233 h 324"/>
                <a:gd name="T58" fmla="*/ 3 w 320"/>
                <a:gd name="T59" fmla="*/ 291 h 324"/>
                <a:gd name="T60" fmla="*/ 60 w 320"/>
                <a:gd name="T61" fmla="*/ 298 h 324"/>
                <a:gd name="T62" fmla="*/ 68 w 320"/>
                <a:gd name="T63" fmla="*/ 301 h 324"/>
                <a:gd name="T64" fmla="*/ 72 w 320"/>
                <a:gd name="T65" fmla="*/ 280 h 324"/>
                <a:gd name="T66" fmla="*/ 82 w 320"/>
                <a:gd name="T67" fmla="*/ 261 h 324"/>
                <a:gd name="T68" fmla="*/ 154 w 320"/>
                <a:gd name="T69" fmla="*/ 228 h 324"/>
                <a:gd name="T70" fmla="*/ 204 w 320"/>
                <a:gd name="T71" fmla="*/ 193 h 324"/>
                <a:gd name="T72" fmla="*/ 247 w 320"/>
                <a:gd name="T73" fmla="*/ 158 h 324"/>
                <a:gd name="T74" fmla="*/ 255 w 320"/>
                <a:gd name="T75" fmla="*/ 147 h 324"/>
                <a:gd name="T76" fmla="*/ 257 w 320"/>
                <a:gd name="T77" fmla="*/ 118 h 324"/>
                <a:gd name="T78" fmla="*/ 248 w 320"/>
                <a:gd name="T79" fmla="*/ 102 h 324"/>
                <a:gd name="T80" fmla="*/ 233 w 320"/>
                <a:gd name="T81" fmla="*/ 90 h 324"/>
                <a:gd name="T82" fmla="*/ 204 w 320"/>
                <a:gd name="T83" fmla="*/ 94 h 324"/>
                <a:gd name="T84" fmla="*/ 213 w 320"/>
                <a:gd name="T85" fmla="*/ 80 h 324"/>
                <a:gd name="T86" fmla="*/ 236 w 320"/>
                <a:gd name="T87" fmla="*/ 69 h 324"/>
                <a:gd name="T88" fmla="*/ 231 w 320"/>
                <a:gd name="T89" fmla="*/ 45 h 324"/>
                <a:gd name="T90" fmla="*/ 247 w 320"/>
                <a:gd name="T91" fmla="*/ 11 h 324"/>
                <a:gd name="T92" fmla="*/ 238 w 320"/>
                <a:gd name="T93" fmla="*/ 5 h 324"/>
                <a:gd name="T94" fmla="*/ 235 w 320"/>
                <a:gd name="T95" fmla="*/ 5 h 324"/>
                <a:gd name="T96" fmla="*/ 236 w 320"/>
                <a:gd name="T9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24">
                  <a:moveTo>
                    <a:pt x="270" y="196"/>
                  </a:moveTo>
                  <a:cubicBezTo>
                    <a:pt x="259" y="196"/>
                    <a:pt x="249" y="199"/>
                    <a:pt x="239" y="205"/>
                  </a:cubicBezTo>
                  <a:cubicBezTo>
                    <a:pt x="224" y="215"/>
                    <a:pt x="209" y="225"/>
                    <a:pt x="195" y="237"/>
                  </a:cubicBezTo>
                  <a:cubicBezTo>
                    <a:pt x="193" y="238"/>
                    <a:pt x="191" y="239"/>
                    <a:pt x="189" y="240"/>
                  </a:cubicBezTo>
                  <a:cubicBezTo>
                    <a:pt x="183" y="243"/>
                    <a:pt x="178" y="247"/>
                    <a:pt x="173" y="252"/>
                  </a:cubicBezTo>
                  <a:cubicBezTo>
                    <a:pt x="168" y="258"/>
                    <a:pt x="162" y="263"/>
                    <a:pt x="156" y="268"/>
                  </a:cubicBezTo>
                  <a:cubicBezTo>
                    <a:pt x="152" y="272"/>
                    <a:pt x="147" y="276"/>
                    <a:pt x="143" y="280"/>
                  </a:cubicBezTo>
                  <a:cubicBezTo>
                    <a:pt x="131" y="292"/>
                    <a:pt x="118" y="301"/>
                    <a:pt x="102" y="303"/>
                  </a:cubicBezTo>
                  <a:cubicBezTo>
                    <a:pt x="103" y="310"/>
                    <a:pt x="106" y="315"/>
                    <a:pt x="112" y="319"/>
                  </a:cubicBezTo>
                  <a:cubicBezTo>
                    <a:pt x="116" y="323"/>
                    <a:pt x="121" y="324"/>
                    <a:pt x="126" y="324"/>
                  </a:cubicBezTo>
                  <a:cubicBezTo>
                    <a:pt x="130" y="324"/>
                    <a:pt x="134" y="323"/>
                    <a:pt x="139" y="321"/>
                  </a:cubicBezTo>
                  <a:cubicBezTo>
                    <a:pt x="148" y="318"/>
                    <a:pt x="158" y="316"/>
                    <a:pt x="167" y="312"/>
                  </a:cubicBezTo>
                  <a:cubicBezTo>
                    <a:pt x="171" y="311"/>
                    <a:pt x="175" y="307"/>
                    <a:pt x="179" y="304"/>
                  </a:cubicBezTo>
                  <a:cubicBezTo>
                    <a:pt x="180" y="303"/>
                    <a:pt x="181" y="301"/>
                    <a:pt x="182" y="300"/>
                  </a:cubicBezTo>
                  <a:cubicBezTo>
                    <a:pt x="192" y="299"/>
                    <a:pt x="201" y="296"/>
                    <a:pt x="211" y="296"/>
                  </a:cubicBezTo>
                  <a:cubicBezTo>
                    <a:pt x="212" y="296"/>
                    <a:pt x="213" y="296"/>
                    <a:pt x="214" y="296"/>
                  </a:cubicBezTo>
                  <a:cubicBezTo>
                    <a:pt x="220" y="297"/>
                    <a:pt x="226" y="297"/>
                    <a:pt x="231" y="297"/>
                  </a:cubicBezTo>
                  <a:cubicBezTo>
                    <a:pt x="239" y="297"/>
                    <a:pt x="248" y="296"/>
                    <a:pt x="256" y="293"/>
                  </a:cubicBezTo>
                  <a:cubicBezTo>
                    <a:pt x="267" y="290"/>
                    <a:pt x="278" y="288"/>
                    <a:pt x="289" y="285"/>
                  </a:cubicBezTo>
                  <a:cubicBezTo>
                    <a:pt x="291" y="285"/>
                    <a:pt x="294" y="284"/>
                    <a:pt x="296" y="283"/>
                  </a:cubicBezTo>
                  <a:cubicBezTo>
                    <a:pt x="305" y="278"/>
                    <a:pt x="311" y="273"/>
                    <a:pt x="311" y="259"/>
                  </a:cubicBezTo>
                  <a:cubicBezTo>
                    <a:pt x="311" y="247"/>
                    <a:pt x="316" y="235"/>
                    <a:pt x="320" y="223"/>
                  </a:cubicBezTo>
                  <a:cubicBezTo>
                    <a:pt x="318" y="222"/>
                    <a:pt x="316" y="221"/>
                    <a:pt x="313" y="221"/>
                  </a:cubicBezTo>
                  <a:cubicBezTo>
                    <a:pt x="305" y="220"/>
                    <a:pt x="303" y="218"/>
                    <a:pt x="301" y="209"/>
                  </a:cubicBezTo>
                  <a:cubicBezTo>
                    <a:pt x="300" y="207"/>
                    <a:pt x="298" y="205"/>
                    <a:pt x="296" y="203"/>
                  </a:cubicBezTo>
                  <a:cubicBezTo>
                    <a:pt x="292" y="201"/>
                    <a:pt x="287" y="198"/>
                    <a:pt x="283" y="197"/>
                  </a:cubicBezTo>
                  <a:cubicBezTo>
                    <a:pt x="279" y="196"/>
                    <a:pt x="274" y="196"/>
                    <a:pt x="270" y="196"/>
                  </a:cubicBezTo>
                  <a:moveTo>
                    <a:pt x="130" y="110"/>
                  </a:moveTo>
                  <a:cubicBezTo>
                    <a:pt x="125" y="110"/>
                    <a:pt x="120" y="109"/>
                    <a:pt x="115" y="107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34" y="93"/>
                    <a:pt x="144" y="93"/>
                    <a:pt x="154" y="91"/>
                  </a:cubicBezTo>
                  <a:cubicBezTo>
                    <a:pt x="157" y="90"/>
                    <a:pt x="159" y="90"/>
                    <a:pt x="162" y="89"/>
                  </a:cubicBezTo>
                  <a:cubicBezTo>
                    <a:pt x="164" y="89"/>
                    <a:pt x="167" y="89"/>
                    <a:pt x="170" y="89"/>
                  </a:cubicBezTo>
                  <a:cubicBezTo>
                    <a:pt x="171" y="89"/>
                    <a:pt x="172" y="89"/>
                    <a:pt x="173" y="89"/>
                  </a:cubicBezTo>
                  <a:cubicBezTo>
                    <a:pt x="176" y="89"/>
                    <a:pt x="178" y="92"/>
                    <a:pt x="179" y="94"/>
                  </a:cubicBezTo>
                  <a:cubicBezTo>
                    <a:pt x="179" y="98"/>
                    <a:pt x="176" y="97"/>
                    <a:pt x="173" y="98"/>
                  </a:cubicBezTo>
                  <a:cubicBezTo>
                    <a:pt x="165" y="100"/>
                    <a:pt x="156" y="103"/>
                    <a:pt x="148" y="106"/>
                  </a:cubicBezTo>
                  <a:cubicBezTo>
                    <a:pt x="142" y="108"/>
                    <a:pt x="136" y="110"/>
                    <a:pt x="130" y="110"/>
                  </a:cubicBezTo>
                  <a:moveTo>
                    <a:pt x="236" y="0"/>
                  </a:moveTo>
                  <a:cubicBezTo>
                    <a:pt x="232" y="9"/>
                    <a:pt x="227" y="18"/>
                    <a:pt x="221" y="25"/>
                  </a:cubicBezTo>
                  <a:cubicBezTo>
                    <a:pt x="214" y="33"/>
                    <a:pt x="207" y="40"/>
                    <a:pt x="206" y="51"/>
                  </a:cubicBezTo>
                  <a:cubicBezTo>
                    <a:pt x="206" y="61"/>
                    <a:pt x="201" y="66"/>
                    <a:pt x="192" y="68"/>
                  </a:cubicBezTo>
                  <a:cubicBezTo>
                    <a:pt x="188" y="69"/>
                    <a:pt x="184" y="70"/>
                    <a:pt x="180" y="70"/>
                  </a:cubicBezTo>
                  <a:cubicBezTo>
                    <a:pt x="174" y="70"/>
                    <a:pt x="169" y="69"/>
                    <a:pt x="164" y="64"/>
                  </a:cubicBezTo>
                  <a:cubicBezTo>
                    <a:pt x="160" y="60"/>
                    <a:pt x="154" y="57"/>
                    <a:pt x="149" y="56"/>
                  </a:cubicBezTo>
                  <a:cubicBezTo>
                    <a:pt x="142" y="55"/>
                    <a:pt x="137" y="53"/>
                    <a:pt x="134" y="50"/>
                  </a:cubicBezTo>
                  <a:cubicBezTo>
                    <a:pt x="134" y="50"/>
                    <a:pt x="134" y="50"/>
                    <a:pt x="134" y="50"/>
                  </a:cubicBezTo>
                  <a:cubicBezTo>
                    <a:pt x="133" y="52"/>
                    <a:pt x="131" y="53"/>
                    <a:pt x="129" y="54"/>
                  </a:cubicBezTo>
                  <a:cubicBezTo>
                    <a:pt x="117" y="59"/>
                    <a:pt x="105" y="64"/>
                    <a:pt x="92" y="68"/>
                  </a:cubicBezTo>
                  <a:cubicBezTo>
                    <a:pt x="87" y="70"/>
                    <a:pt x="83" y="72"/>
                    <a:pt x="81" y="78"/>
                  </a:cubicBezTo>
                  <a:cubicBezTo>
                    <a:pt x="76" y="90"/>
                    <a:pt x="69" y="99"/>
                    <a:pt x="57" y="104"/>
                  </a:cubicBezTo>
                  <a:cubicBezTo>
                    <a:pt x="50" y="107"/>
                    <a:pt x="42" y="108"/>
                    <a:pt x="35" y="108"/>
                  </a:cubicBezTo>
                  <a:cubicBezTo>
                    <a:pt x="31" y="108"/>
                    <a:pt x="27" y="108"/>
                    <a:pt x="23" y="107"/>
                  </a:cubicBezTo>
                  <a:cubicBezTo>
                    <a:pt x="21" y="107"/>
                    <a:pt x="20" y="106"/>
                    <a:pt x="18" y="106"/>
                  </a:cubicBezTo>
                  <a:cubicBezTo>
                    <a:pt x="16" y="106"/>
                    <a:pt x="14" y="107"/>
                    <a:pt x="13" y="108"/>
                  </a:cubicBezTo>
                  <a:cubicBezTo>
                    <a:pt x="3" y="117"/>
                    <a:pt x="2" y="147"/>
                    <a:pt x="10" y="158"/>
                  </a:cubicBezTo>
                  <a:cubicBezTo>
                    <a:pt x="22" y="175"/>
                    <a:pt x="22" y="188"/>
                    <a:pt x="12" y="206"/>
                  </a:cubicBezTo>
                  <a:cubicBezTo>
                    <a:pt x="8" y="214"/>
                    <a:pt x="4" y="224"/>
                    <a:pt x="2" y="233"/>
                  </a:cubicBezTo>
                  <a:cubicBezTo>
                    <a:pt x="0" y="244"/>
                    <a:pt x="1" y="256"/>
                    <a:pt x="1" y="268"/>
                  </a:cubicBezTo>
                  <a:cubicBezTo>
                    <a:pt x="2" y="276"/>
                    <a:pt x="2" y="283"/>
                    <a:pt x="3" y="291"/>
                  </a:cubicBezTo>
                  <a:cubicBezTo>
                    <a:pt x="8" y="290"/>
                    <a:pt x="14" y="290"/>
                    <a:pt x="19" y="290"/>
                  </a:cubicBezTo>
                  <a:cubicBezTo>
                    <a:pt x="33" y="290"/>
                    <a:pt x="46" y="292"/>
                    <a:pt x="60" y="298"/>
                  </a:cubicBezTo>
                  <a:cubicBezTo>
                    <a:pt x="62" y="299"/>
                    <a:pt x="65" y="301"/>
                    <a:pt x="68" y="302"/>
                  </a:cubicBezTo>
                  <a:cubicBezTo>
                    <a:pt x="68" y="302"/>
                    <a:pt x="68" y="302"/>
                    <a:pt x="68" y="301"/>
                  </a:cubicBezTo>
                  <a:cubicBezTo>
                    <a:pt x="70" y="299"/>
                    <a:pt x="71" y="297"/>
                    <a:pt x="73" y="295"/>
                  </a:cubicBezTo>
                  <a:cubicBezTo>
                    <a:pt x="71" y="292"/>
                    <a:pt x="72" y="285"/>
                    <a:pt x="72" y="280"/>
                  </a:cubicBezTo>
                  <a:cubicBezTo>
                    <a:pt x="72" y="277"/>
                    <a:pt x="73" y="274"/>
                    <a:pt x="75" y="271"/>
                  </a:cubicBezTo>
                  <a:cubicBezTo>
                    <a:pt x="77" y="268"/>
                    <a:pt x="79" y="264"/>
                    <a:pt x="82" y="261"/>
                  </a:cubicBezTo>
                  <a:cubicBezTo>
                    <a:pt x="96" y="247"/>
                    <a:pt x="115" y="242"/>
                    <a:pt x="135" y="237"/>
                  </a:cubicBezTo>
                  <a:cubicBezTo>
                    <a:pt x="141" y="235"/>
                    <a:pt x="147" y="231"/>
                    <a:pt x="154" y="228"/>
                  </a:cubicBezTo>
                  <a:cubicBezTo>
                    <a:pt x="168" y="221"/>
                    <a:pt x="181" y="214"/>
                    <a:pt x="196" y="207"/>
                  </a:cubicBezTo>
                  <a:cubicBezTo>
                    <a:pt x="204" y="204"/>
                    <a:pt x="206" y="202"/>
                    <a:pt x="204" y="193"/>
                  </a:cubicBezTo>
                  <a:cubicBezTo>
                    <a:pt x="202" y="179"/>
                    <a:pt x="208" y="170"/>
                    <a:pt x="223" y="167"/>
                  </a:cubicBezTo>
                  <a:cubicBezTo>
                    <a:pt x="231" y="165"/>
                    <a:pt x="240" y="164"/>
                    <a:pt x="247" y="158"/>
                  </a:cubicBezTo>
                  <a:cubicBezTo>
                    <a:pt x="250" y="155"/>
                    <a:pt x="252" y="151"/>
                    <a:pt x="254" y="148"/>
                  </a:cubicBezTo>
                  <a:cubicBezTo>
                    <a:pt x="255" y="148"/>
                    <a:pt x="255" y="147"/>
                    <a:pt x="255" y="147"/>
                  </a:cubicBezTo>
                  <a:cubicBezTo>
                    <a:pt x="264" y="140"/>
                    <a:pt x="261" y="132"/>
                    <a:pt x="260" y="123"/>
                  </a:cubicBezTo>
                  <a:cubicBezTo>
                    <a:pt x="260" y="121"/>
                    <a:pt x="259" y="119"/>
                    <a:pt x="257" y="118"/>
                  </a:cubicBezTo>
                  <a:cubicBezTo>
                    <a:pt x="255" y="114"/>
                    <a:pt x="252" y="112"/>
                    <a:pt x="253" y="107"/>
                  </a:cubicBezTo>
                  <a:cubicBezTo>
                    <a:pt x="253" y="105"/>
                    <a:pt x="250" y="104"/>
                    <a:pt x="248" y="102"/>
                  </a:cubicBezTo>
                  <a:cubicBezTo>
                    <a:pt x="248" y="96"/>
                    <a:pt x="242" y="90"/>
                    <a:pt x="234" y="90"/>
                  </a:cubicBezTo>
                  <a:cubicBezTo>
                    <a:pt x="233" y="90"/>
                    <a:pt x="233" y="90"/>
                    <a:pt x="233" y="90"/>
                  </a:cubicBezTo>
                  <a:cubicBezTo>
                    <a:pt x="227" y="90"/>
                    <a:pt x="222" y="92"/>
                    <a:pt x="217" y="93"/>
                  </a:cubicBezTo>
                  <a:cubicBezTo>
                    <a:pt x="213" y="93"/>
                    <a:pt x="209" y="94"/>
                    <a:pt x="204" y="94"/>
                  </a:cubicBezTo>
                  <a:cubicBezTo>
                    <a:pt x="205" y="90"/>
                    <a:pt x="205" y="87"/>
                    <a:pt x="207" y="84"/>
                  </a:cubicBezTo>
                  <a:cubicBezTo>
                    <a:pt x="208" y="82"/>
                    <a:pt x="210" y="80"/>
                    <a:pt x="213" y="80"/>
                  </a:cubicBezTo>
                  <a:cubicBezTo>
                    <a:pt x="218" y="79"/>
                    <a:pt x="224" y="78"/>
                    <a:pt x="229" y="78"/>
                  </a:cubicBezTo>
                  <a:cubicBezTo>
                    <a:pt x="235" y="77"/>
                    <a:pt x="235" y="74"/>
                    <a:pt x="236" y="69"/>
                  </a:cubicBezTo>
                  <a:cubicBezTo>
                    <a:pt x="238" y="61"/>
                    <a:pt x="232" y="58"/>
                    <a:pt x="229" y="53"/>
                  </a:cubicBezTo>
                  <a:cubicBezTo>
                    <a:pt x="227" y="49"/>
                    <a:pt x="228" y="47"/>
                    <a:pt x="231" y="45"/>
                  </a:cubicBezTo>
                  <a:cubicBezTo>
                    <a:pt x="241" y="39"/>
                    <a:pt x="249" y="32"/>
                    <a:pt x="246" y="19"/>
                  </a:cubicBezTo>
                  <a:cubicBezTo>
                    <a:pt x="246" y="17"/>
                    <a:pt x="247" y="14"/>
                    <a:pt x="247" y="11"/>
                  </a:cubicBezTo>
                  <a:cubicBezTo>
                    <a:pt x="247" y="7"/>
                    <a:pt x="246" y="4"/>
                    <a:pt x="243" y="4"/>
                  </a:cubicBezTo>
                  <a:cubicBezTo>
                    <a:pt x="241" y="4"/>
                    <a:pt x="240" y="5"/>
                    <a:pt x="238" y="5"/>
                  </a:cubicBezTo>
                  <a:cubicBezTo>
                    <a:pt x="238" y="6"/>
                    <a:pt x="237" y="6"/>
                    <a:pt x="237" y="6"/>
                  </a:cubicBezTo>
                  <a:cubicBezTo>
                    <a:pt x="236" y="6"/>
                    <a:pt x="236" y="6"/>
                    <a:pt x="235" y="5"/>
                  </a:cubicBezTo>
                  <a:cubicBezTo>
                    <a:pt x="236" y="4"/>
                    <a:pt x="237" y="3"/>
                    <a:pt x="238" y="2"/>
                  </a:cubicBezTo>
                  <a:cubicBezTo>
                    <a:pt x="237" y="1"/>
                    <a:pt x="237" y="1"/>
                    <a:pt x="23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8" y="1321"/>
              <a:ext cx="33" cy="42"/>
            </a:xfrm>
            <a:custGeom>
              <a:avLst/>
              <a:gdLst>
                <a:gd name="T0" fmla="*/ 39 w 47"/>
                <a:gd name="T1" fmla="*/ 0 h 59"/>
                <a:gd name="T2" fmla="*/ 30 w 47"/>
                <a:gd name="T3" fmla="*/ 4 h 59"/>
                <a:gd name="T4" fmla="*/ 29 w 47"/>
                <a:gd name="T5" fmla="*/ 5 h 59"/>
                <a:gd name="T6" fmla="*/ 37 w 47"/>
                <a:gd name="T7" fmla="*/ 32 h 59"/>
                <a:gd name="T8" fmla="*/ 31 w 47"/>
                <a:gd name="T9" fmla="*/ 38 h 59"/>
                <a:gd name="T10" fmla="*/ 15 w 47"/>
                <a:gd name="T11" fmla="*/ 41 h 59"/>
                <a:gd name="T12" fmla="*/ 9 w 47"/>
                <a:gd name="T13" fmla="*/ 36 h 59"/>
                <a:gd name="T14" fmla="*/ 8 w 47"/>
                <a:gd name="T15" fmla="*/ 36 h 59"/>
                <a:gd name="T16" fmla="*/ 2 w 47"/>
                <a:gd name="T17" fmla="*/ 54 h 59"/>
                <a:gd name="T18" fmla="*/ 0 w 47"/>
                <a:gd name="T19" fmla="*/ 59 h 59"/>
                <a:gd name="T20" fmla="*/ 20 w 47"/>
                <a:gd name="T21" fmla="*/ 45 h 59"/>
                <a:gd name="T22" fmla="*/ 27 w 47"/>
                <a:gd name="T23" fmla="*/ 43 h 59"/>
                <a:gd name="T24" fmla="*/ 29 w 47"/>
                <a:gd name="T25" fmla="*/ 44 h 59"/>
                <a:gd name="T26" fmla="*/ 46 w 47"/>
                <a:gd name="T27" fmla="*/ 46 h 59"/>
                <a:gd name="T28" fmla="*/ 47 w 47"/>
                <a:gd name="T29" fmla="*/ 36 h 59"/>
                <a:gd name="T30" fmla="*/ 46 w 47"/>
                <a:gd name="T31" fmla="*/ 9 h 59"/>
                <a:gd name="T32" fmla="*/ 39 w 47"/>
                <a:gd name="T3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59">
                  <a:moveTo>
                    <a:pt x="39" y="0"/>
                  </a:moveTo>
                  <a:cubicBezTo>
                    <a:pt x="37" y="0"/>
                    <a:pt x="34" y="1"/>
                    <a:pt x="30" y="4"/>
                  </a:cubicBezTo>
                  <a:cubicBezTo>
                    <a:pt x="30" y="4"/>
                    <a:pt x="29" y="4"/>
                    <a:pt x="29" y="5"/>
                  </a:cubicBezTo>
                  <a:cubicBezTo>
                    <a:pt x="36" y="12"/>
                    <a:pt x="38" y="21"/>
                    <a:pt x="37" y="32"/>
                  </a:cubicBezTo>
                  <a:cubicBezTo>
                    <a:pt x="36" y="34"/>
                    <a:pt x="34" y="37"/>
                    <a:pt x="31" y="38"/>
                  </a:cubicBezTo>
                  <a:cubicBezTo>
                    <a:pt x="26" y="40"/>
                    <a:pt x="20" y="40"/>
                    <a:pt x="15" y="41"/>
                  </a:cubicBezTo>
                  <a:cubicBezTo>
                    <a:pt x="12" y="39"/>
                    <a:pt x="10" y="36"/>
                    <a:pt x="9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6" y="42"/>
                    <a:pt x="4" y="48"/>
                    <a:pt x="2" y="54"/>
                  </a:cubicBezTo>
                  <a:cubicBezTo>
                    <a:pt x="1" y="55"/>
                    <a:pt x="1" y="57"/>
                    <a:pt x="0" y="59"/>
                  </a:cubicBezTo>
                  <a:cubicBezTo>
                    <a:pt x="8" y="56"/>
                    <a:pt x="15" y="52"/>
                    <a:pt x="20" y="45"/>
                  </a:cubicBezTo>
                  <a:cubicBezTo>
                    <a:pt x="22" y="44"/>
                    <a:pt x="24" y="43"/>
                    <a:pt x="27" y="43"/>
                  </a:cubicBezTo>
                  <a:cubicBezTo>
                    <a:pt x="27" y="43"/>
                    <a:pt x="28" y="43"/>
                    <a:pt x="29" y="44"/>
                  </a:cubicBezTo>
                  <a:cubicBezTo>
                    <a:pt x="34" y="44"/>
                    <a:pt x="40" y="45"/>
                    <a:pt x="46" y="46"/>
                  </a:cubicBezTo>
                  <a:cubicBezTo>
                    <a:pt x="46" y="43"/>
                    <a:pt x="47" y="39"/>
                    <a:pt x="47" y="36"/>
                  </a:cubicBezTo>
                  <a:cubicBezTo>
                    <a:pt x="46" y="27"/>
                    <a:pt x="47" y="18"/>
                    <a:pt x="46" y="9"/>
                  </a:cubicBezTo>
                  <a:cubicBezTo>
                    <a:pt x="45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9" y="1352"/>
              <a:ext cx="253" cy="229"/>
            </a:xfrm>
            <a:custGeom>
              <a:avLst/>
              <a:gdLst>
                <a:gd name="T0" fmla="*/ 185 w 352"/>
                <a:gd name="T1" fmla="*/ 2 h 319"/>
                <a:gd name="T2" fmla="*/ 165 w 352"/>
                <a:gd name="T3" fmla="*/ 16 h 319"/>
                <a:gd name="T4" fmla="*/ 164 w 352"/>
                <a:gd name="T5" fmla="*/ 21 h 319"/>
                <a:gd name="T6" fmla="*/ 167 w 352"/>
                <a:gd name="T7" fmla="*/ 21 h 319"/>
                <a:gd name="T8" fmla="*/ 176 w 352"/>
                <a:gd name="T9" fmla="*/ 27 h 319"/>
                <a:gd name="T10" fmla="*/ 160 w 352"/>
                <a:gd name="T11" fmla="*/ 61 h 319"/>
                <a:gd name="T12" fmla="*/ 165 w 352"/>
                <a:gd name="T13" fmla="*/ 85 h 319"/>
                <a:gd name="T14" fmla="*/ 142 w 352"/>
                <a:gd name="T15" fmla="*/ 96 h 319"/>
                <a:gd name="T16" fmla="*/ 133 w 352"/>
                <a:gd name="T17" fmla="*/ 110 h 319"/>
                <a:gd name="T18" fmla="*/ 162 w 352"/>
                <a:gd name="T19" fmla="*/ 106 h 319"/>
                <a:gd name="T20" fmla="*/ 177 w 352"/>
                <a:gd name="T21" fmla="*/ 118 h 319"/>
                <a:gd name="T22" fmla="*/ 186 w 352"/>
                <a:gd name="T23" fmla="*/ 134 h 319"/>
                <a:gd name="T24" fmla="*/ 184 w 352"/>
                <a:gd name="T25" fmla="*/ 163 h 319"/>
                <a:gd name="T26" fmla="*/ 176 w 352"/>
                <a:gd name="T27" fmla="*/ 174 h 319"/>
                <a:gd name="T28" fmla="*/ 133 w 352"/>
                <a:gd name="T29" fmla="*/ 209 h 319"/>
                <a:gd name="T30" fmla="*/ 83 w 352"/>
                <a:gd name="T31" fmla="*/ 244 h 319"/>
                <a:gd name="T32" fmla="*/ 11 w 352"/>
                <a:gd name="T33" fmla="*/ 277 h 319"/>
                <a:gd name="T34" fmla="*/ 1 w 352"/>
                <a:gd name="T35" fmla="*/ 296 h 319"/>
                <a:gd name="T36" fmla="*/ 30 w 352"/>
                <a:gd name="T37" fmla="*/ 290 h 319"/>
                <a:gd name="T38" fmla="*/ 34 w 352"/>
                <a:gd name="T39" fmla="*/ 289 h 319"/>
                <a:gd name="T40" fmla="*/ 30 w 352"/>
                <a:gd name="T41" fmla="*/ 308 h 319"/>
                <a:gd name="T42" fmla="*/ 72 w 352"/>
                <a:gd name="T43" fmla="*/ 296 h 319"/>
                <a:gd name="T44" fmla="*/ 102 w 352"/>
                <a:gd name="T45" fmla="*/ 268 h 319"/>
                <a:gd name="T46" fmla="*/ 124 w 352"/>
                <a:gd name="T47" fmla="*/ 253 h 319"/>
                <a:gd name="T48" fmla="*/ 199 w 352"/>
                <a:gd name="T49" fmla="*/ 212 h 319"/>
                <a:gd name="T50" fmla="*/ 225 w 352"/>
                <a:gd name="T51" fmla="*/ 219 h 319"/>
                <a:gd name="T52" fmla="*/ 242 w 352"/>
                <a:gd name="T53" fmla="*/ 237 h 319"/>
                <a:gd name="T54" fmla="*/ 250 w 352"/>
                <a:gd name="T55" fmla="*/ 236 h 319"/>
                <a:gd name="T56" fmla="*/ 267 w 352"/>
                <a:gd name="T57" fmla="*/ 216 h 319"/>
                <a:gd name="T58" fmla="*/ 273 w 352"/>
                <a:gd name="T59" fmla="*/ 200 h 319"/>
                <a:gd name="T60" fmla="*/ 281 w 352"/>
                <a:gd name="T61" fmla="*/ 179 h 319"/>
                <a:gd name="T62" fmla="*/ 289 w 352"/>
                <a:gd name="T63" fmla="*/ 151 h 319"/>
                <a:gd name="T64" fmla="*/ 320 w 352"/>
                <a:gd name="T65" fmla="*/ 116 h 319"/>
                <a:gd name="T66" fmla="*/ 332 w 352"/>
                <a:gd name="T67" fmla="*/ 120 h 319"/>
                <a:gd name="T68" fmla="*/ 352 w 352"/>
                <a:gd name="T69" fmla="*/ 104 h 319"/>
                <a:gd name="T70" fmla="*/ 321 w 352"/>
                <a:gd name="T71" fmla="*/ 110 h 319"/>
                <a:gd name="T72" fmla="*/ 278 w 352"/>
                <a:gd name="T73" fmla="*/ 145 h 319"/>
                <a:gd name="T74" fmla="*/ 271 w 352"/>
                <a:gd name="T75" fmla="*/ 134 h 319"/>
                <a:gd name="T76" fmla="*/ 249 w 352"/>
                <a:gd name="T77" fmla="*/ 91 h 319"/>
                <a:gd name="T78" fmla="*/ 208 w 352"/>
                <a:gd name="T79" fmla="*/ 75 h 319"/>
                <a:gd name="T80" fmla="*/ 214 w 352"/>
                <a:gd name="T81" fmla="*/ 17 h 319"/>
                <a:gd name="T82" fmla="*/ 194 w 352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" h="319">
                  <a:moveTo>
                    <a:pt x="192" y="0"/>
                  </a:moveTo>
                  <a:cubicBezTo>
                    <a:pt x="189" y="0"/>
                    <a:pt x="187" y="1"/>
                    <a:pt x="185" y="2"/>
                  </a:cubicBezTo>
                  <a:cubicBezTo>
                    <a:pt x="180" y="9"/>
                    <a:pt x="173" y="13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7"/>
                    <a:pt x="166" y="17"/>
                    <a:pt x="167" y="18"/>
                  </a:cubicBezTo>
                  <a:cubicBezTo>
                    <a:pt x="166" y="19"/>
                    <a:pt x="165" y="20"/>
                    <a:pt x="164" y="21"/>
                  </a:cubicBezTo>
                  <a:cubicBezTo>
                    <a:pt x="165" y="22"/>
                    <a:pt x="165" y="22"/>
                    <a:pt x="166" y="22"/>
                  </a:cubicBezTo>
                  <a:cubicBezTo>
                    <a:pt x="166" y="22"/>
                    <a:pt x="167" y="22"/>
                    <a:pt x="167" y="21"/>
                  </a:cubicBezTo>
                  <a:cubicBezTo>
                    <a:pt x="169" y="21"/>
                    <a:pt x="170" y="20"/>
                    <a:pt x="172" y="20"/>
                  </a:cubicBezTo>
                  <a:cubicBezTo>
                    <a:pt x="175" y="20"/>
                    <a:pt x="176" y="23"/>
                    <a:pt x="176" y="27"/>
                  </a:cubicBezTo>
                  <a:cubicBezTo>
                    <a:pt x="176" y="30"/>
                    <a:pt x="175" y="33"/>
                    <a:pt x="175" y="35"/>
                  </a:cubicBezTo>
                  <a:cubicBezTo>
                    <a:pt x="178" y="48"/>
                    <a:pt x="170" y="55"/>
                    <a:pt x="160" y="61"/>
                  </a:cubicBezTo>
                  <a:cubicBezTo>
                    <a:pt x="157" y="63"/>
                    <a:pt x="156" y="65"/>
                    <a:pt x="158" y="69"/>
                  </a:cubicBezTo>
                  <a:cubicBezTo>
                    <a:pt x="161" y="74"/>
                    <a:pt x="167" y="77"/>
                    <a:pt x="165" y="85"/>
                  </a:cubicBezTo>
                  <a:cubicBezTo>
                    <a:pt x="164" y="90"/>
                    <a:pt x="164" y="93"/>
                    <a:pt x="158" y="94"/>
                  </a:cubicBezTo>
                  <a:cubicBezTo>
                    <a:pt x="153" y="94"/>
                    <a:pt x="147" y="95"/>
                    <a:pt x="142" y="96"/>
                  </a:cubicBezTo>
                  <a:cubicBezTo>
                    <a:pt x="139" y="96"/>
                    <a:pt x="137" y="98"/>
                    <a:pt x="136" y="100"/>
                  </a:cubicBezTo>
                  <a:cubicBezTo>
                    <a:pt x="134" y="103"/>
                    <a:pt x="134" y="106"/>
                    <a:pt x="133" y="110"/>
                  </a:cubicBezTo>
                  <a:cubicBezTo>
                    <a:pt x="138" y="110"/>
                    <a:pt x="142" y="109"/>
                    <a:pt x="146" y="109"/>
                  </a:cubicBezTo>
                  <a:cubicBezTo>
                    <a:pt x="151" y="108"/>
                    <a:pt x="156" y="106"/>
                    <a:pt x="162" y="106"/>
                  </a:cubicBezTo>
                  <a:cubicBezTo>
                    <a:pt x="162" y="106"/>
                    <a:pt x="162" y="106"/>
                    <a:pt x="163" y="106"/>
                  </a:cubicBezTo>
                  <a:cubicBezTo>
                    <a:pt x="171" y="106"/>
                    <a:pt x="177" y="112"/>
                    <a:pt x="177" y="118"/>
                  </a:cubicBezTo>
                  <a:cubicBezTo>
                    <a:pt x="179" y="120"/>
                    <a:pt x="182" y="121"/>
                    <a:pt x="182" y="123"/>
                  </a:cubicBezTo>
                  <a:cubicBezTo>
                    <a:pt x="181" y="128"/>
                    <a:pt x="184" y="130"/>
                    <a:pt x="186" y="134"/>
                  </a:cubicBezTo>
                  <a:cubicBezTo>
                    <a:pt x="188" y="135"/>
                    <a:pt x="189" y="137"/>
                    <a:pt x="189" y="139"/>
                  </a:cubicBezTo>
                  <a:cubicBezTo>
                    <a:pt x="190" y="148"/>
                    <a:pt x="193" y="156"/>
                    <a:pt x="184" y="163"/>
                  </a:cubicBezTo>
                  <a:cubicBezTo>
                    <a:pt x="184" y="163"/>
                    <a:pt x="184" y="164"/>
                    <a:pt x="183" y="164"/>
                  </a:cubicBezTo>
                  <a:cubicBezTo>
                    <a:pt x="181" y="167"/>
                    <a:pt x="179" y="171"/>
                    <a:pt x="176" y="174"/>
                  </a:cubicBezTo>
                  <a:cubicBezTo>
                    <a:pt x="169" y="180"/>
                    <a:pt x="160" y="181"/>
                    <a:pt x="152" y="183"/>
                  </a:cubicBezTo>
                  <a:cubicBezTo>
                    <a:pt x="137" y="186"/>
                    <a:pt x="131" y="195"/>
                    <a:pt x="133" y="209"/>
                  </a:cubicBezTo>
                  <a:cubicBezTo>
                    <a:pt x="135" y="218"/>
                    <a:pt x="133" y="220"/>
                    <a:pt x="125" y="223"/>
                  </a:cubicBezTo>
                  <a:cubicBezTo>
                    <a:pt x="110" y="230"/>
                    <a:pt x="97" y="237"/>
                    <a:pt x="83" y="244"/>
                  </a:cubicBezTo>
                  <a:cubicBezTo>
                    <a:pt x="76" y="247"/>
                    <a:pt x="70" y="251"/>
                    <a:pt x="64" y="253"/>
                  </a:cubicBezTo>
                  <a:cubicBezTo>
                    <a:pt x="44" y="258"/>
                    <a:pt x="25" y="263"/>
                    <a:pt x="11" y="277"/>
                  </a:cubicBezTo>
                  <a:cubicBezTo>
                    <a:pt x="8" y="280"/>
                    <a:pt x="6" y="284"/>
                    <a:pt x="4" y="287"/>
                  </a:cubicBezTo>
                  <a:cubicBezTo>
                    <a:pt x="2" y="290"/>
                    <a:pt x="1" y="293"/>
                    <a:pt x="1" y="296"/>
                  </a:cubicBezTo>
                  <a:cubicBezTo>
                    <a:pt x="1" y="301"/>
                    <a:pt x="0" y="308"/>
                    <a:pt x="2" y="311"/>
                  </a:cubicBezTo>
                  <a:cubicBezTo>
                    <a:pt x="10" y="302"/>
                    <a:pt x="21" y="297"/>
                    <a:pt x="30" y="290"/>
                  </a:cubicBezTo>
                  <a:cubicBezTo>
                    <a:pt x="30" y="289"/>
                    <a:pt x="32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3" y="296"/>
                    <a:pt x="31" y="302"/>
                    <a:pt x="30" y="308"/>
                  </a:cubicBezTo>
                  <a:cubicBezTo>
                    <a:pt x="30" y="312"/>
                    <a:pt x="30" y="316"/>
                    <a:pt x="31" y="319"/>
                  </a:cubicBezTo>
                  <a:cubicBezTo>
                    <a:pt x="47" y="317"/>
                    <a:pt x="60" y="308"/>
                    <a:pt x="72" y="296"/>
                  </a:cubicBezTo>
                  <a:cubicBezTo>
                    <a:pt x="76" y="292"/>
                    <a:pt x="81" y="288"/>
                    <a:pt x="85" y="284"/>
                  </a:cubicBezTo>
                  <a:cubicBezTo>
                    <a:pt x="91" y="279"/>
                    <a:pt x="97" y="274"/>
                    <a:pt x="102" y="268"/>
                  </a:cubicBezTo>
                  <a:cubicBezTo>
                    <a:pt x="107" y="263"/>
                    <a:pt x="112" y="259"/>
                    <a:pt x="118" y="256"/>
                  </a:cubicBezTo>
                  <a:cubicBezTo>
                    <a:pt x="120" y="255"/>
                    <a:pt x="122" y="254"/>
                    <a:pt x="124" y="253"/>
                  </a:cubicBezTo>
                  <a:cubicBezTo>
                    <a:pt x="138" y="241"/>
                    <a:pt x="153" y="231"/>
                    <a:pt x="168" y="221"/>
                  </a:cubicBezTo>
                  <a:cubicBezTo>
                    <a:pt x="178" y="215"/>
                    <a:pt x="188" y="212"/>
                    <a:pt x="199" y="212"/>
                  </a:cubicBezTo>
                  <a:cubicBezTo>
                    <a:pt x="203" y="212"/>
                    <a:pt x="208" y="212"/>
                    <a:pt x="212" y="213"/>
                  </a:cubicBezTo>
                  <a:cubicBezTo>
                    <a:pt x="216" y="214"/>
                    <a:pt x="221" y="217"/>
                    <a:pt x="225" y="219"/>
                  </a:cubicBezTo>
                  <a:cubicBezTo>
                    <a:pt x="227" y="221"/>
                    <a:pt x="229" y="223"/>
                    <a:pt x="230" y="225"/>
                  </a:cubicBezTo>
                  <a:cubicBezTo>
                    <a:pt x="232" y="234"/>
                    <a:pt x="234" y="236"/>
                    <a:pt x="242" y="237"/>
                  </a:cubicBezTo>
                  <a:cubicBezTo>
                    <a:pt x="245" y="237"/>
                    <a:pt x="247" y="238"/>
                    <a:pt x="249" y="239"/>
                  </a:cubicBezTo>
                  <a:cubicBezTo>
                    <a:pt x="250" y="238"/>
                    <a:pt x="250" y="237"/>
                    <a:pt x="250" y="236"/>
                  </a:cubicBezTo>
                  <a:cubicBezTo>
                    <a:pt x="251" y="234"/>
                    <a:pt x="253" y="233"/>
                    <a:pt x="255" y="233"/>
                  </a:cubicBezTo>
                  <a:cubicBezTo>
                    <a:pt x="262" y="230"/>
                    <a:pt x="265" y="224"/>
                    <a:pt x="267" y="216"/>
                  </a:cubicBezTo>
                  <a:cubicBezTo>
                    <a:pt x="268" y="211"/>
                    <a:pt x="270" y="206"/>
                    <a:pt x="273" y="201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69" y="194"/>
                    <a:pt x="272" y="188"/>
                    <a:pt x="281" y="178"/>
                  </a:cubicBezTo>
                  <a:cubicBezTo>
                    <a:pt x="281" y="178"/>
                    <a:pt x="281" y="179"/>
                    <a:pt x="281" y="179"/>
                  </a:cubicBezTo>
                  <a:cubicBezTo>
                    <a:pt x="282" y="173"/>
                    <a:pt x="282" y="168"/>
                    <a:pt x="282" y="162"/>
                  </a:cubicBezTo>
                  <a:cubicBezTo>
                    <a:pt x="282" y="156"/>
                    <a:pt x="284" y="154"/>
                    <a:pt x="289" y="151"/>
                  </a:cubicBezTo>
                  <a:cubicBezTo>
                    <a:pt x="302" y="146"/>
                    <a:pt x="308" y="134"/>
                    <a:pt x="314" y="122"/>
                  </a:cubicBezTo>
                  <a:cubicBezTo>
                    <a:pt x="316" y="118"/>
                    <a:pt x="317" y="116"/>
                    <a:pt x="320" y="116"/>
                  </a:cubicBezTo>
                  <a:cubicBezTo>
                    <a:pt x="321" y="116"/>
                    <a:pt x="322" y="117"/>
                    <a:pt x="324" y="118"/>
                  </a:cubicBezTo>
                  <a:cubicBezTo>
                    <a:pt x="327" y="119"/>
                    <a:pt x="329" y="120"/>
                    <a:pt x="332" y="120"/>
                  </a:cubicBezTo>
                  <a:cubicBezTo>
                    <a:pt x="336" y="120"/>
                    <a:pt x="340" y="118"/>
                    <a:pt x="344" y="114"/>
                  </a:cubicBezTo>
                  <a:cubicBezTo>
                    <a:pt x="347" y="111"/>
                    <a:pt x="350" y="108"/>
                    <a:pt x="352" y="104"/>
                  </a:cubicBezTo>
                  <a:cubicBezTo>
                    <a:pt x="349" y="102"/>
                    <a:pt x="346" y="101"/>
                    <a:pt x="342" y="101"/>
                  </a:cubicBezTo>
                  <a:cubicBezTo>
                    <a:pt x="335" y="101"/>
                    <a:pt x="328" y="104"/>
                    <a:pt x="321" y="110"/>
                  </a:cubicBezTo>
                  <a:cubicBezTo>
                    <a:pt x="310" y="120"/>
                    <a:pt x="301" y="130"/>
                    <a:pt x="291" y="140"/>
                  </a:cubicBezTo>
                  <a:cubicBezTo>
                    <a:pt x="287" y="143"/>
                    <a:pt x="282" y="145"/>
                    <a:pt x="278" y="145"/>
                  </a:cubicBezTo>
                  <a:cubicBezTo>
                    <a:pt x="278" y="145"/>
                    <a:pt x="277" y="145"/>
                    <a:pt x="277" y="145"/>
                  </a:cubicBezTo>
                  <a:cubicBezTo>
                    <a:pt x="275" y="145"/>
                    <a:pt x="272" y="138"/>
                    <a:pt x="271" y="134"/>
                  </a:cubicBezTo>
                  <a:cubicBezTo>
                    <a:pt x="270" y="119"/>
                    <a:pt x="269" y="105"/>
                    <a:pt x="267" y="90"/>
                  </a:cubicBezTo>
                  <a:cubicBezTo>
                    <a:pt x="259" y="91"/>
                    <a:pt x="254" y="91"/>
                    <a:pt x="249" y="91"/>
                  </a:cubicBezTo>
                  <a:cubicBezTo>
                    <a:pt x="237" y="91"/>
                    <a:pt x="235" y="88"/>
                    <a:pt x="226" y="77"/>
                  </a:cubicBezTo>
                  <a:cubicBezTo>
                    <a:pt x="219" y="76"/>
                    <a:pt x="213" y="76"/>
                    <a:pt x="208" y="75"/>
                  </a:cubicBezTo>
                  <a:cubicBezTo>
                    <a:pt x="209" y="70"/>
                    <a:pt x="209" y="64"/>
                    <a:pt x="211" y="59"/>
                  </a:cubicBezTo>
                  <a:cubicBezTo>
                    <a:pt x="216" y="46"/>
                    <a:pt x="224" y="33"/>
                    <a:pt x="214" y="17"/>
                  </a:cubicBezTo>
                  <a:cubicBezTo>
                    <a:pt x="211" y="14"/>
                    <a:pt x="211" y="8"/>
                    <a:pt x="211" y="3"/>
                  </a:cubicBezTo>
                  <a:cubicBezTo>
                    <a:pt x="205" y="2"/>
                    <a:pt x="199" y="1"/>
                    <a:pt x="194" y="1"/>
                  </a:cubicBezTo>
                  <a:cubicBezTo>
                    <a:pt x="193" y="0"/>
                    <a:pt x="192" y="0"/>
                    <a:pt x="19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378"/>
              <a:ext cx="38" cy="25"/>
            </a:xfrm>
            <a:custGeom>
              <a:avLst/>
              <a:gdLst>
                <a:gd name="T0" fmla="*/ 6 w 52"/>
                <a:gd name="T1" fmla="*/ 0 h 35"/>
                <a:gd name="T2" fmla="*/ 2 w 52"/>
                <a:gd name="T3" fmla="*/ 5 h 35"/>
                <a:gd name="T4" fmla="*/ 1 w 52"/>
                <a:gd name="T5" fmla="*/ 15 h 35"/>
                <a:gd name="T6" fmla="*/ 2 w 52"/>
                <a:gd name="T7" fmla="*/ 14 h 35"/>
                <a:gd name="T8" fmla="*/ 13 w 52"/>
                <a:gd name="T9" fmla="*/ 21 h 35"/>
                <a:gd name="T10" fmla="*/ 21 w 52"/>
                <a:gd name="T11" fmla="*/ 24 h 35"/>
                <a:gd name="T12" fmla="*/ 30 w 52"/>
                <a:gd name="T13" fmla="*/ 35 h 35"/>
                <a:gd name="T14" fmla="*/ 34 w 52"/>
                <a:gd name="T15" fmla="*/ 34 h 35"/>
                <a:gd name="T16" fmla="*/ 35 w 52"/>
                <a:gd name="T17" fmla="*/ 34 h 35"/>
                <a:gd name="T18" fmla="*/ 43 w 52"/>
                <a:gd name="T19" fmla="*/ 35 h 35"/>
                <a:gd name="T20" fmla="*/ 52 w 52"/>
                <a:gd name="T21" fmla="*/ 34 h 35"/>
                <a:gd name="T22" fmla="*/ 40 w 52"/>
                <a:gd name="T23" fmla="*/ 23 h 35"/>
                <a:gd name="T24" fmla="*/ 6 w 52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35">
                  <a:moveTo>
                    <a:pt x="6" y="0"/>
                  </a:moveTo>
                  <a:cubicBezTo>
                    <a:pt x="5" y="2"/>
                    <a:pt x="4" y="3"/>
                    <a:pt x="2" y="5"/>
                  </a:cubicBezTo>
                  <a:cubicBezTo>
                    <a:pt x="0" y="6"/>
                    <a:pt x="1" y="11"/>
                    <a:pt x="1" y="15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6" y="16"/>
                    <a:pt x="9" y="19"/>
                    <a:pt x="13" y="21"/>
                  </a:cubicBezTo>
                  <a:cubicBezTo>
                    <a:pt x="15" y="22"/>
                    <a:pt x="18" y="24"/>
                    <a:pt x="21" y="24"/>
                  </a:cubicBezTo>
                  <a:cubicBezTo>
                    <a:pt x="30" y="25"/>
                    <a:pt x="31" y="26"/>
                    <a:pt x="30" y="35"/>
                  </a:cubicBezTo>
                  <a:cubicBezTo>
                    <a:pt x="31" y="35"/>
                    <a:pt x="33" y="34"/>
                    <a:pt x="34" y="34"/>
                  </a:cubicBezTo>
                  <a:cubicBezTo>
                    <a:pt x="34" y="34"/>
                    <a:pt x="35" y="34"/>
                    <a:pt x="35" y="34"/>
                  </a:cubicBezTo>
                  <a:cubicBezTo>
                    <a:pt x="38" y="35"/>
                    <a:pt x="40" y="35"/>
                    <a:pt x="43" y="35"/>
                  </a:cubicBezTo>
                  <a:cubicBezTo>
                    <a:pt x="46" y="35"/>
                    <a:pt x="49" y="35"/>
                    <a:pt x="52" y="34"/>
                  </a:cubicBezTo>
                  <a:cubicBezTo>
                    <a:pt x="48" y="31"/>
                    <a:pt x="43" y="27"/>
                    <a:pt x="40" y="23"/>
                  </a:cubicBezTo>
                  <a:cubicBezTo>
                    <a:pt x="30" y="12"/>
                    <a:pt x="19" y="5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21" y="1427"/>
              <a:ext cx="46" cy="15"/>
            </a:xfrm>
            <a:custGeom>
              <a:avLst/>
              <a:gdLst>
                <a:gd name="T0" fmla="*/ 55 w 64"/>
                <a:gd name="T1" fmla="*/ 0 h 21"/>
                <a:gd name="T2" fmla="*/ 47 w 64"/>
                <a:gd name="T3" fmla="*/ 0 h 21"/>
                <a:gd name="T4" fmla="*/ 39 w 64"/>
                <a:gd name="T5" fmla="*/ 2 h 21"/>
                <a:gd name="T6" fmla="*/ 10 w 64"/>
                <a:gd name="T7" fmla="*/ 10 h 21"/>
                <a:gd name="T8" fmla="*/ 0 w 64"/>
                <a:gd name="T9" fmla="*/ 18 h 21"/>
                <a:gd name="T10" fmla="*/ 15 w 64"/>
                <a:gd name="T11" fmla="*/ 21 h 21"/>
                <a:gd name="T12" fmla="*/ 33 w 64"/>
                <a:gd name="T13" fmla="*/ 17 h 21"/>
                <a:gd name="T14" fmla="*/ 58 w 64"/>
                <a:gd name="T15" fmla="*/ 9 h 21"/>
                <a:gd name="T16" fmla="*/ 64 w 64"/>
                <a:gd name="T17" fmla="*/ 5 h 21"/>
                <a:gd name="T18" fmla="*/ 58 w 64"/>
                <a:gd name="T19" fmla="*/ 0 h 21"/>
                <a:gd name="T20" fmla="*/ 55 w 64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1">
                  <a:moveTo>
                    <a:pt x="55" y="0"/>
                  </a:moveTo>
                  <a:cubicBezTo>
                    <a:pt x="52" y="0"/>
                    <a:pt x="49" y="0"/>
                    <a:pt x="47" y="0"/>
                  </a:cubicBezTo>
                  <a:cubicBezTo>
                    <a:pt x="44" y="1"/>
                    <a:pt x="42" y="1"/>
                    <a:pt x="39" y="2"/>
                  </a:cubicBezTo>
                  <a:cubicBezTo>
                    <a:pt x="29" y="4"/>
                    <a:pt x="19" y="4"/>
                    <a:pt x="10" y="10"/>
                  </a:cubicBezTo>
                  <a:cubicBezTo>
                    <a:pt x="7" y="12"/>
                    <a:pt x="4" y="15"/>
                    <a:pt x="0" y="18"/>
                  </a:cubicBezTo>
                  <a:cubicBezTo>
                    <a:pt x="5" y="20"/>
                    <a:pt x="10" y="21"/>
                    <a:pt x="15" y="21"/>
                  </a:cubicBezTo>
                  <a:cubicBezTo>
                    <a:pt x="21" y="21"/>
                    <a:pt x="27" y="19"/>
                    <a:pt x="33" y="17"/>
                  </a:cubicBezTo>
                  <a:cubicBezTo>
                    <a:pt x="41" y="14"/>
                    <a:pt x="50" y="11"/>
                    <a:pt x="58" y="9"/>
                  </a:cubicBezTo>
                  <a:cubicBezTo>
                    <a:pt x="61" y="8"/>
                    <a:pt x="64" y="9"/>
                    <a:pt x="64" y="5"/>
                  </a:cubicBezTo>
                  <a:cubicBezTo>
                    <a:pt x="63" y="3"/>
                    <a:pt x="61" y="0"/>
                    <a:pt x="58" y="0"/>
                  </a:cubicBezTo>
                  <a:cubicBezTo>
                    <a:pt x="57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5" y="1753"/>
              <a:ext cx="452" cy="207"/>
            </a:xfrm>
            <a:custGeom>
              <a:avLst/>
              <a:gdLst>
                <a:gd name="T0" fmla="*/ 630 w 630"/>
                <a:gd name="T1" fmla="*/ 71 h 289"/>
                <a:gd name="T2" fmla="*/ 613 w 630"/>
                <a:gd name="T3" fmla="*/ 78 h 289"/>
                <a:gd name="T4" fmla="*/ 608 w 630"/>
                <a:gd name="T5" fmla="*/ 79 h 289"/>
                <a:gd name="T6" fmla="*/ 607 w 630"/>
                <a:gd name="T7" fmla="*/ 79 h 289"/>
                <a:gd name="T8" fmla="*/ 605 w 630"/>
                <a:gd name="T9" fmla="*/ 79 h 289"/>
                <a:gd name="T10" fmla="*/ 599 w 630"/>
                <a:gd name="T11" fmla="*/ 81 h 289"/>
                <a:gd name="T12" fmla="*/ 619 w 630"/>
                <a:gd name="T13" fmla="*/ 84 h 289"/>
                <a:gd name="T14" fmla="*/ 619 w 630"/>
                <a:gd name="T15" fmla="*/ 84 h 289"/>
                <a:gd name="T16" fmla="*/ 630 w 630"/>
                <a:gd name="T17" fmla="*/ 77 h 289"/>
                <a:gd name="T18" fmla="*/ 630 w 630"/>
                <a:gd name="T19" fmla="*/ 71 h 289"/>
                <a:gd name="T20" fmla="*/ 231 w 630"/>
                <a:gd name="T21" fmla="*/ 0 h 289"/>
                <a:gd name="T22" fmla="*/ 213 w 630"/>
                <a:gd name="T23" fmla="*/ 12 h 289"/>
                <a:gd name="T24" fmla="*/ 169 w 630"/>
                <a:gd name="T25" fmla="*/ 23 h 289"/>
                <a:gd name="T26" fmla="*/ 164 w 630"/>
                <a:gd name="T27" fmla="*/ 23 h 289"/>
                <a:gd name="T28" fmla="*/ 142 w 630"/>
                <a:gd name="T29" fmla="*/ 21 h 289"/>
                <a:gd name="T30" fmla="*/ 110 w 630"/>
                <a:gd name="T31" fmla="*/ 31 h 289"/>
                <a:gd name="T32" fmla="*/ 71 w 630"/>
                <a:gd name="T33" fmla="*/ 4 h 289"/>
                <a:gd name="T34" fmla="*/ 66 w 630"/>
                <a:gd name="T35" fmla="*/ 10 h 289"/>
                <a:gd name="T36" fmla="*/ 41 w 630"/>
                <a:gd name="T37" fmla="*/ 56 h 289"/>
                <a:gd name="T38" fmla="*/ 32 w 630"/>
                <a:gd name="T39" fmla="*/ 62 h 289"/>
                <a:gd name="T40" fmla="*/ 32 w 630"/>
                <a:gd name="T41" fmla="*/ 62 h 289"/>
                <a:gd name="T42" fmla="*/ 9 w 630"/>
                <a:gd name="T43" fmla="*/ 49 h 289"/>
                <a:gd name="T44" fmla="*/ 15 w 630"/>
                <a:gd name="T45" fmla="*/ 74 h 289"/>
                <a:gd name="T46" fmla="*/ 28 w 630"/>
                <a:gd name="T47" fmla="*/ 82 h 289"/>
                <a:gd name="T48" fmla="*/ 41 w 630"/>
                <a:gd name="T49" fmla="*/ 78 h 289"/>
                <a:gd name="T50" fmla="*/ 53 w 630"/>
                <a:gd name="T51" fmla="*/ 102 h 289"/>
                <a:gd name="T52" fmla="*/ 42 w 630"/>
                <a:gd name="T53" fmla="*/ 126 h 289"/>
                <a:gd name="T54" fmla="*/ 42 w 630"/>
                <a:gd name="T55" fmla="*/ 126 h 289"/>
                <a:gd name="T56" fmla="*/ 91 w 630"/>
                <a:gd name="T57" fmla="*/ 97 h 289"/>
                <a:gd name="T58" fmla="*/ 111 w 630"/>
                <a:gd name="T59" fmla="*/ 83 h 289"/>
                <a:gd name="T60" fmla="*/ 123 w 630"/>
                <a:gd name="T61" fmla="*/ 86 h 289"/>
                <a:gd name="T62" fmla="*/ 142 w 630"/>
                <a:gd name="T63" fmla="*/ 127 h 289"/>
                <a:gd name="T64" fmla="*/ 142 w 630"/>
                <a:gd name="T65" fmla="*/ 176 h 289"/>
                <a:gd name="T66" fmla="*/ 146 w 630"/>
                <a:gd name="T67" fmla="*/ 233 h 289"/>
                <a:gd name="T68" fmla="*/ 155 w 630"/>
                <a:gd name="T69" fmla="*/ 284 h 289"/>
                <a:gd name="T70" fmla="*/ 164 w 630"/>
                <a:gd name="T71" fmla="*/ 289 h 289"/>
                <a:gd name="T72" fmla="*/ 166 w 630"/>
                <a:gd name="T73" fmla="*/ 288 h 289"/>
                <a:gd name="T74" fmla="*/ 206 w 630"/>
                <a:gd name="T75" fmla="*/ 233 h 289"/>
                <a:gd name="T76" fmla="*/ 227 w 630"/>
                <a:gd name="T77" fmla="*/ 163 h 289"/>
                <a:gd name="T78" fmla="*/ 232 w 630"/>
                <a:gd name="T79" fmla="*/ 142 h 289"/>
                <a:gd name="T80" fmla="*/ 199 w 630"/>
                <a:gd name="T81" fmla="*/ 169 h 289"/>
                <a:gd name="T82" fmla="*/ 179 w 630"/>
                <a:gd name="T83" fmla="*/ 182 h 289"/>
                <a:gd name="T84" fmla="*/ 178 w 630"/>
                <a:gd name="T85" fmla="*/ 182 h 289"/>
                <a:gd name="T86" fmla="*/ 170 w 630"/>
                <a:gd name="T87" fmla="*/ 161 h 289"/>
                <a:gd name="T88" fmla="*/ 170 w 630"/>
                <a:gd name="T89" fmla="*/ 159 h 289"/>
                <a:gd name="T90" fmla="*/ 149 w 630"/>
                <a:gd name="T91" fmla="*/ 130 h 289"/>
                <a:gd name="T92" fmla="*/ 187 w 630"/>
                <a:gd name="T93" fmla="*/ 100 h 289"/>
                <a:gd name="T94" fmla="*/ 205 w 630"/>
                <a:gd name="T95" fmla="*/ 87 h 289"/>
                <a:gd name="T96" fmla="*/ 215 w 630"/>
                <a:gd name="T97" fmla="*/ 90 h 289"/>
                <a:gd name="T98" fmla="*/ 237 w 630"/>
                <a:gd name="T99" fmla="*/ 98 h 289"/>
                <a:gd name="T100" fmla="*/ 266 w 630"/>
                <a:gd name="T101" fmla="*/ 83 h 289"/>
                <a:gd name="T102" fmla="*/ 294 w 630"/>
                <a:gd name="T103" fmla="*/ 60 h 289"/>
                <a:gd name="T104" fmla="*/ 256 w 630"/>
                <a:gd name="T105" fmla="*/ 24 h 289"/>
                <a:gd name="T106" fmla="*/ 251 w 630"/>
                <a:gd name="T107" fmla="*/ 20 h 289"/>
                <a:gd name="T108" fmla="*/ 231 w 630"/>
                <a:gd name="T10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0" h="289">
                  <a:moveTo>
                    <a:pt x="630" y="71"/>
                  </a:moveTo>
                  <a:cubicBezTo>
                    <a:pt x="624" y="74"/>
                    <a:pt x="619" y="76"/>
                    <a:pt x="613" y="78"/>
                  </a:cubicBezTo>
                  <a:cubicBezTo>
                    <a:pt x="611" y="79"/>
                    <a:pt x="610" y="79"/>
                    <a:pt x="608" y="79"/>
                  </a:cubicBezTo>
                  <a:cubicBezTo>
                    <a:pt x="608" y="79"/>
                    <a:pt x="608" y="79"/>
                    <a:pt x="607" y="79"/>
                  </a:cubicBezTo>
                  <a:cubicBezTo>
                    <a:pt x="607" y="79"/>
                    <a:pt x="606" y="79"/>
                    <a:pt x="605" y="79"/>
                  </a:cubicBezTo>
                  <a:cubicBezTo>
                    <a:pt x="603" y="79"/>
                    <a:pt x="601" y="80"/>
                    <a:pt x="599" y="81"/>
                  </a:cubicBezTo>
                  <a:cubicBezTo>
                    <a:pt x="606" y="82"/>
                    <a:pt x="613" y="83"/>
                    <a:pt x="619" y="84"/>
                  </a:cubicBezTo>
                  <a:cubicBezTo>
                    <a:pt x="619" y="84"/>
                    <a:pt x="619" y="84"/>
                    <a:pt x="619" y="84"/>
                  </a:cubicBezTo>
                  <a:cubicBezTo>
                    <a:pt x="623" y="84"/>
                    <a:pt x="629" y="80"/>
                    <a:pt x="630" y="77"/>
                  </a:cubicBezTo>
                  <a:cubicBezTo>
                    <a:pt x="630" y="75"/>
                    <a:pt x="630" y="73"/>
                    <a:pt x="630" y="71"/>
                  </a:cubicBezTo>
                  <a:moveTo>
                    <a:pt x="231" y="0"/>
                  </a:moveTo>
                  <a:cubicBezTo>
                    <a:pt x="225" y="5"/>
                    <a:pt x="219" y="9"/>
                    <a:pt x="213" y="12"/>
                  </a:cubicBezTo>
                  <a:cubicBezTo>
                    <a:pt x="199" y="18"/>
                    <a:pt x="184" y="23"/>
                    <a:pt x="169" y="23"/>
                  </a:cubicBezTo>
                  <a:cubicBezTo>
                    <a:pt x="167" y="23"/>
                    <a:pt x="166" y="23"/>
                    <a:pt x="164" y="23"/>
                  </a:cubicBezTo>
                  <a:cubicBezTo>
                    <a:pt x="154" y="22"/>
                    <a:pt x="147" y="21"/>
                    <a:pt x="142" y="21"/>
                  </a:cubicBezTo>
                  <a:cubicBezTo>
                    <a:pt x="133" y="21"/>
                    <a:pt x="127" y="23"/>
                    <a:pt x="110" y="31"/>
                  </a:cubicBezTo>
                  <a:cubicBezTo>
                    <a:pt x="96" y="23"/>
                    <a:pt x="84" y="13"/>
                    <a:pt x="71" y="4"/>
                  </a:cubicBezTo>
                  <a:cubicBezTo>
                    <a:pt x="70" y="6"/>
                    <a:pt x="68" y="8"/>
                    <a:pt x="66" y="10"/>
                  </a:cubicBezTo>
                  <a:cubicBezTo>
                    <a:pt x="53" y="21"/>
                    <a:pt x="44" y="37"/>
                    <a:pt x="41" y="56"/>
                  </a:cubicBezTo>
                  <a:cubicBezTo>
                    <a:pt x="41" y="58"/>
                    <a:pt x="35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4" y="59"/>
                    <a:pt x="17" y="54"/>
                    <a:pt x="9" y="49"/>
                  </a:cubicBezTo>
                  <a:cubicBezTo>
                    <a:pt x="0" y="59"/>
                    <a:pt x="11" y="66"/>
                    <a:pt x="15" y="74"/>
                  </a:cubicBezTo>
                  <a:cubicBezTo>
                    <a:pt x="19" y="80"/>
                    <a:pt x="23" y="82"/>
                    <a:pt x="28" y="82"/>
                  </a:cubicBezTo>
                  <a:cubicBezTo>
                    <a:pt x="32" y="82"/>
                    <a:pt x="37" y="80"/>
                    <a:pt x="41" y="78"/>
                  </a:cubicBezTo>
                  <a:cubicBezTo>
                    <a:pt x="46" y="87"/>
                    <a:pt x="50" y="96"/>
                    <a:pt x="53" y="102"/>
                  </a:cubicBezTo>
                  <a:cubicBezTo>
                    <a:pt x="50" y="110"/>
                    <a:pt x="46" y="117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68" y="126"/>
                    <a:pt x="82" y="116"/>
                    <a:pt x="91" y="97"/>
                  </a:cubicBezTo>
                  <a:cubicBezTo>
                    <a:pt x="95" y="88"/>
                    <a:pt x="102" y="83"/>
                    <a:pt x="111" y="83"/>
                  </a:cubicBezTo>
                  <a:cubicBezTo>
                    <a:pt x="115" y="83"/>
                    <a:pt x="119" y="84"/>
                    <a:pt x="123" y="86"/>
                  </a:cubicBezTo>
                  <a:cubicBezTo>
                    <a:pt x="141" y="95"/>
                    <a:pt x="147" y="106"/>
                    <a:pt x="142" y="127"/>
                  </a:cubicBezTo>
                  <a:cubicBezTo>
                    <a:pt x="138" y="144"/>
                    <a:pt x="137" y="159"/>
                    <a:pt x="142" y="176"/>
                  </a:cubicBezTo>
                  <a:cubicBezTo>
                    <a:pt x="148" y="194"/>
                    <a:pt x="149" y="214"/>
                    <a:pt x="146" y="233"/>
                  </a:cubicBezTo>
                  <a:cubicBezTo>
                    <a:pt x="144" y="252"/>
                    <a:pt x="149" y="268"/>
                    <a:pt x="155" y="284"/>
                  </a:cubicBezTo>
                  <a:cubicBezTo>
                    <a:pt x="155" y="286"/>
                    <a:pt x="161" y="289"/>
                    <a:pt x="164" y="289"/>
                  </a:cubicBezTo>
                  <a:cubicBezTo>
                    <a:pt x="165" y="289"/>
                    <a:pt x="166" y="289"/>
                    <a:pt x="166" y="288"/>
                  </a:cubicBezTo>
                  <a:cubicBezTo>
                    <a:pt x="189" y="277"/>
                    <a:pt x="203" y="258"/>
                    <a:pt x="206" y="233"/>
                  </a:cubicBezTo>
                  <a:cubicBezTo>
                    <a:pt x="210" y="208"/>
                    <a:pt x="214" y="185"/>
                    <a:pt x="227" y="163"/>
                  </a:cubicBezTo>
                  <a:cubicBezTo>
                    <a:pt x="230" y="158"/>
                    <a:pt x="230" y="151"/>
                    <a:pt x="232" y="142"/>
                  </a:cubicBezTo>
                  <a:cubicBezTo>
                    <a:pt x="217" y="150"/>
                    <a:pt x="202" y="151"/>
                    <a:pt x="199" y="169"/>
                  </a:cubicBezTo>
                  <a:cubicBezTo>
                    <a:pt x="198" y="175"/>
                    <a:pt x="186" y="182"/>
                    <a:pt x="179" y="182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69" y="181"/>
                    <a:pt x="167" y="170"/>
                    <a:pt x="170" y="161"/>
                  </a:cubicBezTo>
                  <a:cubicBezTo>
                    <a:pt x="170" y="160"/>
                    <a:pt x="170" y="160"/>
                    <a:pt x="170" y="159"/>
                  </a:cubicBezTo>
                  <a:cubicBezTo>
                    <a:pt x="155" y="156"/>
                    <a:pt x="150" y="143"/>
                    <a:pt x="149" y="130"/>
                  </a:cubicBezTo>
                  <a:cubicBezTo>
                    <a:pt x="148" y="117"/>
                    <a:pt x="166" y="102"/>
                    <a:pt x="187" y="100"/>
                  </a:cubicBezTo>
                  <a:cubicBezTo>
                    <a:pt x="191" y="91"/>
                    <a:pt x="198" y="87"/>
                    <a:pt x="205" y="87"/>
                  </a:cubicBezTo>
                  <a:cubicBezTo>
                    <a:pt x="209" y="87"/>
                    <a:pt x="212" y="88"/>
                    <a:pt x="215" y="90"/>
                  </a:cubicBezTo>
                  <a:cubicBezTo>
                    <a:pt x="221" y="95"/>
                    <a:pt x="229" y="98"/>
                    <a:pt x="237" y="98"/>
                  </a:cubicBezTo>
                  <a:cubicBezTo>
                    <a:pt x="249" y="98"/>
                    <a:pt x="260" y="93"/>
                    <a:pt x="266" y="83"/>
                  </a:cubicBezTo>
                  <a:cubicBezTo>
                    <a:pt x="273" y="72"/>
                    <a:pt x="283" y="65"/>
                    <a:pt x="294" y="60"/>
                  </a:cubicBezTo>
                  <a:cubicBezTo>
                    <a:pt x="281" y="48"/>
                    <a:pt x="269" y="36"/>
                    <a:pt x="256" y="24"/>
                  </a:cubicBezTo>
                  <a:cubicBezTo>
                    <a:pt x="255" y="22"/>
                    <a:pt x="253" y="21"/>
                    <a:pt x="251" y="20"/>
                  </a:cubicBezTo>
                  <a:cubicBezTo>
                    <a:pt x="241" y="17"/>
                    <a:pt x="236" y="8"/>
                    <a:pt x="2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571"/>
              <a:ext cx="286" cy="240"/>
            </a:xfrm>
            <a:custGeom>
              <a:avLst/>
              <a:gdLst>
                <a:gd name="T0" fmla="*/ 153 w 399"/>
                <a:gd name="T1" fmla="*/ 266 h 334"/>
                <a:gd name="T2" fmla="*/ 157 w 399"/>
                <a:gd name="T3" fmla="*/ 236 h 334"/>
                <a:gd name="T4" fmla="*/ 166 w 399"/>
                <a:gd name="T5" fmla="*/ 256 h 334"/>
                <a:gd name="T6" fmla="*/ 186 w 399"/>
                <a:gd name="T7" fmla="*/ 159 h 334"/>
                <a:gd name="T8" fmla="*/ 190 w 399"/>
                <a:gd name="T9" fmla="*/ 143 h 334"/>
                <a:gd name="T10" fmla="*/ 188 w 399"/>
                <a:gd name="T11" fmla="*/ 159 h 334"/>
                <a:gd name="T12" fmla="*/ 220 w 399"/>
                <a:gd name="T13" fmla="*/ 79 h 334"/>
                <a:gd name="T14" fmla="*/ 227 w 399"/>
                <a:gd name="T15" fmla="*/ 52 h 334"/>
                <a:gd name="T16" fmla="*/ 235 w 399"/>
                <a:gd name="T17" fmla="*/ 60 h 334"/>
                <a:gd name="T18" fmla="*/ 230 w 399"/>
                <a:gd name="T19" fmla="*/ 74 h 334"/>
                <a:gd name="T20" fmla="*/ 220 w 399"/>
                <a:gd name="T21" fmla="*/ 79 h 334"/>
                <a:gd name="T22" fmla="*/ 236 w 399"/>
                <a:gd name="T23" fmla="*/ 3 h 334"/>
                <a:gd name="T24" fmla="*/ 195 w 399"/>
                <a:gd name="T25" fmla="*/ 16 h 334"/>
                <a:gd name="T26" fmla="*/ 181 w 399"/>
                <a:gd name="T27" fmla="*/ 15 h 334"/>
                <a:gd name="T28" fmla="*/ 141 w 399"/>
                <a:gd name="T29" fmla="*/ 44 h 334"/>
                <a:gd name="T30" fmla="*/ 89 w 399"/>
                <a:gd name="T31" fmla="*/ 40 h 334"/>
                <a:gd name="T32" fmla="*/ 49 w 399"/>
                <a:gd name="T33" fmla="*/ 46 h 334"/>
                <a:gd name="T34" fmla="*/ 17 w 399"/>
                <a:gd name="T35" fmla="*/ 239 h 334"/>
                <a:gd name="T36" fmla="*/ 20 w 399"/>
                <a:gd name="T37" fmla="*/ 273 h 334"/>
                <a:gd name="T38" fmla="*/ 63 w 399"/>
                <a:gd name="T39" fmla="*/ 313 h 334"/>
                <a:gd name="T40" fmla="*/ 101 w 399"/>
                <a:gd name="T41" fmla="*/ 304 h 334"/>
                <a:gd name="T42" fmla="*/ 130 w 399"/>
                <a:gd name="T43" fmla="*/ 330 h 334"/>
                <a:gd name="T44" fmla="*/ 147 w 399"/>
                <a:gd name="T45" fmla="*/ 303 h 334"/>
                <a:gd name="T46" fmla="*/ 158 w 399"/>
                <a:gd name="T47" fmla="*/ 304 h 334"/>
                <a:gd name="T48" fmla="*/ 239 w 399"/>
                <a:gd name="T49" fmla="*/ 231 h 334"/>
                <a:gd name="T50" fmla="*/ 296 w 399"/>
                <a:gd name="T51" fmla="*/ 256 h 334"/>
                <a:gd name="T52" fmla="*/ 321 w 399"/>
                <a:gd name="T53" fmla="*/ 289 h 334"/>
                <a:gd name="T54" fmla="*/ 368 w 399"/>
                <a:gd name="T55" fmla="*/ 334 h 334"/>
                <a:gd name="T56" fmla="*/ 376 w 399"/>
                <a:gd name="T57" fmla="*/ 332 h 334"/>
                <a:gd name="T58" fmla="*/ 382 w 399"/>
                <a:gd name="T59" fmla="*/ 331 h 334"/>
                <a:gd name="T60" fmla="*/ 353 w 399"/>
                <a:gd name="T61" fmla="*/ 263 h 334"/>
                <a:gd name="T62" fmla="*/ 309 w 399"/>
                <a:gd name="T63" fmla="*/ 135 h 334"/>
                <a:gd name="T64" fmla="*/ 305 w 399"/>
                <a:gd name="T65" fmla="*/ 132 h 334"/>
                <a:gd name="T66" fmla="*/ 264 w 399"/>
                <a:gd name="T67" fmla="*/ 162 h 334"/>
                <a:gd name="T68" fmla="*/ 287 w 399"/>
                <a:gd name="T69" fmla="*/ 115 h 334"/>
                <a:gd name="T70" fmla="*/ 281 w 399"/>
                <a:gd name="T71" fmla="*/ 61 h 334"/>
                <a:gd name="T72" fmla="*/ 262 w 399"/>
                <a:gd name="T73" fmla="*/ 35 h 334"/>
                <a:gd name="T74" fmla="*/ 256 w 399"/>
                <a:gd name="T75" fmla="*/ 15 h 334"/>
                <a:gd name="T76" fmla="*/ 254 w 399"/>
                <a:gd name="T77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9" h="334">
                  <a:moveTo>
                    <a:pt x="166" y="268"/>
                  </a:moveTo>
                  <a:cubicBezTo>
                    <a:pt x="162" y="268"/>
                    <a:pt x="157" y="268"/>
                    <a:pt x="153" y="266"/>
                  </a:cubicBezTo>
                  <a:cubicBezTo>
                    <a:pt x="144" y="263"/>
                    <a:pt x="141" y="255"/>
                    <a:pt x="144" y="247"/>
                  </a:cubicBezTo>
                  <a:cubicBezTo>
                    <a:pt x="146" y="240"/>
                    <a:pt x="151" y="236"/>
                    <a:pt x="157" y="236"/>
                  </a:cubicBezTo>
                  <a:cubicBezTo>
                    <a:pt x="158" y="236"/>
                    <a:pt x="159" y="236"/>
                    <a:pt x="161" y="237"/>
                  </a:cubicBezTo>
                  <a:cubicBezTo>
                    <a:pt x="163" y="244"/>
                    <a:pt x="164" y="250"/>
                    <a:pt x="166" y="256"/>
                  </a:cubicBezTo>
                  <a:cubicBezTo>
                    <a:pt x="166" y="260"/>
                    <a:pt x="166" y="264"/>
                    <a:pt x="166" y="268"/>
                  </a:cubicBezTo>
                  <a:moveTo>
                    <a:pt x="186" y="159"/>
                  </a:moveTo>
                  <a:cubicBezTo>
                    <a:pt x="183" y="159"/>
                    <a:pt x="183" y="157"/>
                    <a:pt x="184" y="155"/>
                  </a:cubicBezTo>
                  <a:cubicBezTo>
                    <a:pt x="185" y="150"/>
                    <a:pt x="188" y="146"/>
                    <a:pt x="190" y="143"/>
                  </a:cubicBezTo>
                  <a:cubicBezTo>
                    <a:pt x="195" y="145"/>
                    <a:pt x="198" y="147"/>
                    <a:pt x="201" y="149"/>
                  </a:cubicBezTo>
                  <a:cubicBezTo>
                    <a:pt x="200" y="156"/>
                    <a:pt x="194" y="158"/>
                    <a:pt x="188" y="159"/>
                  </a:cubicBezTo>
                  <a:cubicBezTo>
                    <a:pt x="187" y="159"/>
                    <a:pt x="187" y="159"/>
                    <a:pt x="186" y="159"/>
                  </a:cubicBezTo>
                  <a:moveTo>
                    <a:pt x="220" y="79"/>
                  </a:moveTo>
                  <a:cubicBezTo>
                    <a:pt x="218" y="79"/>
                    <a:pt x="210" y="70"/>
                    <a:pt x="212" y="67"/>
                  </a:cubicBezTo>
                  <a:cubicBezTo>
                    <a:pt x="214" y="62"/>
                    <a:pt x="220" y="59"/>
                    <a:pt x="227" y="52"/>
                  </a:cubicBezTo>
                  <a:cubicBezTo>
                    <a:pt x="229" y="56"/>
                    <a:pt x="231" y="59"/>
                    <a:pt x="232" y="62"/>
                  </a:cubicBezTo>
                  <a:cubicBezTo>
                    <a:pt x="233" y="61"/>
                    <a:pt x="234" y="60"/>
                    <a:pt x="235" y="60"/>
                  </a:cubicBezTo>
                  <a:cubicBezTo>
                    <a:pt x="236" y="64"/>
                    <a:pt x="237" y="66"/>
                    <a:pt x="238" y="68"/>
                  </a:cubicBezTo>
                  <a:cubicBezTo>
                    <a:pt x="234" y="72"/>
                    <a:pt x="232" y="73"/>
                    <a:pt x="230" y="74"/>
                  </a:cubicBezTo>
                  <a:cubicBezTo>
                    <a:pt x="227" y="76"/>
                    <a:pt x="223" y="78"/>
                    <a:pt x="220" y="79"/>
                  </a:cubicBezTo>
                  <a:cubicBezTo>
                    <a:pt x="220" y="79"/>
                    <a:pt x="220" y="79"/>
                    <a:pt x="220" y="79"/>
                  </a:cubicBezTo>
                  <a:moveTo>
                    <a:pt x="246" y="0"/>
                  </a:moveTo>
                  <a:cubicBezTo>
                    <a:pt x="243" y="0"/>
                    <a:pt x="240" y="1"/>
                    <a:pt x="236" y="3"/>
                  </a:cubicBezTo>
                  <a:cubicBezTo>
                    <a:pt x="225" y="7"/>
                    <a:pt x="214" y="12"/>
                    <a:pt x="203" y="15"/>
                  </a:cubicBezTo>
                  <a:cubicBezTo>
                    <a:pt x="201" y="16"/>
                    <a:pt x="198" y="16"/>
                    <a:pt x="195" y="16"/>
                  </a:cubicBezTo>
                  <a:cubicBezTo>
                    <a:pt x="192" y="16"/>
                    <a:pt x="189" y="16"/>
                    <a:pt x="186" y="15"/>
                  </a:cubicBezTo>
                  <a:cubicBezTo>
                    <a:pt x="184" y="15"/>
                    <a:pt x="183" y="15"/>
                    <a:pt x="181" y="15"/>
                  </a:cubicBezTo>
                  <a:cubicBezTo>
                    <a:pt x="172" y="15"/>
                    <a:pt x="163" y="21"/>
                    <a:pt x="157" y="33"/>
                  </a:cubicBezTo>
                  <a:cubicBezTo>
                    <a:pt x="153" y="41"/>
                    <a:pt x="148" y="44"/>
                    <a:pt x="141" y="44"/>
                  </a:cubicBezTo>
                  <a:cubicBezTo>
                    <a:pt x="140" y="44"/>
                    <a:pt x="139" y="44"/>
                    <a:pt x="138" y="44"/>
                  </a:cubicBezTo>
                  <a:cubicBezTo>
                    <a:pt x="122" y="43"/>
                    <a:pt x="105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75" y="40"/>
                    <a:pt x="62" y="42"/>
                    <a:pt x="49" y="46"/>
                  </a:cubicBezTo>
                  <a:cubicBezTo>
                    <a:pt x="47" y="46"/>
                    <a:pt x="45" y="46"/>
                    <a:pt x="43" y="47"/>
                  </a:cubicBezTo>
                  <a:cubicBezTo>
                    <a:pt x="101" y="109"/>
                    <a:pt x="73" y="198"/>
                    <a:pt x="17" y="239"/>
                  </a:cubicBezTo>
                  <a:cubicBezTo>
                    <a:pt x="11" y="243"/>
                    <a:pt x="6" y="248"/>
                    <a:pt x="0" y="253"/>
                  </a:cubicBezTo>
                  <a:cubicBezTo>
                    <a:pt x="5" y="261"/>
                    <a:pt x="10" y="270"/>
                    <a:pt x="20" y="273"/>
                  </a:cubicBezTo>
                  <a:cubicBezTo>
                    <a:pt x="22" y="274"/>
                    <a:pt x="24" y="275"/>
                    <a:pt x="25" y="277"/>
                  </a:cubicBezTo>
                  <a:cubicBezTo>
                    <a:pt x="38" y="289"/>
                    <a:pt x="50" y="301"/>
                    <a:pt x="63" y="313"/>
                  </a:cubicBezTo>
                  <a:cubicBezTo>
                    <a:pt x="68" y="311"/>
                    <a:pt x="74" y="309"/>
                    <a:pt x="80" y="308"/>
                  </a:cubicBezTo>
                  <a:cubicBezTo>
                    <a:pt x="89" y="306"/>
                    <a:pt x="96" y="304"/>
                    <a:pt x="101" y="304"/>
                  </a:cubicBezTo>
                  <a:cubicBezTo>
                    <a:pt x="113" y="304"/>
                    <a:pt x="118" y="311"/>
                    <a:pt x="126" y="329"/>
                  </a:cubicBezTo>
                  <a:cubicBezTo>
                    <a:pt x="126" y="330"/>
                    <a:pt x="128" y="330"/>
                    <a:pt x="130" y="330"/>
                  </a:cubicBezTo>
                  <a:cubicBezTo>
                    <a:pt x="131" y="326"/>
                    <a:pt x="134" y="321"/>
                    <a:pt x="134" y="316"/>
                  </a:cubicBezTo>
                  <a:cubicBezTo>
                    <a:pt x="135" y="307"/>
                    <a:pt x="140" y="303"/>
                    <a:pt x="147" y="303"/>
                  </a:cubicBezTo>
                  <a:cubicBezTo>
                    <a:pt x="148" y="303"/>
                    <a:pt x="150" y="303"/>
                    <a:pt x="152" y="303"/>
                  </a:cubicBezTo>
                  <a:cubicBezTo>
                    <a:pt x="154" y="304"/>
                    <a:pt x="157" y="304"/>
                    <a:pt x="158" y="304"/>
                  </a:cubicBezTo>
                  <a:cubicBezTo>
                    <a:pt x="168" y="304"/>
                    <a:pt x="171" y="298"/>
                    <a:pt x="176" y="288"/>
                  </a:cubicBezTo>
                  <a:cubicBezTo>
                    <a:pt x="189" y="260"/>
                    <a:pt x="203" y="231"/>
                    <a:pt x="239" y="231"/>
                  </a:cubicBezTo>
                  <a:cubicBezTo>
                    <a:pt x="240" y="231"/>
                    <a:pt x="241" y="231"/>
                    <a:pt x="242" y="231"/>
                  </a:cubicBezTo>
                  <a:cubicBezTo>
                    <a:pt x="263" y="231"/>
                    <a:pt x="282" y="238"/>
                    <a:pt x="296" y="256"/>
                  </a:cubicBezTo>
                  <a:cubicBezTo>
                    <a:pt x="299" y="260"/>
                    <a:pt x="304" y="263"/>
                    <a:pt x="307" y="267"/>
                  </a:cubicBezTo>
                  <a:cubicBezTo>
                    <a:pt x="312" y="274"/>
                    <a:pt x="316" y="282"/>
                    <a:pt x="321" y="289"/>
                  </a:cubicBezTo>
                  <a:cubicBezTo>
                    <a:pt x="327" y="299"/>
                    <a:pt x="331" y="309"/>
                    <a:pt x="338" y="318"/>
                  </a:cubicBezTo>
                  <a:cubicBezTo>
                    <a:pt x="346" y="328"/>
                    <a:pt x="357" y="331"/>
                    <a:pt x="368" y="334"/>
                  </a:cubicBezTo>
                  <a:cubicBezTo>
                    <a:pt x="370" y="333"/>
                    <a:pt x="372" y="332"/>
                    <a:pt x="374" y="332"/>
                  </a:cubicBezTo>
                  <a:cubicBezTo>
                    <a:pt x="375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9" y="332"/>
                    <a:pt x="380" y="332"/>
                    <a:pt x="382" y="331"/>
                  </a:cubicBezTo>
                  <a:cubicBezTo>
                    <a:pt x="388" y="329"/>
                    <a:pt x="393" y="327"/>
                    <a:pt x="399" y="324"/>
                  </a:cubicBezTo>
                  <a:cubicBezTo>
                    <a:pt x="399" y="298"/>
                    <a:pt x="379" y="271"/>
                    <a:pt x="353" y="263"/>
                  </a:cubicBezTo>
                  <a:cubicBezTo>
                    <a:pt x="325" y="253"/>
                    <a:pt x="304" y="216"/>
                    <a:pt x="312" y="187"/>
                  </a:cubicBezTo>
                  <a:cubicBezTo>
                    <a:pt x="317" y="169"/>
                    <a:pt x="316" y="152"/>
                    <a:pt x="309" y="135"/>
                  </a:cubicBezTo>
                  <a:cubicBezTo>
                    <a:pt x="309" y="133"/>
                    <a:pt x="308" y="131"/>
                    <a:pt x="308" y="129"/>
                  </a:cubicBezTo>
                  <a:cubicBezTo>
                    <a:pt x="307" y="130"/>
                    <a:pt x="306" y="131"/>
                    <a:pt x="305" y="132"/>
                  </a:cubicBezTo>
                  <a:cubicBezTo>
                    <a:pt x="302" y="134"/>
                    <a:pt x="300" y="138"/>
                    <a:pt x="298" y="141"/>
                  </a:cubicBezTo>
                  <a:cubicBezTo>
                    <a:pt x="291" y="153"/>
                    <a:pt x="280" y="159"/>
                    <a:pt x="264" y="162"/>
                  </a:cubicBezTo>
                  <a:cubicBezTo>
                    <a:pt x="266" y="155"/>
                    <a:pt x="266" y="149"/>
                    <a:pt x="267" y="144"/>
                  </a:cubicBezTo>
                  <a:cubicBezTo>
                    <a:pt x="270" y="131"/>
                    <a:pt x="276" y="122"/>
                    <a:pt x="287" y="115"/>
                  </a:cubicBezTo>
                  <a:cubicBezTo>
                    <a:pt x="304" y="105"/>
                    <a:pt x="304" y="104"/>
                    <a:pt x="296" y="86"/>
                  </a:cubicBezTo>
                  <a:cubicBezTo>
                    <a:pt x="292" y="77"/>
                    <a:pt x="286" y="69"/>
                    <a:pt x="281" y="61"/>
                  </a:cubicBezTo>
                  <a:cubicBezTo>
                    <a:pt x="279" y="59"/>
                    <a:pt x="276" y="57"/>
                    <a:pt x="274" y="56"/>
                  </a:cubicBezTo>
                  <a:cubicBezTo>
                    <a:pt x="262" y="54"/>
                    <a:pt x="262" y="45"/>
                    <a:pt x="262" y="35"/>
                  </a:cubicBezTo>
                  <a:cubicBezTo>
                    <a:pt x="262" y="33"/>
                    <a:pt x="261" y="30"/>
                    <a:pt x="261" y="27"/>
                  </a:cubicBezTo>
                  <a:cubicBezTo>
                    <a:pt x="259" y="23"/>
                    <a:pt x="257" y="19"/>
                    <a:pt x="256" y="15"/>
                  </a:cubicBezTo>
                  <a:cubicBezTo>
                    <a:pt x="256" y="15"/>
                    <a:pt x="255" y="15"/>
                    <a:pt x="255" y="15"/>
                  </a:cubicBezTo>
                  <a:cubicBezTo>
                    <a:pt x="255" y="13"/>
                    <a:pt x="254" y="11"/>
                    <a:pt x="254" y="9"/>
                  </a:cubicBezTo>
                  <a:cubicBezTo>
                    <a:pt x="252" y="3"/>
                    <a:pt x="250" y="0"/>
                    <a:pt x="24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3" y="1578"/>
              <a:ext cx="1" cy="4"/>
            </a:xfrm>
            <a:custGeom>
              <a:avLst/>
              <a:gdLst>
                <a:gd name="T0" fmla="*/ 0 w 2"/>
                <a:gd name="T1" fmla="*/ 0 h 6"/>
                <a:gd name="T2" fmla="*/ 1 w 2"/>
                <a:gd name="T3" fmla="*/ 6 h 6"/>
                <a:gd name="T4" fmla="*/ 2 w 2"/>
                <a:gd name="T5" fmla="*/ 6 h 6"/>
                <a:gd name="T6" fmla="*/ 1 w 2"/>
                <a:gd name="T7" fmla="*/ 3 h 6"/>
                <a:gd name="T8" fmla="*/ 0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0" y="2"/>
                    <a:pt x="1" y="4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2" y="1674"/>
              <a:ext cx="13" cy="11"/>
            </a:xfrm>
            <a:custGeom>
              <a:avLst/>
              <a:gdLst>
                <a:gd name="T0" fmla="*/ 7 w 18"/>
                <a:gd name="T1" fmla="*/ 0 h 16"/>
                <a:gd name="T2" fmla="*/ 1 w 18"/>
                <a:gd name="T3" fmla="*/ 12 h 16"/>
                <a:gd name="T4" fmla="*/ 3 w 18"/>
                <a:gd name="T5" fmla="*/ 16 h 16"/>
                <a:gd name="T6" fmla="*/ 5 w 18"/>
                <a:gd name="T7" fmla="*/ 16 h 16"/>
                <a:gd name="T8" fmla="*/ 18 w 18"/>
                <a:gd name="T9" fmla="*/ 6 h 16"/>
                <a:gd name="T10" fmla="*/ 7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7" y="0"/>
                  </a:moveTo>
                  <a:cubicBezTo>
                    <a:pt x="5" y="3"/>
                    <a:pt x="2" y="7"/>
                    <a:pt x="1" y="12"/>
                  </a:cubicBezTo>
                  <a:cubicBezTo>
                    <a:pt x="0" y="14"/>
                    <a:pt x="0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1" y="15"/>
                    <a:pt x="17" y="13"/>
                    <a:pt x="18" y="6"/>
                  </a:cubicBezTo>
                  <a:cubicBezTo>
                    <a:pt x="15" y="4"/>
                    <a:pt x="12" y="2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56" y="1614"/>
              <a:ext cx="6" cy="10"/>
            </a:xfrm>
            <a:custGeom>
              <a:avLst/>
              <a:gdLst>
                <a:gd name="T0" fmla="*/ 5 w 8"/>
                <a:gd name="T1" fmla="*/ 0 h 14"/>
                <a:gd name="T2" fmla="*/ 2 w 8"/>
                <a:gd name="T3" fmla="*/ 2 h 14"/>
                <a:gd name="T4" fmla="*/ 4 w 8"/>
                <a:gd name="T5" fmla="*/ 9 h 14"/>
                <a:gd name="T6" fmla="*/ 0 w 8"/>
                <a:gd name="T7" fmla="*/ 14 h 14"/>
                <a:gd name="T8" fmla="*/ 8 w 8"/>
                <a:gd name="T9" fmla="*/ 8 h 14"/>
                <a:gd name="T10" fmla="*/ 5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4" y="5"/>
                    <a:pt x="5" y="7"/>
                    <a:pt x="4" y="9"/>
                  </a:cubicBezTo>
                  <a:cubicBezTo>
                    <a:pt x="3" y="10"/>
                    <a:pt x="2" y="12"/>
                    <a:pt x="0" y="14"/>
                  </a:cubicBezTo>
                  <a:cubicBezTo>
                    <a:pt x="2" y="13"/>
                    <a:pt x="4" y="12"/>
                    <a:pt x="8" y="8"/>
                  </a:cubicBezTo>
                  <a:cubicBezTo>
                    <a:pt x="7" y="6"/>
                    <a:pt x="6" y="4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87" y="1523"/>
              <a:ext cx="271" cy="165"/>
            </a:xfrm>
            <a:custGeom>
              <a:avLst/>
              <a:gdLst>
                <a:gd name="T0" fmla="*/ 308 w 377"/>
                <a:gd name="T1" fmla="*/ 35 h 229"/>
                <a:gd name="T2" fmla="*/ 275 w 377"/>
                <a:gd name="T3" fmla="*/ 63 h 229"/>
                <a:gd name="T4" fmla="*/ 261 w 377"/>
                <a:gd name="T5" fmla="*/ 82 h 229"/>
                <a:gd name="T6" fmla="*/ 267 w 377"/>
                <a:gd name="T7" fmla="*/ 102 h 229"/>
                <a:gd name="T8" fmla="*/ 286 w 377"/>
                <a:gd name="T9" fmla="*/ 128 h 229"/>
                <a:gd name="T10" fmla="*/ 292 w 377"/>
                <a:gd name="T11" fmla="*/ 182 h 229"/>
                <a:gd name="T12" fmla="*/ 269 w 377"/>
                <a:gd name="T13" fmla="*/ 229 h 229"/>
                <a:gd name="T14" fmla="*/ 310 w 377"/>
                <a:gd name="T15" fmla="*/ 199 h 229"/>
                <a:gd name="T16" fmla="*/ 315 w 377"/>
                <a:gd name="T17" fmla="*/ 182 h 229"/>
                <a:gd name="T18" fmla="*/ 336 w 377"/>
                <a:gd name="T19" fmla="*/ 180 h 229"/>
                <a:gd name="T20" fmla="*/ 365 w 377"/>
                <a:gd name="T21" fmla="*/ 184 h 229"/>
                <a:gd name="T22" fmla="*/ 370 w 377"/>
                <a:gd name="T23" fmla="*/ 170 h 229"/>
                <a:gd name="T24" fmla="*/ 305 w 377"/>
                <a:gd name="T25" fmla="*/ 144 h 229"/>
                <a:gd name="T26" fmla="*/ 306 w 377"/>
                <a:gd name="T27" fmla="*/ 97 h 229"/>
                <a:gd name="T28" fmla="*/ 364 w 377"/>
                <a:gd name="T29" fmla="*/ 71 h 229"/>
                <a:gd name="T30" fmla="*/ 370 w 377"/>
                <a:gd name="T31" fmla="*/ 63 h 229"/>
                <a:gd name="T32" fmla="*/ 333 w 377"/>
                <a:gd name="T33" fmla="*/ 51 h 229"/>
                <a:gd name="T34" fmla="*/ 320 w 377"/>
                <a:gd name="T35" fmla="*/ 40 h 229"/>
                <a:gd name="T36" fmla="*/ 308 w 377"/>
                <a:gd name="T37" fmla="*/ 35 h 229"/>
                <a:gd name="T38" fmla="*/ 243 w 377"/>
                <a:gd name="T39" fmla="*/ 36 h 229"/>
                <a:gd name="T40" fmla="*/ 221 w 377"/>
                <a:gd name="T41" fmla="*/ 62 h 229"/>
                <a:gd name="T42" fmla="*/ 163 w 377"/>
                <a:gd name="T43" fmla="*/ 74 h 229"/>
                <a:gd name="T44" fmla="*/ 143 w 377"/>
                <a:gd name="T45" fmla="*/ 73 h 229"/>
                <a:gd name="T46" fmla="*/ 111 w 377"/>
                <a:gd name="T47" fmla="*/ 81 h 229"/>
                <a:gd name="T48" fmla="*/ 71 w 377"/>
                <a:gd name="T49" fmla="*/ 98 h 229"/>
                <a:gd name="T50" fmla="*/ 44 w 377"/>
                <a:gd name="T51" fmla="*/ 96 h 229"/>
                <a:gd name="T52" fmla="*/ 26 w 377"/>
                <a:gd name="T53" fmla="*/ 81 h 229"/>
                <a:gd name="T54" fmla="*/ 5 w 377"/>
                <a:gd name="T55" fmla="*/ 73 h 229"/>
                <a:gd name="T56" fmla="*/ 0 w 377"/>
                <a:gd name="T57" fmla="*/ 78 h 229"/>
                <a:gd name="T58" fmla="*/ 48 w 377"/>
                <a:gd name="T59" fmla="*/ 114 h 229"/>
                <a:gd name="T60" fmla="*/ 94 w 377"/>
                <a:gd name="T61" fmla="*/ 107 h 229"/>
                <a:gd name="T62" fmla="*/ 143 w 377"/>
                <a:gd name="T63" fmla="*/ 111 h 229"/>
                <a:gd name="T64" fmla="*/ 162 w 377"/>
                <a:gd name="T65" fmla="*/ 100 h 229"/>
                <a:gd name="T66" fmla="*/ 191 w 377"/>
                <a:gd name="T67" fmla="*/ 82 h 229"/>
                <a:gd name="T68" fmla="*/ 208 w 377"/>
                <a:gd name="T69" fmla="*/ 82 h 229"/>
                <a:gd name="T70" fmla="*/ 251 w 377"/>
                <a:gd name="T71" fmla="*/ 67 h 229"/>
                <a:gd name="T72" fmla="*/ 261 w 377"/>
                <a:gd name="T73" fmla="*/ 73 h 229"/>
                <a:gd name="T74" fmla="*/ 267 w 377"/>
                <a:gd name="T75" fmla="*/ 55 h 229"/>
                <a:gd name="T76" fmla="*/ 283 w 377"/>
                <a:gd name="T77" fmla="*/ 25 h 229"/>
                <a:gd name="T78" fmla="*/ 265 w 377"/>
                <a:gd name="T79" fmla="*/ 14 h 229"/>
                <a:gd name="T80" fmla="*/ 252 w 377"/>
                <a:gd name="T81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229">
                  <a:moveTo>
                    <a:pt x="308" y="35"/>
                  </a:moveTo>
                  <a:cubicBezTo>
                    <a:pt x="308" y="35"/>
                    <a:pt x="308" y="35"/>
                    <a:pt x="308" y="35"/>
                  </a:cubicBezTo>
                  <a:cubicBezTo>
                    <a:pt x="297" y="35"/>
                    <a:pt x="288" y="37"/>
                    <a:pt x="284" y="48"/>
                  </a:cubicBezTo>
                  <a:cubicBezTo>
                    <a:pt x="281" y="54"/>
                    <a:pt x="278" y="58"/>
                    <a:pt x="275" y="63"/>
                  </a:cubicBezTo>
                  <a:cubicBezTo>
                    <a:pt x="275" y="64"/>
                    <a:pt x="275" y="64"/>
                    <a:pt x="275" y="65"/>
                  </a:cubicBezTo>
                  <a:cubicBezTo>
                    <a:pt x="278" y="77"/>
                    <a:pt x="273" y="79"/>
                    <a:pt x="261" y="82"/>
                  </a:cubicBezTo>
                  <a:cubicBezTo>
                    <a:pt x="262" y="86"/>
                    <a:pt x="264" y="90"/>
                    <a:pt x="266" y="94"/>
                  </a:cubicBezTo>
                  <a:cubicBezTo>
                    <a:pt x="266" y="97"/>
                    <a:pt x="267" y="100"/>
                    <a:pt x="267" y="102"/>
                  </a:cubicBezTo>
                  <a:cubicBezTo>
                    <a:pt x="267" y="112"/>
                    <a:pt x="267" y="121"/>
                    <a:pt x="279" y="123"/>
                  </a:cubicBezTo>
                  <a:cubicBezTo>
                    <a:pt x="281" y="124"/>
                    <a:pt x="284" y="126"/>
                    <a:pt x="286" y="128"/>
                  </a:cubicBezTo>
                  <a:cubicBezTo>
                    <a:pt x="291" y="136"/>
                    <a:pt x="297" y="144"/>
                    <a:pt x="301" y="153"/>
                  </a:cubicBezTo>
                  <a:cubicBezTo>
                    <a:pt x="309" y="171"/>
                    <a:pt x="309" y="172"/>
                    <a:pt x="292" y="182"/>
                  </a:cubicBezTo>
                  <a:cubicBezTo>
                    <a:pt x="281" y="189"/>
                    <a:pt x="275" y="198"/>
                    <a:pt x="272" y="211"/>
                  </a:cubicBezTo>
                  <a:cubicBezTo>
                    <a:pt x="271" y="216"/>
                    <a:pt x="271" y="222"/>
                    <a:pt x="269" y="229"/>
                  </a:cubicBezTo>
                  <a:cubicBezTo>
                    <a:pt x="285" y="226"/>
                    <a:pt x="296" y="220"/>
                    <a:pt x="303" y="208"/>
                  </a:cubicBezTo>
                  <a:cubicBezTo>
                    <a:pt x="305" y="205"/>
                    <a:pt x="307" y="201"/>
                    <a:pt x="310" y="199"/>
                  </a:cubicBezTo>
                  <a:cubicBezTo>
                    <a:pt x="311" y="198"/>
                    <a:pt x="312" y="197"/>
                    <a:pt x="313" y="196"/>
                  </a:cubicBezTo>
                  <a:cubicBezTo>
                    <a:pt x="312" y="190"/>
                    <a:pt x="312" y="184"/>
                    <a:pt x="315" y="182"/>
                  </a:cubicBezTo>
                  <a:cubicBezTo>
                    <a:pt x="318" y="180"/>
                    <a:pt x="321" y="179"/>
                    <a:pt x="326" y="179"/>
                  </a:cubicBezTo>
                  <a:cubicBezTo>
                    <a:pt x="329" y="179"/>
                    <a:pt x="333" y="180"/>
                    <a:pt x="336" y="180"/>
                  </a:cubicBezTo>
                  <a:cubicBezTo>
                    <a:pt x="346" y="181"/>
                    <a:pt x="355" y="183"/>
                    <a:pt x="364" y="184"/>
                  </a:cubicBezTo>
                  <a:cubicBezTo>
                    <a:pt x="364" y="184"/>
                    <a:pt x="364" y="184"/>
                    <a:pt x="365" y="184"/>
                  </a:cubicBezTo>
                  <a:cubicBezTo>
                    <a:pt x="367" y="184"/>
                    <a:pt x="372" y="182"/>
                    <a:pt x="373" y="181"/>
                  </a:cubicBezTo>
                  <a:cubicBezTo>
                    <a:pt x="374" y="178"/>
                    <a:pt x="372" y="173"/>
                    <a:pt x="370" y="170"/>
                  </a:cubicBezTo>
                  <a:cubicBezTo>
                    <a:pt x="362" y="158"/>
                    <a:pt x="349" y="157"/>
                    <a:pt x="336" y="154"/>
                  </a:cubicBezTo>
                  <a:cubicBezTo>
                    <a:pt x="326" y="151"/>
                    <a:pt x="315" y="149"/>
                    <a:pt x="305" y="144"/>
                  </a:cubicBezTo>
                  <a:cubicBezTo>
                    <a:pt x="297" y="139"/>
                    <a:pt x="290" y="133"/>
                    <a:pt x="291" y="121"/>
                  </a:cubicBezTo>
                  <a:cubicBezTo>
                    <a:pt x="292" y="111"/>
                    <a:pt x="294" y="101"/>
                    <a:pt x="306" y="97"/>
                  </a:cubicBezTo>
                  <a:cubicBezTo>
                    <a:pt x="319" y="93"/>
                    <a:pt x="330" y="86"/>
                    <a:pt x="343" y="81"/>
                  </a:cubicBezTo>
                  <a:cubicBezTo>
                    <a:pt x="350" y="78"/>
                    <a:pt x="357" y="75"/>
                    <a:pt x="364" y="71"/>
                  </a:cubicBezTo>
                  <a:cubicBezTo>
                    <a:pt x="368" y="69"/>
                    <a:pt x="373" y="68"/>
                    <a:pt x="377" y="66"/>
                  </a:cubicBezTo>
                  <a:cubicBezTo>
                    <a:pt x="375" y="65"/>
                    <a:pt x="372" y="64"/>
                    <a:pt x="370" y="63"/>
                  </a:cubicBezTo>
                  <a:cubicBezTo>
                    <a:pt x="363" y="60"/>
                    <a:pt x="356" y="58"/>
                    <a:pt x="350" y="55"/>
                  </a:cubicBezTo>
                  <a:cubicBezTo>
                    <a:pt x="344" y="53"/>
                    <a:pt x="338" y="52"/>
                    <a:pt x="333" y="51"/>
                  </a:cubicBezTo>
                  <a:cubicBezTo>
                    <a:pt x="330" y="50"/>
                    <a:pt x="328" y="49"/>
                    <a:pt x="327" y="46"/>
                  </a:cubicBezTo>
                  <a:cubicBezTo>
                    <a:pt x="326" y="44"/>
                    <a:pt x="323" y="41"/>
                    <a:pt x="320" y="40"/>
                  </a:cubicBezTo>
                  <a:cubicBezTo>
                    <a:pt x="317" y="38"/>
                    <a:pt x="314" y="37"/>
                    <a:pt x="311" y="36"/>
                  </a:cubicBezTo>
                  <a:cubicBezTo>
                    <a:pt x="310" y="35"/>
                    <a:pt x="309" y="35"/>
                    <a:pt x="308" y="35"/>
                  </a:cubicBezTo>
                  <a:moveTo>
                    <a:pt x="252" y="0"/>
                  </a:moveTo>
                  <a:cubicBezTo>
                    <a:pt x="248" y="12"/>
                    <a:pt x="243" y="24"/>
                    <a:pt x="243" y="36"/>
                  </a:cubicBezTo>
                  <a:cubicBezTo>
                    <a:pt x="243" y="50"/>
                    <a:pt x="237" y="55"/>
                    <a:pt x="228" y="60"/>
                  </a:cubicBezTo>
                  <a:cubicBezTo>
                    <a:pt x="226" y="61"/>
                    <a:pt x="223" y="62"/>
                    <a:pt x="221" y="62"/>
                  </a:cubicBezTo>
                  <a:cubicBezTo>
                    <a:pt x="210" y="65"/>
                    <a:pt x="199" y="67"/>
                    <a:pt x="188" y="70"/>
                  </a:cubicBezTo>
                  <a:cubicBezTo>
                    <a:pt x="180" y="73"/>
                    <a:pt x="171" y="74"/>
                    <a:pt x="163" y="74"/>
                  </a:cubicBezTo>
                  <a:cubicBezTo>
                    <a:pt x="158" y="74"/>
                    <a:pt x="152" y="74"/>
                    <a:pt x="146" y="73"/>
                  </a:cubicBezTo>
                  <a:cubicBezTo>
                    <a:pt x="145" y="73"/>
                    <a:pt x="144" y="73"/>
                    <a:pt x="143" y="73"/>
                  </a:cubicBezTo>
                  <a:cubicBezTo>
                    <a:pt x="133" y="73"/>
                    <a:pt x="124" y="76"/>
                    <a:pt x="114" y="77"/>
                  </a:cubicBezTo>
                  <a:cubicBezTo>
                    <a:pt x="113" y="78"/>
                    <a:pt x="112" y="80"/>
                    <a:pt x="111" y="81"/>
                  </a:cubicBezTo>
                  <a:cubicBezTo>
                    <a:pt x="107" y="84"/>
                    <a:pt x="103" y="88"/>
                    <a:pt x="99" y="89"/>
                  </a:cubicBezTo>
                  <a:cubicBezTo>
                    <a:pt x="90" y="93"/>
                    <a:pt x="80" y="95"/>
                    <a:pt x="71" y="98"/>
                  </a:cubicBezTo>
                  <a:cubicBezTo>
                    <a:pt x="66" y="100"/>
                    <a:pt x="62" y="101"/>
                    <a:pt x="58" y="101"/>
                  </a:cubicBezTo>
                  <a:cubicBezTo>
                    <a:pt x="53" y="101"/>
                    <a:pt x="48" y="100"/>
                    <a:pt x="44" y="96"/>
                  </a:cubicBezTo>
                  <a:cubicBezTo>
                    <a:pt x="38" y="92"/>
                    <a:pt x="35" y="87"/>
                    <a:pt x="34" y="80"/>
                  </a:cubicBezTo>
                  <a:cubicBezTo>
                    <a:pt x="31" y="81"/>
                    <a:pt x="29" y="81"/>
                    <a:pt x="26" y="81"/>
                  </a:cubicBezTo>
                  <a:cubicBezTo>
                    <a:pt x="25" y="81"/>
                    <a:pt x="23" y="81"/>
                    <a:pt x="21" y="81"/>
                  </a:cubicBezTo>
                  <a:cubicBezTo>
                    <a:pt x="15" y="80"/>
                    <a:pt x="9" y="77"/>
                    <a:pt x="5" y="73"/>
                  </a:cubicBezTo>
                  <a:cubicBezTo>
                    <a:pt x="5" y="73"/>
                    <a:pt x="5" y="73"/>
                    <a:pt x="5" y="72"/>
                  </a:cubicBezTo>
                  <a:cubicBezTo>
                    <a:pt x="3" y="74"/>
                    <a:pt x="2" y="76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0" y="89"/>
                    <a:pt x="36" y="101"/>
                    <a:pt x="48" y="114"/>
                  </a:cubicBezTo>
                  <a:cubicBezTo>
                    <a:pt x="50" y="113"/>
                    <a:pt x="52" y="113"/>
                    <a:pt x="54" y="113"/>
                  </a:cubicBezTo>
                  <a:cubicBezTo>
                    <a:pt x="67" y="109"/>
                    <a:pt x="80" y="107"/>
                    <a:pt x="94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110" y="107"/>
                    <a:pt x="127" y="110"/>
                    <a:pt x="143" y="111"/>
                  </a:cubicBezTo>
                  <a:cubicBezTo>
                    <a:pt x="144" y="111"/>
                    <a:pt x="145" y="111"/>
                    <a:pt x="146" y="111"/>
                  </a:cubicBezTo>
                  <a:cubicBezTo>
                    <a:pt x="153" y="111"/>
                    <a:pt x="158" y="108"/>
                    <a:pt x="162" y="100"/>
                  </a:cubicBezTo>
                  <a:cubicBezTo>
                    <a:pt x="168" y="88"/>
                    <a:pt x="177" y="82"/>
                    <a:pt x="186" y="82"/>
                  </a:cubicBezTo>
                  <a:cubicBezTo>
                    <a:pt x="188" y="82"/>
                    <a:pt x="189" y="82"/>
                    <a:pt x="191" y="82"/>
                  </a:cubicBezTo>
                  <a:cubicBezTo>
                    <a:pt x="194" y="83"/>
                    <a:pt x="197" y="83"/>
                    <a:pt x="200" y="83"/>
                  </a:cubicBezTo>
                  <a:cubicBezTo>
                    <a:pt x="203" y="83"/>
                    <a:pt x="206" y="83"/>
                    <a:pt x="208" y="82"/>
                  </a:cubicBezTo>
                  <a:cubicBezTo>
                    <a:pt x="219" y="79"/>
                    <a:pt x="230" y="74"/>
                    <a:pt x="241" y="70"/>
                  </a:cubicBezTo>
                  <a:cubicBezTo>
                    <a:pt x="245" y="68"/>
                    <a:pt x="248" y="67"/>
                    <a:pt x="251" y="67"/>
                  </a:cubicBezTo>
                  <a:cubicBezTo>
                    <a:pt x="255" y="67"/>
                    <a:pt x="257" y="70"/>
                    <a:pt x="259" y="76"/>
                  </a:cubicBezTo>
                  <a:cubicBezTo>
                    <a:pt x="259" y="75"/>
                    <a:pt x="260" y="74"/>
                    <a:pt x="261" y="73"/>
                  </a:cubicBezTo>
                  <a:cubicBezTo>
                    <a:pt x="262" y="73"/>
                    <a:pt x="262" y="71"/>
                    <a:pt x="262" y="70"/>
                  </a:cubicBezTo>
                  <a:cubicBezTo>
                    <a:pt x="260" y="64"/>
                    <a:pt x="263" y="59"/>
                    <a:pt x="267" y="55"/>
                  </a:cubicBezTo>
                  <a:cubicBezTo>
                    <a:pt x="273" y="49"/>
                    <a:pt x="276" y="42"/>
                    <a:pt x="279" y="34"/>
                  </a:cubicBezTo>
                  <a:cubicBezTo>
                    <a:pt x="280" y="31"/>
                    <a:pt x="282" y="28"/>
                    <a:pt x="283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77" y="17"/>
                    <a:pt x="271" y="16"/>
                    <a:pt x="265" y="14"/>
                  </a:cubicBezTo>
                  <a:cubicBezTo>
                    <a:pt x="263" y="13"/>
                    <a:pt x="261" y="10"/>
                    <a:pt x="260" y="8"/>
                  </a:cubicBezTo>
                  <a:cubicBezTo>
                    <a:pt x="258" y="4"/>
                    <a:pt x="256" y="1"/>
                    <a:pt x="25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426"/>
              <a:ext cx="325" cy="156"/>
            </a:xfrm>
            <a:custGeom>
              <a:avLst/>
              <a:gdLst>
                <a:gd name="T0" fmla="*/ 32 w 453"/>
                <a:gd name="T1" fmla="*/ 185 h 217"/>
                <a:gd name="T2" fmla="*/ 28 w 453"/>
                <a:gd name="T3" fmla="*/ 186 h 217"/>
                <a:gd name="T4" fmla="*/ 0 w 453"/>
                <a:gd name="T5" fmla="*/ 207 h 217"/>
                <a:gd name="T6" fmla="*/ 0 w 453"/>
                <a:gd name="T7" fmla="*/ 208 h 217"/>
                <a:gd name="T8" fmla="*/ 16 w 453"/>
                <a:gd name="T9" fmla="*/ 216 h 217"/>
                <a:gd name="T10" fmla="*/ 21 w 453"/>
                <a:gd name="T11" fmla="*/ 216 h 217"/>
                <a:gd name="T12" fmla="*/ 29 w 453"/>
                <a:gd name="T13" fmla="*/ 215 h 217"/>
                <a:gd name="T14" fmla="*/ 28 w 453"/>
                <a:gd name="T15" fmla="*/ 204 h 217"/>
                <a:gd name="T16" fmla="*/ 32 w 453"/>
                <a:gd name="T17" fmla="*/ 185 h 217"/>
                <a:gd name="T18" fmla="*/ 350 w 453"/>
                <a:gd name="T19" fmla="*/ 0 h 217"/>
                <a:gd name="T20" fmla="*/ 342 w 453"/>
                <a:gd name="T21" fmla="*/ 10 h 217"/>
                <a:gd name="T22" fmla="*/ 330 w 453"/>
                <a:gd name="T23" fmla="*/ 16 h 217"/>
                <a:gd name="T24" fmla="*/ 322 w 453"/>
                <a:gd name="T25" fmla="*/ 14 h 217"/>
                <a:gd name="T26" fmla="*/ 318 w 453"/>
                <a:gd name="T27" fmla="*/ 12 h 217"/>
                <a:gd name="T28" fmla="*/ 312 w 453"/>
                <a:gd name="T29" fmla="*/ 18 h 217"/>
                <a:gd name="T30" fmla="*/ 287 w 453"/>
                <a:gd name="T31" fmla="*/ 47 h 217"/>
                <a:gd name="T32" fmla="*/ 280 w 453"/>
                <a:gd name="T33" fmla="*/ 58 h 217"/>
                <a:gd name="T34" fmla="*/ 279 w 453"/>
                <a:gd name="T35" fmla="*/ 75 h 217"/>
                <a:gd name="T36" fmla="*/ 282 w 453"/>
                <a:gd name="T37" fmla="*/ 105 h 217"/>
                <a:gd name="T38" fmla="*/ 271 w 453"/>
                <a:gd name="T39" fmla="*/ 96 h 217"/>
                <a:gd name="T40" fmla="*/ 271 w 453"/>
                <a:gd name="T41" fmla="*/ 97 h 217"/>
                <a:gd name="T42" fmla="*/ 265 w 453"/>
                <a:gd name="T43" fmla="*/ 112 h 217"/>
                <a:gd name="T44" fmla="*/ 253 w 453"/>
                <a:gd name="T45" fmla="*/ 129 h 217"/>
                <a:gd name="T46" fmla="*/ 248 w 453"/>
                <a:gd name="T47" fmla="*/ 132 h 217"/>
                <a:gd name="T48" fmla="*/ 247 w 453"/>
                <a:gd name="T49" fmla="*/ 135 h 217"/>
                <a:gd name="T50" fmla="*/ 255 w 453"/>
                <a:gd name="T51" fmla="*/ 143 h 217"/>
                <a:gd name="T52" fmla="*/ 260 w 453"/>
                <a:gd name="T53" fmla="*/ 149 h 217"/>
                <a:gd name="T54" fmla="*/ 275 w 453"/>
                <a:gd name="T55" fmla="*/ 159 h 217"/>
                <a:gd name="T56" fmla="*/ 278 w 453"/>
                <a:gd name="T57" fmla="*/ 160 h 217"/>
                <a:gd name="T58" fmla="*/ 274 w 453"/>
                <a:gd name="T59" fmla="*/ 169 h 217"/>
                <a:gd name="T60" fmla="*/ 262 w 453"/>
                <a:gd name="T61" fmla="*/ 190 h 217"/>
                <a:gd name="T62" fmla="*/ 257 w 453"/>
                <a:gd name="T63" fmla="*/ 205 h 217"/>
                <a:gd name="T64" fmla="*/ 256 w 453"/>
                <a:gd name="T65" fmla="*/ 208 h 217"/>
                <a:gd name="T66" fmla="*/ 254 w 453"/>
                <a:gd name="T67" fmla="*/ 211 h 217"/>
                <a:gd name="T68" fmla="*/ 255 w 453"/>
                <a:gd name="T69" fmla="*/ 214 h 217"/>
                <a:gd name="T70" fmla="*/ 256 w 453"/>
                <a:gd name="T71" fmla="*/ 217 h 217"/>
                <a:gd name="T72" fmla="*/ 270 w 453"/>
                <a:gd name="T73" fmla="*/ 200 h 217"/>
                <a:gd name="T74" fmla="*/ 270 w 453"/>
                <a:gd name="T75" fmla="*/ 198 h 217"/>
                <a:gd name="T76" fmla="*/ 279 w 453"/>
                <a:gd name="T77" fmla="*/ 183 h 217"/>
                <a:gd name="T78" fmla="*/ 303 w 453"/>
                <a:gd name="T79" fmla="*/ 170 h 217"/>
                <a:gd name="T80" fmla="*/ 303 w 453"/>
                <a:gd name="T81" fmla="*/ 170 h 217"/>
                <a:gd name="T82" fmla="*/ 306 w 453"/>
                <a:gd name="T83" fmla="*/ 171 h 217"/>
                <a:gd name="T84" fmla="*/ 315 w 453"/>
                <a:gd name="T85" fmla="*/ 175 h 217"/>
                <a:gd name="T86" fmla="*/ 322 w 453"/>
                <a:gd name="T87" fmla="*/ 181 h 217"/>
                <a:gd name="T88" fmla="*/ 328 w 453"/>
                <a:gd name="T89" fmla="*/ 186 h 217"/>
                <a:gd name="T90" fmla="*/ 345 w 453"/>
                <a:gd name="T91" fmla="*/ 190 h 217"/>
                <a:gd name="T92" fmla="*/ 365 w 453"/>
                <a:gd name="T93" fmla="*/ 198 h 217"/>
                <a:gd name="T94" fmla="*/ 372 w 453"/>
                <a:gd name="T95" fmla="*/ 201 h 217"/>
                <a:gd name="T96" fmla="*/ 395 w 453"/>
                <a:gd name="T97" fmla="*/ 188 h 217"/>
                <a:gd name="T98" fmla="*/ 444 w 453"/>
                <a:gd name="T99" fmla="*/ 147 h 217"/>
                <a:gd name="T100" fmla="*/ 452 w 453"/>
                <a:gd name="T101" fmla="*/ 132 h 217"/>
                <a:gd name="T102" fmla="*/ 436 w 453"/>
                <a:gd name="T103" fmla="*/ 120 h 217"/>
                <a:gd name="T104" fmla="*/ 378 w 453"/>
                <a:gd name="T105" fmla="*/ 116 h 217"/>
                <a:gd name="T106" fmla="*/ 344 w 453"/>
                <a:gd name="T107" fmla="*/ 113 h 217"/>
                <a:gd name="T108" fmla="*/ 318 w 453"/>
                <a:gd name="T109" fmla="*/ 112 h 217"/>
                <a:gd name="T110" fmla="*/ 298 w 453"/>
                <a:gd name="T111" fmla="*/ 107 h 217"/>
                <a:gd name="T112" fmla="*/ 297 w 453"/>
                <a:gd name="T113" fmla="*/ 91 h 217"/>
                <a:gd name="T114" fmla="*/ 310 w 453"/>
                <a:gd name="T115" fmla="*/ 79 h 217"/>
                <a:gd name="T116" fmla="*/ 332 w 453"/>
                <a:gd name="T117" fmla="*/ 52 h 217"/>
                <a:gd name="T118" fmla="*/ 351 w 453"/>
                <a:gd name="T119" fmla="*/ 0 h 217"/>
                <a:gd name="T120" fmla="*/ 350 w 453"/>
                <a:gd name="T12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3" h="217">
                  <a:moveTo>
                    <a:pt x="32" y="185"/>
                  </a:moveTo>
                  <a:cubicBezTo>
                    <a:pt x="30" y="185"/>
                    <a:pt x="28" y="185"/>
                    <a:pt x="28" y="186"/>
                  </a:cubicBezTo>
                  <a:cubicBezTo>
                    <a:pt x="19" y="193"/>
                    <a:pt x="8" y="198"/>
                    <a:pt x="0" y="207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" y="212"/>
                    <a:pt x="10" y="215"/>
                    <a:pt x="16" y="216"/>
                  </a:cubicBezTo>
                  <a:cubicBezTo>
                    <a:pt x="18" y="216"/>
                    <a:pt x="20" y="216"/>
                    <a:pt x="21" y="216"/>
                  </a:cubicBezTo>
                  <a:cubicBezTo>
                    <a:pt x="24" y="216"/>
                    <a:pt x="26" y="216"/>
                    <a:pt x="29" y="215"/>
                  </a:cubicBezTo>
                  <a:cubicBezTo>
                    <a:pt x="28" y="212"/>
                    <a:pt x="28" y="208"/>
                    <a:pt x="28" y="204"/>
                  </a:cubicBezTo>
                  <a:cubicBezTo>
                    <a:pt x="29" y="198"/>
                    <a:pt x="31" y="192"/>
                    <a:pt x="32" y="185"/>
                  </a:cubicBezTo>
                  <a:moveTo>
                    <a:pt x="350" y="0"/>
                  </a:moveTo>
                  <a:cubicBezTo>
                    <a:pt x="348" y="4"/>
                    <a:pt x="345" y="7"/>
                    <a:pt x="342" y="10"/>
                  </a:cubicBezTo>
                  <a:cubicBezTo>
                    <a:pt x="338" y="14"/>
                    <a:pt x="334" y="16"/>
                    <a:pt x="330" y="16"/>
                  </a:cubicBezTo>
                  <a:cubicBezTo>
                    <a:pt x="327" y="16"/>
                    <a:pt x="325" y="15"/>
                    <a:pt x="322" y="14"/>
                  </a:cubicBezTo>
                  <a:cubicBezTo>
                    <a:pt x="320" y="13"/>
                    <a:pt x="319" y="12"/>
                    <a:pt x="318" y="12"/>
                  </a:cubicBezTo>
                  <a:cubicBezTo>
                    <a:pt x="315" y="12"/>
                    <a:pt x="314" y="14"/>
                    <a:pt x="312" y="18"/>
                  </a:cubicBezTo>
                  <a:cubicBezTo>
                    <a:pt x="306" y="30"/>
                    <a:pt x="300" y="42"/>
                    <a:pt x="287" y="47"/>
                  </a:cubicBezTo>
                  <a:cubicBezTo>
                    <a:pt x="282" y="50"/>
                    <a:pt x="280" y="52"/>
                    <a:pt x="280" y="58"/>
                  </a:cubicBezTo>
                  <a:cubicBezTo>
                    <a:pt x="280" y="64"/>
                    <a:pt x="280" y="69"/>
                    <a:pt x="279" y="75"/>
                  </a:cubicBezTo>
                  <a:cubicBezTo>
                    <a:pt x="280" y="85"/>
                    <a:pt x="281" y="93"/>
                    <a:pt x="282" y="105"/>
                  </a:cubicBezTo>
                  <a:cubicBezTo>
                    <a:pt x="277" y="102"/>
                    <a:pt x="273" y="99"/>
                    <a:pt x="271" y="96"/>
                  </a:cubicBezTo>
                  <a:cubicBezTo>
                    <a:pt x="271" y="96"/>
                    <a:pt x="271" y="96"/>
                    <a:pt x="271" y="97"/>
                  </a:cubicBezTo>
                  <a:cubicBezTo>
                    <a:pt x="268" y="102"/>
                    <a:pt x="266" y="107"/>
                    <a:pt x="265" y="112"/>
                  </a:cubicBezTo>
                  <a:cubicBezTo>
                    <a:pt x="263" y="120"/>
                    <a:pt x="260" y="126"/>
                    <a:pt x="253" y="129"/>
                  </a:cubicBezTo>
                  <a:cubicBezTo>
                    <a:pt x="251" y="129"/>
                    <a:pt x="249" y="130"/>
                    <a:pt x="248" y="132"/>
                  </a:cubicBezTo>
                  <a:cubicBezTo>
                    <a:pt x="248" y="133"/>
                    <a:pt x="248" y="134"/>
                    <a:pt x="247" y="135"/>
                  </a:cubicBezTo>
                  <a:cubicBezTo>
                    <a:pt x="251" y="136"/>
                    <a:pt x="253" y="139"/>
                    <a:pt x="255" y="143"/>
                  </a:cubicBezTo>
                  <a:cubicBezTo>
                    <a:pt x="256" y="145"/>
                    <a:pt x="258" y="148"/>
                    <a:pt x="260" y="149"/>
                  </a:cubicBezTo>
                  <a:cubicBezTo>
                    <a:pt x="266" y="151"/>
                    <a:pt x="272" y="152"/>
                    <a:pt x="275" y="159"/>
                  </a:cubicBezTo>
                  <a:cubicBezTo>
                    <a:pt x="276" y="159"/>
                    <a:pt x="277" y="159"/>
                    <a:pt x="278" y="160"/>
                  </a:cubicBezTo>
                  <a:cubicBezTo>
                    <a:pt x="277" y="163"/>
                    <a:pt x="275" y="166"/>
                    <a:pt x="274" y="169"/>
                  </a:cubicBezTo>
                  <a:cubicBezTo>
                    <a:pt x="271" y="177"/>
                    <a:pt x="268" y="184"/>
                    <a:pt x="262" y="190"/>
                  </a:cubicBezTo>
                  <a:cubicBezTo>
                    <a:pt x="258" y="194"/>
                    <a:pt x="255" y="199"/>
                    <a:pt x="257" y="205"/>
                  </a:cubicBezTo>
                  <a:cubicBezTo>
                    <a:pt x="257" y="206"/>
                    <a:pt x="257" y="208"/>
                    <a:pt x="256" y="208"/>
                  </a:cubicBezTo>
                  <a:cubicBezTo>
                    <a:pt x="255" y="209"/>
                    <a:pt x="254" y="210"/>
                    <a:pt x="254" y="211"/>
                  </a:cubicBezTo>
                  <a:cubicBezTo>
                    <a:pt x="254" y="212"/>
                    <a:pt x="255" y="213"/>
                    <a:pt x="255" y="214"/>
                  </a:cubicBezTo>
                  <a:cubicBezTo>
                    <a:pt x="255" y="215"/>
                    <a:pt x="256" y="216"/>
                    <a:pt x="256" y="217"/>
                  </a:cubicBezTo>
                  <a:cubicBezTo>
                    <a:pt x="268" y="214"/>
                    <a:pt x="273" y="212"/>
                    <a:pt x="270" y="200"/>
                  </a:cubicBezTo>
                  <a:cubicBezTo>
                    <a:pt x="270" y="199"/>
                    <a:pt x="270" y="199"/>
                    <a:pt x="270" y="198"/>
                  </a:cubicBezTo>
                  <a:cubicBezTo>
                    <a:pt x="273" y="193"/>
                    <a:pt x="276" y="189"/>
                    <a:pt x="279" y="183"/>
                  </a:cubicBezTo>
                  <a:cubicBezTo>
                    <a:pt x="283" y="172"/>
                    <a:pt x="292" y="170"/>
                    <a:pt x="303" y="170"/>
                  </a:cubicBezTo>
                  <a:cubicBezTo>
                    <a:pt x="303" y="170"/>
                    <a:pt x="303" y="170"/>
                    <a:pt x="303" y="170"/>
                  </a:cubicBezTo>
                  <a:cubicBezTo>
                    <a:pt x="304" y="170"/>
                    <a:pt x="305" y="170"/>
                    <a:pt x="306" y="171"/>
                  </a:cubicBezTo>
                  <a:cubicBezTo>
                    <a:pt x="309" y="172"/>
                    <a:pt x="312" y="173"/>
                    <a:pt x="315" y="175"/>
                  </a:cubicBezTo>
                  <a:cubicBezTo>
                    <a:pt x="318" y="176"/>
                    <a:pt x="321" y="179"/>
                    <a:pt x="322" y="181"/>
                  </a:cubicBezTo>
                  <a:cubicBezTo>
                    <a:pt x="323" y="184"/>
                    <a:pt x="325" y="185"/>
                    <a:pt x="328" y="186"/>
                  </a:cubicBezTo>
                  <a:cubicBezTo>
                    <a:pt x="333" y="187"/>
                    <a:pt x="339" y="188"/>
                    <a:pt x="345" y="190"/>
                  </a:cubicBezTo>
                  <a:cubicBezTo>
                    <a:pt x="351" y="193"/>
                    <a:pt x="358" y="195"/>
                    <a:pt x="365" y="198"/>
                  </a:cubicBezTo>
                  <a:cubicBezTo>
                    <a:pt x="367" y="199"/>
                    <a:pt x="370" y="200"/>
                    <a:pt x="372" y="201"/>
                  </a:cubicBezTo>
                  <a:cubicBezTo>
                    <a:pt x="380" y="197"/>
                    <a:pt x="388" y="193"/>
                    <a:pt x="395" y="188"/>
                  </a:cubicBezTo>
                  <a:cubicBezTo>
                    <a:pt x="412" y="176"/>
                    <a:pt x="428" y="162"/>
                    <a:pt x="444" y="147"/>
                  </a:cubicBezTo>
                  <a:cubicBezTo>
                    <a:pt x="448" y="143"/>
                    <a:pt x="453" y="135"/>
                    <a:pt x="452" y="132"/>
                  </a:cubicBezTo>
                  <a:cubicBezTo>
                    <a:pt x="449" y="127"/>
                    <a:pt x="442" y="121"/>
                    <a:pt x="436" y="120"/>
                  </a:cubicBezTo>
                  <a:cubicBezTo>
                    <a:pt x="417" y="118"/>
                    <a:pt x="397" y="118"/>
                    <a:pt x="378" y="116"/>
                  </a:cubicBezTo>
                  <a:cubicBezTo>
                    <a:pt x="367" y="115"/>
                    <a:pt x="355" y="114"/>
                    <a:pt x="344" y="113"/>
                  </a:cubicBezTo>
                  <a:cubicBezTo>
                    <a:pt x="335" y="112"/>
                    <a:pt x="326" y="112"/>
                    <a:pt x="318" y="112"/>
                  </a:cubicBezTo>
                  <a:cubicBezTo>
                    <a:pt x="311" y="111"/>
                    <a:pt x="303" y="110"/>
                    <a:pt x="298" y="107"/>
                  </a:cubicBezTo>
                  <a:cubicBezTo>
                    <a:pt x="295" y="105"/>
                    <a:pt x="295" y="96"/>
                    <a:pt x="297" y="91"/>
                  </a:cubicBezTo>
                  <a:cubicBezTo>
                    <a:pt x="299" y="86"/>
                    <a:pt x="306" y="83"/>
                    <a:pt x="310" y="79"/>
                  </a:cubicBezTo>
                  <a:cubicBezTo>
                    <a:pt x="318" y="70"/>
                    <a:pt x="328" y="62"/>
                    <a:pt x="332" y="52"/>
                  </a:cubicBezTo>
                  <a:cubicBezTo>
                    <a:pt x="340" y="35"/>
                    <a:pt x="345" y="18"/>
                    <a:pt x="351" y="0"/>
                  </a:cubicBezTo>
                  <a:cubicBezTo>
                    <a:pt x="351" y="0"/>
                    <a:pt x="351" y="0"/>
                    <a:pt x="3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1" y="1717"/>
              <a:ext cx="71" cy="39"/>
            </a:xfrm>
            <a:custGeom>
              <a:avLst/>
              <a:gdLst>
                <a:gd name="T0" fmla="*/ 77 w 98"/>
                <a:gd name="T1" fmla="*/ 21 h 54"/>
                <a:gd name="T2" fmla="*/ 74 w 98"/>
                <a:gd name="T3" fmla="*/ 22 h 54"/>
                <a:gd name="T4" fmla="*/ 54 w 98"/>
                <a:gd name="T5" fmla="*/ 30 h 54"/>
                <a:gd name="T6" fmla="*/ 90 w 98"/>
                <a:gd name="T7" fmla="*/ 54 h 54"/>
                <a:gd name="T8" fmla="*/ 82 w 98"/>
                <a:gd name="T9" fmla="*/ 23 h 54"/>
                <a:gd name="T10" fmla="*/ 77 w 98"/>
                <a:gd name="T11" fmla="*/ 21 h 54"/>
                <a:gd name="T12" fmla="*/ 2 w 98"/>
                <a:gd name="T13" fmla="*/ 0 h 54"/>
                <a:gd name="T14" fmla="*/ 0 w 98"/>
                <a:gd name="T15" fmla="*/ 11 h 54"/>
                <a:gd name="T16" fmla="*/ 3 w 98"/>
                <a:gd name="T17" fmla="*/ 11 h 54"/>
                <a:gd name="T18" fmla="*/ 3 w 98"/>
                <a:gd name="T19" fmla="*/ 11 h 54"/>
                <a:gd name="T20" fmla="*/ 2 w 98"/>
                <a:gd name="T21" fmla="*/ 0 h 54"/>
                <a:gd name="T22" fmla="*/ 15 w 98"/>
                <a:gd name="T23" fmla="*/ 0 h 54"/>
                <a:gd name="T24" fmla="*/ 22 w 98"/>
                <a:gd name="T25" fmla="*/ 15 h 54"/>
                <a:gd name="T26" fmla="*/ 25 w 98"/>
                <a:gd name="T27" fmla="*/ 16 h 54"/>
                <a:gd name="T28" fmla="*/ 31 w 98"/>
                <a:gd name="T29" fmla="*/ 1 h 54"/>
                <a:gd name="T30" fmla="*/ 15 w 98"/>
                <a:gd name="T3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54">
                  <a:moveTo>
                    <a:pt x="77" y="21"/>
                  </a:moveTo>
                  <a:cubicBezTo>
                    <a:pt x="76" y="21"/>
                    <a:pt x="75" y="22"/>
                    <a:pt x="74" y="22"/>
                  </a:cubicBezTo>
                  <a:cubicBezTo>
                    <a:pt x="67" y="24"/>
                    <a:pt x="61" y="26"/>
                    <a:pt x="54" y="30"/>
                  </a:cubicBezTo>
                  <a:cubicBezTo>
                    <a:pt x="67" y="37"/>
                    <a:pt x="79" y="45"/>
                    <a:pt x="90" y="54"/>
                  </a:cubicBezTo>
                  <a:cubicBezTo>
                    <a:pt x="98" y="43"/>
                    <a:pt x="95" y="30"/>
                    <a:pt x="82" y="23"/>
                  </a:cubicBezTo>
                  <a:cubicBezTo>
                    <a:pt x="81" y="22"/>
                    <a:pt x="79" y="21"/>
                    <a:pt x="77" y="21"/>
                  </a:cubicBezTo>
                  <a:moveTo>
                    <a:pt x="2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7"/>
                    <a:pt x="4" y="3"/>
                    <a:pt x="2" y="0"/>
                  </a:cubicBezTo>
                  <a:moveTo>
                    <a:pt x="15" y="0"/>
                  </a:moveTo>
                  <a:cubicBezTo>
                    <a:pt x="18" y="6"/>
                    <a:pt x="19" y="10"/>
                    <a:pt x="22" y="15"/>
                  </a:cubicBezTo>
                  <a:cubicBezTo>
                    <a:pt x="23" y="16"/>
                    <a:pt x="24" y="16"/>
                    <a:pt x="25" y="16"/>
                  </a:cubicBezTo>
                  <a:cubicBezTo>
                    <a:pt x="27" y="10"/>
                    <a:pt x="29" y="6"/>
                    <a:pt x="31" y="1"/>
                  </a:cubicBezTo>
                  <a:cubicBezTo>
                    <a:pt x="26" y="1"/>
                    <a:pt x="22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3" y="1572"/>
              <a:ext cx="178" cy="203"/>
            </a:xfrm>
            <a:custGeom>
              <a:avLst/>
              <a:gdLst>
                <a:gd name="T0" fmla="*/ 84 w 248"/>
                <a:gd name="T1" fmla="*/ 77 h 283"/>
                <a:gd name="T2" fmla="*/ 78 w 248"/>
                <a:gd name="T3" fmla="*/ 73 h 283"/>
                <a:gd name="T4" fmla="*/ 81 w 248"/>
                <a:gd name="T5" fmla="*/ 72 h 283"/>
                <a:gd name="T6" fmla="*/ 80 w 248"/>
                <a:gd name="T7" fmla="*/ 59 h 283"/>
                <a:gd name="T8" fmla="*/ 91 w 248"/>
                <a:gd name="T9" fmla="*/ 52 h 283"/>
                <a:gd name="T10" fmla="*/ 94 w 248"/>
                <a:gd name="T11" fmla="*/ 53 h 283"/>
                <a:gd name="T12" fmla="*/ 104 w 248"/>
                <a:gd name="T13" fmla="*/ 67 h 283"/>
                <a:gd name="T14" fmla="*/ 101 w 248"/>
                <a:gd name="T15" fmla="*/ 70 h 283"/>
                <a:gd name="T16" fmla="*/ 88 w 248"/>
                <a:gd name="T17" fmla="*/ 76 h 283"/>
                <a:gd name="T18" fmla="*/ 84 w 248"/>
                <a:gd name="T19" fmla="*/ 77 h 283"/>
                <a:gd name="T20" fmla="*/ 178 w 248"/>
                <a:gd name="T21" fmla="*/ 0 h 283"/>
                <a:gd name="T22" fmla="*/ 124 w 248"/>
                <a:gd name="T23" fmla="*/ 10 h 283"/>
                <a:gd name="T24" fmla="*/ 19 w 248"/>
                <a:gd name="T25" fmla="*/ 118 h 283"/>
                <a:gd name="T26" fmla="*/ 0 w 248"/>
                <a:gd name="T27" fmla="*/ 202 h 283"/>
                <a:gd name="T28" fmla="*/ 1 w 248"/>
                <a:gd name="T29" fmla="*/ 213 h 283"/>
                <a:gd name="T30" fmla="*/ 1 w 248"/>
                <a:gd name="T31" fmla="*/ 213 h 283"/>
                <a:gd name="T32" fmla="*/ 20 w 248"/>
                <a:gd name="T33" fmla="*/ 217 h 283"/>
                <a:gd name="T34" fmla="*/ 13 w 248"/>
                <a:gd name="T35" fmla="*/ 202 h 283"/>
                <a:gd name="T36" fmla="*/ 29 w 248"/>
                <a:gd name="T37" fmla="*/ 203 h 283"/>
                <a:gd name="T38" fmla="*/ 23 w 248"/>
                <a:gd name="T39" fmla="*/ 218 h 283"/>
                <a:gd name="T40" fmla="*/ 52 w 248"/>
                <a:gd name="T41" fmla="*/ 232 h 283"/>
                <a:gd name="T42" fmla="*/ 72 w 248"/>
                <a:gd name="T43" fmla="*/ 224 h 283"/>
                <a:gd name="T44" fmla="*/ 75 w 248"/>
                <a:gd name="T45" fmla="*/ 223 h 283"/>
                <a:gd name="T46" fmla="*/ 80 w 248"/>
                <a:gd name="T47" fmla="*/ 225 h 283"/>
                <a:gd name="T48" fmla="*/ 88 w 248"/>
                <a:gd name="T49" fmla="*/ 256 h 283"/>
                <a:gd name="T50" fmla="*/ 127 w 248"/>
                <a:gd name="T51" fmla="*/ 283 h 283"/>
                <a:gd name="T52" fmla="*/ 159 w 248"/>
                <a:gd name="T53" fmla="*/ 273 h 283"/>
                <a:gd name="T54" fmla="*/ 181 w 248"/>
                <a:gd name="T55" fmla="*/ 275 h 283"/>
                <a:gd name="T56" fmla="*/ 186 w 248"/>
                <a:gd name="T57" fmla="*/ 275 h 283"/>
                <a:gd name="T58" fmla="*/ 230 w 248"/>
                <a:gd name="T59" fmla="*/ 264 h 283"/>
                <a:gd name="T60" fmla="*/ 248 w 248"/>
                <a:gd name="T61" fmla="*/ 252 h 283"/>
                <a:gd name="T62" fmla="*/ 244 w 248"/>
                <a:gd name="T63" fmla="*/ 245 h 283"/>
                <a:gd name="T64" fmla="*/ 223 w 248"/>
                <a:gd name="T65" fmla="*/ 217 h 283"/>
                <a:gd name="T66" fmla="*/ 201 w 248"/>
                <a:gd name="T67" fmla="*/ 194 h 283"/>
                <a:gd name="T68" fmla="*/ 194 w 248"/>
                <a:gd name="T69" fmla="*/ 180 h 283"/>
                <a:gd name="T70" fmla="*/ 176 w 248"/>
                <a:gd name="T71" fmla="*/ 126 h 283"/>
                <a:gd name="T72" fmla="*/ 178 w 248"/>
                <a:gd name="T73" fmla="*/ 101 h 283"/>
                <a:gd name="T74" fmla="*/ 180 w 248"/>
                <a:gd name="T75" fmla="*/ 56 h 283"/>
                <a:gd name="T76" fmla="*/ 179 w 248"/>
                <a:gd name="T77" fmla="*/ 46 h 283"/>
                <a:gd name="T78" fmla="*/ 179 w 248"/>
                <a:gd name="T79" fmla="*/ 46 h 283"/>
                <a:gd name="T80" fmla="*/ 179 w 248"/>
                <a:gd name="T81" fmla="*/ 46 h 283"/>
                <a:gd name="T82" fmla="*/ 178 w 248"/>
                <a:gd name="T83" fmla="*/ 14 h 283"/>
                <a:gd name="T84" fmla="*/ 178 w 248"/>
                <a:gd name="T85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8" h="283">
                  <a:moveTo>
                    <a:pt x="84" y="77"/>
                  </a:moveTo>
                  <a:cubicBezTo>
                    <a:pt x="82" y="77"/>
                    <a:pt x="80" y="76"/>
                    <a:pt x="78" y="73"/>
                  </a:cubicBezTo>
                  <a:cubicBezTo>
                    <a:pt x="79" y="73"/>
                    <a:pt x="80" y="72"/>
                    <a:pt x="81" y="72"/>
                  </a:cubicBezTo>
                  <a:cubicBezTo>
                    <a:pt x="75" y="68"/>
                    <a:pt x="78" y="63"/>
                    <a:pt x="80" y="59"/>
                  </a:cubicBezTo>
                  <a:cubicBezTo>
                    <a:pt x="81" y="55"/>
                    <a:pt x="86" y="52"/>
                    <a:pt x="91" y="52"/>
                  </a:cubicBezTo>
                  <a:cubicBezTo>
                    <a:pt x="92" y="52"/>
                    <a:pt x="93" y="52"/>
                    <a:pt x="94" y="53"/>
                  </a:cubicBezTo>
                  <a:cubicBezTo>
                    <a:pt x="98" y="54"/>
                    <a:pt x="105" y="63"/>
                    <a:pt x="104" y="67"/>
                  </a:cubicBezTo>
                  <a:cubicBezTo>
                    <a:pt x="104" y="68"/>
                    <a:pt x="102" y="70"/>
                    <a:pt x="101" y="70"/>
                  </a:cubicBezTo>
                  <a:cubicBezTo>
                    <a:pt x="96" y="73"/>
                    <a:pt x="92" y="75"/>
                    <a:pt x="88" y="76"/>
                  </a:cubicBezTo>
                  <a:cubicBezTo>
                    <a:pt x="87" y="77"/>
                    <a:pt x="86" y="77"/>
                    <a:pt x="84" y="77"/>
                  </a:cubicBezTo>
                  <a:moveTo>
                    <a:pt x="178" y="0"/>
                  </a:moveTo>
                  <a:cubicBezTo>
                    <a:pt x="160" y="2"/>
                    <a:pt x="142" y="7"/>
                    <a:pt x="124" y="10"/>
                  </a:cubicBezTo>
                  <a:cubicBezTo>
                    <a:pt x="62" y="22"/>
                    <a:pt x="40" y="69"/>
                    <a:pt x="19" y="118"/>
                  </a:cubicBezTo>
                  <a:cubicBezTo>
                    <a:pt x="9" y="143"/>
                    <a:pt x="6" y="172"/>
                    <a:pt x="0" y="202"/>
                  </a:cubicBezTo>
                  <a:cubicBezTo>
                    <a:pt x="2" y="205"/>
                    <a:pt x="2" y="209"/>
                    <a:pt x="1" y="213"/>
                  </a:cubicBezTo>
                  <a:cubicBezTo>
                    <a:pt x="1" y="213"/>
                    <a:pt x="1" y="213"/>
                    <a:pt x="1" y="213"/>
                  </a:cubicBezTo>
                  <a:cubicBezTo>
                    <a:pt x="7" y="214"/>
                    <a:pt x="13" y="215"/>
                    <a:pt x="20" y="217"/>
                  </a:cubicBezTo>
                  <a:cubicBezTo>
                    <a:pt x="17" y="212"/>
                    <a:pt x="16" y="208"/>
                    <a:pt x="13" y="202"/>
                  </a:cubicBezTo>
                  <a:cubicBezTo>
                    <a:pt x="20" y="202"/>
                    <a:pt x="24" y="203"/>
                    <a:pt x="29" y="203"/>
                  </a:cubicBezTo>
                  <a:cubicBezTo>
                    <a:pt x="27" y="208"/>
                    <a:pt x="25" y="212"/>
                    <a:pt x="23" y="218"/>
                  </a:cubicBezTo>
                  <a:cubicBezTo>
                    <a:pt x="33" y="222"/>
                    <a:pt x="43" y="226"/>
                    <a:pt x="52" y="232"/>
                  </a:cubicBezTo>
                  <a:cubicBezTo>
                    <a:pt x="59" y="228"/>
                    <a:pt x="65" y="226"/>
                    <a:pt x="72" y="224"/>
                  </a:cubicBezTo>
                  <a:cubicBezTo>
                    <a:pt x="73" y="224"/>
                    <a:pt x="74" y="223"/>
                    <a:pt x="75" y="223"/>
                  </a:cubicBezTo>
                  <a:cubicBezTo>
                    <a:pt x="77" y="223"/>
                    <a:pt x="79" y="224"/>
                    <a:pt x="80" y="225"/>
                  </a:cubicBezTo>
                  <a:cubicBezTo>
                    <a:pt x="93" y="232"/>
                    <a:pt x="96" y="245"/>
                    <a:pt x="88" y="256"/>
                  </a:cubicBezTo>
                  <a:cubicBezTo>
                    <a:pt x="101" y="265"/>
                    <a:pt x="113" y="275"/>
                    <a:pt x="127" y="283"/>
                  </a:cubicBezTo>
                  <a:cubicBezTo>
                    <a:pt x="144" y="275"/>
                    <a:pt x="150" y="273"/>
                    <a:pt x="159" y="273"/>
                  </a:cubicBezTo>
                  <a:cubicBezTo>
                    <a:pt x="164" y="273"/>
                    <a:pt x="171" y="274"/>
                    <a:pt x="181" y="275"/>
                  </a:cubicBezTo>
                  <a:cubicBezTo>
                    <a:pt x="183" y="275"/>
                    <a:pt x="184" y="275"/>
                    <a:pt x="186" y="275"/>
                  </a:cubicBezTo>
                  <a:cubicBezTo>
                    <a:pt x="201" y="275"/>
                    <a:pt x="216" y="270"/>
                    <a:pt x="230" y="264"/>
                  </a:cubicBezTo>
                  <a:cubicBezTo>
                    <a:pt x="236" y="261"/>
                    <a:pt x="242" y="257"/>
                    <a:pt x="248" y="252"/>
                  </a:cubicBezTo>
                  <a:cubicBezTo>
                    <a:pt x="247" y="249"/>
                    <a:pt x="245" y="247"/>
                    <a:pt x="244" y="245"/>
                  </a:cubicBezTo>
                  <a:cubicBezTo>
                    <a:pt x="238" y="235"/>
                    <a:pt x="231" y="226"/>
                    <a:pt x="223" y="217"/>
                  </a:cubicBezTo>
                  <a:cubicBezTo>
                    <a:pt x="216" y="209"/>
                    <a:pt x="208" y="202"/>
                    <a:pt x="201" y="194"/>
                  </a:cubicBezTo>
                  <a:cubicBezTo>
                    <a:pt x="198" y="190"/>
                    <a:pt x="196" y="185"/>
                    <a:pt x="194" y="180"/>
                  </a:cubicBezTo>
                  <a:cubicBezTo>
                    <a:pt x="186" y="163"/>
                    <a:pt x="180" y="145"/>
                    <a:pt x="176" y="126"/>
                  </a:cubicBezTo>
                  <a:cubicBezTo>
                    <a:pt x="175" y="117"/>
                    <a:pt x="174" y="110"/>
                    <a:pt x="178" y="101"/>
                  </a:cubicBezTo>
                  <a:cubicBezTo>
                    <a:pt x="184" y="87"/>
                    <a:pt x="182" y="71"/>
                    <a:pt x="180" y="56"/>
                  </a:cubicBezTo>
                  <a:cubicBezTo>
                    <a:pt x="180" y="53"/>
                    <a:pt x="180" y="49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35"/>
                    <a:pt x="179" y="24"/>
                    <a:pt x="178" y="14"/>
                  </a:cubicBezTo>
                  <a:cubicBezTo>
                    <a:pt x="178" y="9"/>
                    <a:pt x="178" y="5"/>
                    <a:pt x="1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571"/>
              <a:ext cx="125" cy="182"/>
            </a:xfrm>
            <a:custGeom>
              <a:avLst/>
              <a:gdLst>
                <a:gd name="T0" fmla="*/ 5 w 175"/>
                <a:gd name="T1" fmla="*/ 47 h 253"/>
                <a:gd name="T2" fmla="*/ 6 w 175"/>
                <a:gd name="T3" fmla="*/ 57 h 253"/>
                <a:gd name="T4" fmla="*/ 4 w 175"/>
                <a:gd name="T5" fmla="*/ 102 h 253"/>
                <a:gd name="T6" fmla="*/ 2 w 175"/>
                <a:gd name="T7" fmla="*/ 127 h 253"/>
                <a:gd name="T8" fmla="*/ 20 w 175"/>
                <a:gd name="T9" fmla="*/ 181 h 253"/>
                <a:gd name="T10" fmla="*/ 27 w 175"/>
                <a:gd name="T11" fmla="*/ 195 h 253"/>
                <a:gd name="T12" fmla="*/ 49 w 175"/>
                <a:gd name="T13" fmla="*/ 218 h 253"/>
                <a:gd name="T14" fmla="*/ 70 w 175"/>
                <a:gd name="T15" fmla="*/ 246 h 253"/>
                <a:gd name="T16" fmla="*/ 74 w 175"/>
                <a:gd name="T17" fmla="*/ 253 h 253"/>
                <a:gd name="T18" fmla="*/ 91 w 175"/>
                <a:gd name="T19" fmla="*/ 239 h 253"/>
                <a:gd name="T20" fmla="*/ 117 w 175"/>
                <a:gd name="T21" fmla="*/ 47 h 253"/>
                <a:gd name="T22" fmla="*/ 88 w 175"/>
                <a:gd name="T23" fmla="*/ 59 h 253"/>
                <a:gd name="T24" fmla="*/ 81 w 175"/>
                <a:gd name="T25" fmla="*/ 61 h 253"/>
                <a:gd name="T26" fmla="*/ 64 w 175"/>
                <a:gd name="T27" fmla="*/ 59 h 253"/>
                <a:gd name="T28" fmla="*/ 23 w 175"/>
                <a:gd name="T29" fmla="*/ 50 h 253"/>
                <a:gd name="T30" fmla="*/ 5 w 175"/>
                <a:gd name="T31" fmla="*/ 47 h 253"/>
                <a:gd name="T32" fmla="*/ 20 w 175"/>
                <a:gd name="T33" fmla="*/ 0 h 253"/>
                <a:gd name="T34" fmla="*/ 4 w 175"/>
                <a:gd name="T35" fmla="*/ 1 h 253"/>
                <a:gd name="T36" fmla="*/ 4 w 175"/>
                <a:gd name="T37" fmla="*/ 15 h 253"/>
                <a:gd name="T38" fmla="*/ 5 w 175"/>
                <a:gd name="T39" fmla="*/ 47 h 253"/>
                <a:gd name="T40" fmla="*/ 11 w 175"/>
                <a:gd name="T41" fmla="*/ 46 h 253"/>
                <a:gd name="T42" fmla="*/ 11 w 175"/>
                <a:gd name="T43" fmla="*/ 46 h 253"/>
                <a:gd name="T44" fmla="*/ 14 w 175"/>
                <a:gd name="T45" fmla="*/ 46 h 253"/>
                <a:gd name="T46" fmla="*/ 69 w 175"/>
                <a:gd name="T47" fmla="*/ 12 h 253"/>
                <a:gd name="T48" fmla="*/ 61 w 175"/>
                <a:gd name="T49" fmla="*/ 8 h 253"/>
                <a:gd name="T50" fmla="*/ 20 w 175"/>
                <a:gd name="T5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253">
                  <a:moveTo>
                    <a:pt x="5" y="47"/>
                  </a:moveTo>
                  <a:cubicBezTo>
                    <a:pt x="6" y="50"/>
                    <a:pt x="6" y="54"/>
                    <a:pt x="6" y="57"/>
                  </a:cubicBezTo>
                  <a:cubicBezTo>
                    <a:pt x="8" y="72"/>
                    <a:pt x="10" y="88"/>
                    <a:pt x="4" y="102"/>
                  </a:cubicBezTo>
                  <a:cubicBezTo>
                    <a:pt x="0" y="111"/>
                    <a:pt x="1" y="118"/>
                    <a:pt x="2" y="127"/>
                  </a:cubicBezTo>
                  <a:cubicBezTo>
                    <a:pt x="6" y="146"/>
                    <a:pt x="12" y="164"/>
                    <a:pt x="20" y="181"/>
                  </a:cubicBezTo>
                  <a:cubicBezTo>
                    <a:pt x="22" y="186"/>
                    <a:pt x="24" y="191"/>
                    <a:pt x="27" y="195"/>
                  </a:cubicBezTo>
                  <a:cubicBezTo>
                    <a:pt x="34" y="203"/>
                    <a:pt x="42" y="210"/>
                    <a:pt x="49" y="218"/>
                  </a:cubicBezTo>
                  <a:cubicBezTo>
                    <a:pt x="57" y="227"/>
                    <a:pt x="64" y="236"/>
                    <a:pt x="70" y="246"/>
                  </a:cubicBezTo>
                  <a:cubicBezTo>
                    <a:pt x="71" y="248"/>
                    <a:pt x="73" y="250"/>
                    <a:pt x="74" y="253"/>
                  </a:cubicBezTo>
                  <a:cubicBezTo>
                    <a:pt x="80" y="248"/>
                    <a:pt x="85" y="243"/>
                    <a:pt x="91" y="239"/>
                  </a:cubicBezTo>
                  <a:cubicBezTo>
                    <a:pt x="147" y="198"/>
                    <a:pt x="175" y="109"/>
                    <a:pt x="117" y="47"/>
                  </a:cubicBezTo>
                  <a:cubicBezTo>
                    <a:pt x="107" y="50"/>
                    <a:pt x="97" y="53"/>
                    <a:pt x="88" y="59"/>
                  </a:cubicBezTo>
                  <a:cubicBezTo>
                    <a:pt x="87" y="61"/>
                    <a:pt x="84" y="61"/>
                    <a:pt x="81" y="61"/>
                  </a:cubicBezTo>
                  <a:cubicBezTo>
                    <a:pt x="76" y="61"/>
                    <a:pt x="69" y="60"/>
                    <a:pt x="64" y="59"/>
                  </a:cubicBezTo>
                  <a:cubicBezTo>
                    <a:pt x="50" y="56"/>
                    <a:pt x="37" y="52"/>
                    <a:pt x="23" y="50"/>
                  </a:cubicBezTo>
                  <a:cubicBezTo>
                    <a:pt x="17" y="49"/>
                    <a:pt x="11" y="49"/>
                    <a:pt x="5" y="47"/>
                  </a:cubicBezTo>
                  <a:moveTo>
                    <a:pt x="20" y="0"/>
                  </a:moveTo>
                  <a:cubicBezTo>
                    <a:pt x="15" y="0"/>
                    <a:pt x="9" y="0"/>
                    <a:pt x="4" y="1"/>
                  </a:cubicBezTo>
                  <a:cubicBezTo>
                    <a:pt x="4" y="6"/>
                    <a:pt x="4" y="10"/>
                    <a:pt x="4" y="15"/>
                  </a:cubicBezTo>
                  <a:cubicBezTo>
                    <a:pt x="5" y="25"/>
                    <a:pt x="5" y="36"/>
                    <a:pt x="5" y="47"/>
                  </a:cubicBezTo>
                  <a:cubicBezTo>
                    <a:pt x="7" y="46"/>
                    <a:pt x="9" y="46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6"/>
                    <a:pt x="13" y="46"/>
                    <a:pt x="14" y="46"/>
                  </a:cubicBezTo>
                  <a:cubicBezTo>
                    <a:pt x="39" y="46"/>
                    <a:pt x="56" y="32"/>
                    <a:pt x="69" y="12"/>
                  </a:cubicBezTo>
                  <a:cubicBezTo>
                    <a:pt x="66" y="11"/>
                    <a:pt x="63" y="9"/>
                    <a:pt x="61" y="8"/>
                  </a:cubicBezTo>
                  <a:cubicBezTo>
                    <a:pt x="47" y="2"/>
                    <a:pt x="34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609"/>
              <a:ext cx="21" cy="18"/>
            </a:xfrm>
            <a:custGeom>
              <a:avLst/>
              <a:gdLst>
                <a:gd name="T0" fmla="*/ 16 w 30"/>
                <a:gd name="T1" fmla="*/ 0 h 25"/>
                <a:gd name="T2" fmla="*/ 5 w 30"/>
                <a:gd name="T3" fmla="*/ 7 h 25"/>
                <a:gd name="T4" fmla="*/ 6 w 30"/>
                <a:gd name="T5" fmla="*/ 20 h 25"/>
                <a:gd name="T6" fmla="*/ 3 w 30"/>
                <a:gd name="T7" fmla="*/ 21 h 25"/>
                <a:gd name="T8" fmla="*/ 9 w 30"/>
                <a:gd name="T9" fmla="*/ 25 h 25"/>
                <a:gd name="T10" fmla="*/ 13 w 30"/>
                <a:gd name="T11" fmla="*/ 24 h 25"/>
                <a:gd name="T12" fmla="*/ 26 w 30"/>
                <a:gd name="T13" fmla="*/ 18 h 25"/>
                <a:gd name="T14" fmla="*/ 29 w 30"/>
                <a:gd name="T15" fmla="*/ 15 h 25"/>
                <a:gd name="T16" fmla="*/ 19 w 30"/>
                <a:gd name="T17" fmla="*/ 1 h 25"/>
                <a:gd name="T18" fmla="*/ 16 w 30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5">
                  <a:moveTo>
                    <a:pt x="16" y="0"/>
                  </a:moveTo>
                  <a:cubicBezTo>
                    <a:pt x="11" y="0"/>
                    <a:pt x="6" y="3"/>
                    <a:pt x="5" y="7"/>
                  </a:cubicBezTo>
                  <a:cubicBezTo>
                    <a:pt x="3" y="11"/>
                    <a:pt x="0" y="16"/>
                    <a:pt x="6" y="20"/>
                  </a:cubicBezTo>
                  <a:cubicBezTo>
                    <a:pt x="5" y="20"/>
                    <a:pt x="4" y="21"/>
                    <a:pt x="3" y="21"/>
                  </a:cubicBezTo>
                  <a:cubicBezTo>
                    <a:pt x="5" y="24"/>
                    <a:pt x="7" y="25"/>
                    <a:pt x="9" y="25"/>
                  </a:cubicBezTo>
                  <a:cubicBezTo>
                    <a:pt x="11" y="25"/>
                    <a:pt x="12" y="25"/>
                    <a:pt x="13" y="24"/>
                  </a:cubicBezTo>
                  <a:cubicBezTo>
                    <a:pt x="17" y="23"/>
                    <a:pt x="21" y="21"/>
                    <a:pt x="26" y="18"/>
                  </a:cubicBezTo>
                  <a:cubicBezTo>
                    <a:pt x="27" y="18"/>
                    <a:pt x="29" y="16"/>
                    <a:pt x="29" y="15"/>
                  </a:cubicBezTo>
                  <a:cubicBezTo>
                    <a:pt x="30" y="11"/>
                    <a:pt x="23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6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580"/>
              <a:ext cx="81" cy="35"/>
            </a:xfrm>
            <a:custGeom>
              <a:avLst/>
              <a:gdLst>
                <a:gd name="T0" fmla="*/ 64 w 112"/>
                <a:gd name="T1" fmla="*/ 0 h 49"/>
                <a:gd name="T2" fmla="*/ 9 w 112"/>
                <a:gd name="T3" fmla="*/ 34 h 49"/>
                <a:gd name="T4" fmla="*/ 6 w 112"/>
                <a:gd name="T5" fmla="*/ 34 h 49"/>
                <a:gd name="T6" fmla="*/ 6 w 112"/>
                <a:gd name="T7" fmla="*/ 34 h 49"/>
                <a:gd name="T8" fmla="*/ 0 w 112"/>
                <a:gd name="T9" fmla="*/ 35 h 49"/>
                <a:gd name="T10" fmla="*/ 0 w 112"/>
                <a:gd name="T11" fmla="*/ 35 h 49"/>
                <a:gd name="T12" fmla="*/ 18 w 112"/>
                <a:gd name="T13" fmla="*/ 38 h 49"/>
                <a:gd name="T14" fmla="*/ 59 w 112"/>
                <a:gd name="T15" fmla="*/ 47 h 49"/>
                <a:gd name="T16" fmla="*/ 76 w 112"/>
                <a:gd name="T17" fmla="*/ 49 h 49"/>
                <a:gd name="T18" fmla="*/ 83 w 112"/>
                <a:gd name="T19" fmla="*/ 47 h 49"/>
                <a:gd name="T20" fmla="*/ 112 w 112"/>
                <a:gd name="T21" fmla="*/ 35 h 49"/>
                <a:gd name="T22" fmla="*/ 64 w 112"/>
                <a:gd name="T2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49">
                  <a:moveTo>
                    <a:pt x="64" y="0"/>
                  </a:moveTo>
                  <a:cubicBezTo>
                    <a:pt x="51" y="20"/>
                    <a:pt x="34" y="34"/>
                    <a:pt x="9" y="34"/>
                  </a:cubicBezTo>
                  <a:cubicBezTo>
                    <a:pt x="8" y="34"/>
                    <a:pt x="7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4" y="34"/>
                    <a:pt x="2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37"/>
                    <a:pt x="12" y="37"/>
                    <a:pt x="18" y="38"/>
                  </a:cubicBezTo>
                  <a:cubicBezTo>
                    <a:pt x="32" y="40"/>
                    <a:pt x="45" y="44"/>
                    <a:pt x="59" y="47"/>
                  </a:cubicBezTo>
                  <a:cubicBezTo>
                    <a:pt x="64" y="48"/>
                    <a:pt x="71" y="49"/>
                    <a:pt x="76" y="49"/>
                  </a:cubicBezTo>
                  <a:cubicBezTo>
                    <a:pt x="79" y="49"/>
                    <a:pt x="82" y="49"/>
                    <a:pt x="83" y="47"/>
                  </a:cubicBezTo>
                  <a:cubicBezTo>
                    <a:pt x="92" y="41"/>
                    <a:pt x="102" y="38"/>
                    <a:pt x="112" y="35"/>
                  </a:cubicBezTo>
                  <a:cubicBezTo>
                    <a:pt x="100" y="22"/>
                    <a:pt x="84" y="1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" y="1658"/>
              <a:ext cx="107" cy="63"/>
            </a:xfrm>
            <a:custGeom>
              <a:avLst/>
              <a:gdLst>
                <a:gd name="T0" fmla="*/ 106 w 149"/>
                <a:gd name="T1" fmla="*/ 0 h 88"/>
                <a:gd name="T2" fmla="*/ 20 w 149"/>
                <a:gd name="T3" fmla="*/ 33 h 88"/>
                <a:gd name="T4" fmla="*/ 35 w 149"/>
                <a:gd name="T5" fmla="*/ 86 h 88"/>
                <a:gd name="T6" fmla="*/ 62 w 149"/>
                <a:gd name="T7" fmla="*/ 88 h 88"/>
                <a:gd name="T8" fmla="*/ 119 w 149"/>
                <a:gd name="T9" fmla="*/ 72 h 88"/>
                <a:gd name="T10" fmla="*/ 142 w 149"/>
                <a:gd name="T11" fmla="*/ 26 h 88"/>
                <a:gd name="T12" fmla="*/ 106 w 149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88">
                  <a:moveTo>
                    <a:pt x="106" y="0"/>
                  </a:moveTo>
                  <a:cubicBezTo>
                    <a:pt x="71" y="2"/>
                    <a:pt x="42" y="9"/>
                    <a:pt x="20" y="33"/>
                  </a:cubicBezTo>
                  <a:cubicBezTo>
                    <a:pt x="0" y="54"/>
                    <a:pt x="7" y="82"/>
                    <a:pt x="35" y="86"/>
                  </a:cubicBezTo>
                  <a:cubicBezTo>
                    <a:pt x="44" y="87"/>
                    <a:pt x="53" y="88"/>
                    <a:pt x="62" y="88"/>
                  </a:cubicBezTo>
                  <a:cubicBezTo>
                    <a:pt x="81" y="88"/>
                    <a:pt x="101" y="84"/>
                    <a:pt x="119" y="72"/>
                  </a:cubicBezTo>
                  <a:cubicBezTo>
                    <a:pt x="136" y="61"/>
                    <a:pt x="149" y="45"/>
                    <a:pt x="142" y="26"/>
                  </a:cubicBezTo>
                  <a:cubicBezTo>
                    <a:pt x="137" y="14"/>
                    <a:pt x="119" y="8"/>
                    <a:pt x="10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7" y="1824"/>
              <a:ext cx="34" cy="44"/>
            </a:xfrm>
            <a:custGeom>
              <a:avLst/>
              <a:gdLst>
                <a:gd name="T0" fmla="*/ 23 w 48"/>
                <a:gd name="T1" fmla="*/ 0 h 61"/>
                <a:gd name="T2" fmla="*/ 17 w 48"/>
                <a:gd name="T3" fmla="*/ 1 h 61"/>
                <a:gd name="T4" fmla="*/ 16 w 48"/>
                <a:gd name="T5" fmla="*/ 3 h 61"/>
                <a:gd name="T6" fmla="*/ 0 w 48"/>
                <a:gd name="T7" fmla="*/ 60 h 61"/>
                <a:gd name="T8" fmla="*/ 4 w 48"/>
                <a:gd name="T9" fmla="*/ 61 h 61"/>
                <a:gd name="T10" fmla="*/ 9 w 48"/>
                <a:gd name="T11" fmla="*/ 61 h 61"/>
                <a:gd name="T12" fmla="*/ 45 w 48"/>
                <a:gd name="T13" fmla="*/ 29 h 61"/>
                <a:gd name="T14" fmla="*/ 28 w 48"/>
                <a:gd name="T15" fmla="*/ 0 h 61"/>
                <a:gd name="T16" fmla="*/ 23 w 48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61">
                  <a:moveTo>
                    <a:pt x="23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16" y="2"/>
                    <a:pt x="16" y="3"/>
                  </a:cubicBezTo>
                  <a:cubicBezTo>
                    <a:pt x="10" y="22"/>
                    <a:pt x="6" y="41"/>
                    <a:pt x="0" y="60"/>
                  </a:cubicBezTo>
                  <a:cubicBezTo>
                    <a:pt x="1" y="60"/>
                    <a:pt x="3" y="61"/>
                    <a:pt x="4" y="61"/>
                  </a:cubicBezTo>
                  <a:cubicBezTo>
                    <a:pt x="6" y="61"/>
                    <a:pt x="8" y="61"/>
                    <a:pt x="9" y="61"/>
                  </a:cubicBezTo>
                  <a:cubicBezTo>
                    <a:pt x="31" y="61"/>
                    <a:pt x="48" y="49"/>
                    <a:pt x="45" y="29"/>
                  </a:cubicBezTo>
                  <a:cubicBezTo>
                    <a:pt x="44" y="17"/>
                    <a:pt x="32" y="7"/>
                    <a:pt x="28" y="0"/>
                  </a:cubicBezTo>
                  <a:cubicBezTo>
                    <a:pt x="26" y="0"/>
                    <a:pt x="25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1" y="1825"/>
              <a:ext cx="28" cy="42"/>
            </a:xfrm>
            <a:custGeom>
              <a:avLst/>
              <a:gdLst>
                <a:gd name="T0" fmla="*/ 39 w 39"/>
                <a:gd name="T1" fmla="*/ 0 h 59"/>
                <a:gd name="T2" fmla="*/ 1 w 39"/>
                <a:gd name="T3" fmla="*/ 30 h 59"/>
                <a:gd name="T4" fmla="*/ 22 w 39"/>
                <a:gd name="T5" fmla="*/ 59 h 59"/>
                <a:gd name="T6" fmla="*/ 38 w 39"/>
                <a:gd name="T7" fmla="*/ 2 h 59"/>
                <a:gd name="T8" fmla="*/ 39 w 39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9">
                  <a:moveTo>
                    <a:pt x="39" y="0"/>
                  </a:moveTo>
                  <a:cubicBezTo>
                    <a:pt x="18" y="2"/>
                    <a:pt x="0" y="17"/>
                    <a:pt x="1" y="30"/>
                  </a:cubicBezTo>
                  <a:cubicBezTo>
                    <a:pt x="2" y="43"/>
                    <a:pt x="7" y="56"/>
                    <a:pt x="22" y="59"/>
                  </a:cubicBezTo>
                  <a:cubicBezTo>
                    <a:pt x="28" y="40"/>
                    <a:pt x="32" y="21"/>
                    <a:pt x="38" y="2"/>
                  </a:cubicBezTo>
                  <a:cubicBezTo>
                    <a:pt x="38" y="1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" y="1934"/>
              <a:ext cx="35" cy="36"/>
            </a:xfrm>
            <a:custGeom>
              <a:avLst/>
              <a:gdLst>
                <a:gd name="T0" fmla="*/ 20 w 48"/>
                <a:gd name="T1" fmla="*/ 0 h 50"/>
                <a:gd name="T2" fmla="*/ 2 w 48"/>
                <a:gd name="T3" fmla="*/ 27 h 50"/>
                <a:gd name="T4" fmla="*/ 27 w 48"/>
                <a:gd name="T5" fmla="*/ 50 h 50"/>
                <a:gd name="T6" fmla="*/ 28 w 48"/>
                <a:gd name="T7" fmla="*/ 50 h 50"/>
                <a:gd name="T8" fmla="*/ 45 w 48"/>
                <a:gd name="T9" fmla="*/ 33 h 50"/>
                <a:gd name="T10" fmla="*/ 20 w 48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50">
                  <a:moveTo>
                    <a:pt x="20" y="0"/>
                  </a:moveTo>
                  <a:cubicBezTo>
                    <a:pt x="11" y="13"/>
                    <a:pt x="2" y="20"/>
                    <a:pt x="2" y="27"/>
                  </a:cubicBezTo>
                  <a:cubicBezTo>
                    <a:pt x="0" y="43"/>
                    <a:pt x="12" y="49"/>
                    <a:pt x="27" y="50"/>
                  </a:cubicBezTo>
                  <a:cubicBezTo>
                    <a:pt x="27" y="50"/>
                    <a:pt x="28" y="50"/>
                    <a:pt x="28" y="50"/>
                  </a:cubicBezTo>
                  <a:cubicBezTo>
                    <a:pt x="40" y="50"/>
                    <a:pt x="48" y="43"/>
                    <a:pt x="45" y="33"/>
                  </a:cubicBezTo>
                  <a:cubicBezTo>
                    <a:pt x="42" y="22"/>
                    <a:pt x="31" y="14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1" y="1609"/>
              <a:ext cx="16" cy="19"/>
            </a:xfrm>
            <a:custGeom>
              <a:avLst/>
              <a:gdLst>
                <a:gd name="T0" fmla="*/ 17 w 22"/>
                <a:gd name="T1" fmla="*/ 0 h 27"/>
                <a:gd name="T2" fmla="*/ 2 w 22"/>
                <a:gd name="T3" fmla="*/ 15 h 27"/>
                <a:gd name="T4" fmla="*/ 10 w 22"/>
                <a:gd name="T5" fmla="*/ 27 h 27"/>
                <a:gd name="T6" fmla="*/ 10 w 22"/>
                <a:gd name="T7" fmla="*/ 27 h 27"/>
                <a:gd name="T8" fmla="*/ 20 w 22"/>
                <a:gd name="T9" fmla="*/ 22 h 27"/>
                <a:gd name="T10" fmla="*/ 19 w 22"/>
                <a:gd name="T11" fmla="*/ 22 h 27"/>
                <a:gd name="T12" fmla="*/ 10 w 22"/>
                <a:gd name="T13" fmla="*/ 18 h 27"/>
                <a:gd name="T14" fmla="*/ 22 w 22"/>
                <a:gd name="T15" fmla="*/ 10 h 27"/>
                <a:gd name="T16" fmla="*/ 17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17" y="0"/>
                  </a:moveTo>
                  <a:cubicBezTo>
                    <a:pt x="10" y="7"/>
                    <a:pt x="4" y="10"/>
                    <a:pt x="2" y="15"/>
                  </a:cubicBezTo>
                  <a:cubicBezTo>
                    <a:pt x="0" y="18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3" y="26"/>
                    <a:pt x="17" y="24"/>
                    <a:pt x="20" y="22"/>
                  </a:cubicBezTo>
                  <a:cubicBezTo>
                    <a:pt x="20" y="22"/>
                    <a:pt x="20" y="22"/>
                    <a:pt x="19" y="22"/>
                  </a:cubicBezTo>
                  <a:cubicBezTo>
                    <a:pt x="17" y="22"/>
                    <a:pt x="15" y="20"/>
                    <a:pt x="10" y="18"/>
                  </a:cubicBezTo>
                  <a:cubicBezTo>
                    <a:pt x="14" y="15"/>
                    <a:pt x="18" y="13"/>
                    <a:pt x="22" y="10"/>
                  </a:cubicBezTo>
                  <a:cubicBezTo>
                    <a:pt x="21" y="7"/>
                    <a:pt x="19" y="4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9" y="1616"/>
              <a:ext cx="10" cy="8"/>
            </a:xfrm>
            <a:custGeom>
              <a:avLst/>
              <a:gdLst>
                <a:gd name="T0" fmla="*/ 12 w 15"/>
                <a:gd name="T1" fmla="*/ 0 h 12"/>
                <a:gd name="T2" fmla="*/ 0 w 15"/>
                <a:gd name="T3" fmla="*/ 8 h 12"/>
                <a:gd name="T4" fmla="*/ 9 w 15"/>
                <a:gd name="T5" fmla="*/ 12 h 12"/>
                <a:gd name="T6" fmla="*/ 10 w 15"/>
                <a:gd name="T7" fmla="*/ 12 h 12"/>
                <a:gd name="T8" fmla="*/ 14 w 15"/>
                <a:gd name="T9" fmla="*/ 7 h 12"/>
                <a:gd name="T10" fmla="*/ 12 w 15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2">
                  <a:moveTo>
                    <a:pt x="12" y="0"/>
                  </a:moveTo>
                  <a:cubicBezTo>
                    <a:pt x="8" y="3"/>
                    <a:pt x="4" y="5"/>
                    <a:pt x="0" y="8"/>
                  </a:cubicBezTo>
                  <a:cubicBezTo>
                    <a:pt x="5" y="10"/>
                    <a:pt x="7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0"/>
                    <a:pt x="13" y="8"/>
                    <a:pt x="14" y="7"/>
                  </a:cubicBezTo>
                  <a:cubicBezTo>
                    <a:pt x="15" y="5"/>
                    <a:pt x="14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1" y="1930"/>
              <a:ext cx="15" cy="17"/>
            </a:xfrm>
            <a:custGeom>
              <a:avLst/>
              <a:gdLst>
                <a:gd name="T0" fmla="*/ 14 w 21"/>
                <a:gd name="T1" fmla="*/ 0 h 23"/>
                <a:gd name="T2" fmla="*/ 0 w 21"/>
                <a:gd name="T3" fmla="*/ 14 h 23"/>
                <a:gd name="T4" fmla="*/ 8 w 21"/>
                <a:gd name="T5" fmla="*/ 23 h 23"/>
                <a:gd name="T6" fmla="*/ 21 w 21"/>
                <a:gd name="T7" fmla="*/ 8 h 23"/>
                <a:gd name="T8" fmla="*/ 14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14" y="0"/>
                  </a:moveTo>
                  <a:cubicBezTo>
                    <a:pt x="10" y="5"/>
                    <a:pt x="4" y="9"/>
                    <a:pt x="0" y="14"/>
                  </a:cubicBezTo>
                  <a:cubicBezTo>
                    <a:pt x="0" y="14"/>
                    <a:pt x="5" y="20"/>
                    <a:pt x="8" y="23"/>
                  </a:cubicBezTo>
                  <a:cubicBezTo>
                    <a:pt x="12" y="18"/>
                    <a:pt x="17" y="13"/>
                    <a:pt x="21" y="8"/>
                  </a:cubicBezTo>
                  <a:cubicBezTo>
                    <a:pt x="19" y="6"/>
                    <a:pt x="17" y="3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9855175" y="4378411"/>
            <a:ext cx="521508" cy="635771"/>
            <a:chOff x="15759151" y="8302288"/>
            <a:chExt cx="521508" cy="635771"/>
          </a:xfrm>
        </p:grpSpPr>
        <p:sp>
          <p:nvSpPr>
            <p:cNvPr id="2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5817747" y="8489798"/>
              <a:ext cx="2931" cy="445332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6219134" y="8302290"/>
              <a:ext cx="2929" cy="445332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6016975" y="8680235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6016975" y="8302290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759151" y="8372607"/>
              <a:ext cx="120124" cy="120122"/>
            </a:xfrm>
            <a:custGeom>
              <a:avLst/>
              <a:gdLst>
                <a:gd name="T0" fmla="*/ 179 w 180"/>
                <a:gd name="T1" fmla="*/ 90 h 180"/>
                <a:gd name="T2" fmla="*/ 179 w 180"/>
                <a:gd name="T3" fmla="*/ 90 h 180"/>
                <a:gd name="T4" fmla="*/ 89 w 180"/>
                <a:gd name="T5" fmla="*/ 179 h 180"/>
                <a:gd name="T6" fmla="*/ 0 w 180"/>
                <a:gd name="T7" fmla="*/ 90 h 180"/>
                <a:gd name="T8" fmla="*/ 89 w 180"/>
                <a:gd name="T9" fmla="*/ 0 h 180"/>
                <a:gd name="T10" fmla="*/ 179 w 180"/>
                <a:gd name="T11" fmla="*/ 9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80">
                  <a:moveTo>
                    <a:pt x="179" y="90"/>
                  </a:moveTo>
                  <a:lnTo>
                    <a:pt x="179" y="90"/>
                  </a:lnTo>
                  <a:cubicBezTo>
                    <a:pt x="179" y="134"/>
                    <a:pt x="142" y="179"/>
                    <a:pt x="89" y="179"/>
                  </a:cubicBezTo>
                  <a:cubicBezTo>
                    <a:pt x="37" y="179"/>
                    <a:pt x="0" y="134"/>
                    <a:pt x="0" y="90"/>
                  </a:cubicBezTo>
                  <a:cubicBezTo>
                    <a:pt x="0" y="37"/>
                    <a:pt x="37" y="0"/>
                    <a:pt x="89" y="0"/>
                  </a:cubicBezTo>
                  <a:cubicBezTo>
                    <a:pt x="142" y="0"/>
                    <a:pt x="179" y="37"/>
                    <a:pt x="179" y="90"/>
                  </a:cubicBez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154677" y="8747622"/>
              <a:ext cx="125982" cy="120122"/>
            </a:xfrm>
            <a:custGeom>
              <a:avLst/>
              <a:gdLst>
                <a:gd name="T0" fmla="*/ 187 w 188"/>
                <a:gd name="T1" fmla="*/ 89 h 180"/>
                <a:gd name="T2" fmla="*/ 187 w 188"/>
                <a:gd name="T3" fmla="*/ 89 h 180"/>
                <a:gd name="T4" fmla="*/ 97 w 188"/>
                <a:gd name="T5" fmla="*/ 179 h 180"/>
                <a:gd name="T6" fmla="*/ 0 w 188"/>
                <a:gd name="T7" fmla="*/ 89 h 180"/>
                <a:gd name="T8" fmla="*/ 97 w 188"/>
                <a:gd name="T9" fmla="*/ 0 h 180"/>
                <a:gd name="T10" fmla="*/ 187 w 188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80">
                  <a:moveTo>
                    <a:pt x="187" y="89"/>
                  </a:moveTo>
                  <a:lnTo>
                    <a:pt x="187" y="89"/>
                  </a:lnTo>
                  <a:cubicBezTo>
                    <a:pt x="187" y="141"/>
                    <a:pt x="142" y="179"/>
                    <a:pt x="97" y="179"/>
                  </a:cubicBezTo>
                  <a:cubicBezTo>
                    <a:pt x="45" y="179"/>
                    <a:pt x="0" y="141"/>
                    <a:pt x="0" y="89"/>
                  </a:cubicBezTo>
                  <a:cubicBezTo>
                    <a:pt x="0" y="37"/>
                    <a:pt x="45" y="0"/>
                    <a:pt x="97" y="0"/>
                  </a:cubicBezTo>
                  <a:cubicBezTo>
                    <a:pt x="142" y="0"/>
                    <a:pt x="187" y="37"/>
                    <a:pt x="187" y="89"/>
                  </a:cubicBez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955451" y="8560114"/>
              <a:ext cx="120122" cy="120122"/>
            </a:xfrm>
            <a:custGeom>
              <a:avLst/>
              <a:gdLst>
                <a:gd name="T0" fmla="*/ 180 w 181"/>
                <a:gd name="T1" fmla="*/ 89 h 180"/>
                <a:gd name="T2" fmla="*/ 180 w 181"/>
                <a:gd name="T3" fmla="*/ 89 h 180"/>
                <a:gd name="T4" fmla="*/ 90 w 181"/>
                <a:gd name="T5" fmla="*/ 179 h 180"/>
                <a:gd name="T6" fmla="*/ 0 w 181"/>
                <a:gd name="T7" fmla="*/ 89 h 180"/>
                <a:gd name="T8" fmla="*/ 90 w 181"/>
                <a:gd name="T9" fmla="*/ 0 h 180"/>
                <a:gd name="T10" fmla="*/ 180 w 181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80">
                  <a:moveTo>
                    <a:pt x="180" y="89"/>
                  </a:moveTo>
                  <a:lnTo>
                    <a:pt x="180" y="89"/>
                  </a:lnTo>
                  <a:cubicBezTo>
                    <a:pt x="180" y="142"/>
                    <a:pt x="142" y="179"/>
                    <a:pt x="90" y="179"/>
                  </a:cubicBezTo>
                  <a:cubicBezTo>
                    <a:pt x="45" y="179"/>
                    <a:pt x="0" y="142"/>
                    <a:pt x="0" y="89"/>
                  </a:cubicBezTo>
                  <a:cubicBezTo>
                    <a:pt x="0" y="37"/>
                    <a:pt x="45" y="0"/>
                    <a:pt x="90" y="0"/>
                  </a:cubicBezTo>
                  <a:cubicBezTo>
                    <a:pt x="142" y="0"/>
                    <a:pt x="180" y="37"/>
                    <a:pt x="180" y="89"/>
                  </a:cubicBez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5817747" y="8302288"/>
              <a:ext cx="2931" cy="70317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16219134" y="8867742"/>
              <a:ext cx="2929" cy="70317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</p:grpSp>
      <p:grpSp>
        <p:nvGrpSpPr>
          <p:cNvPr id="44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6678810" y="1628800"/>
            <a:ext cx="1830388" cy="1295400"/>
            <a:chOff x="4244" y="1154"/>
            <a:chExt cx="1153" cy="816"/>
          </a:xfrm>
          <a:solidFill>
            <a:srgbClr val="95BD0F"/>
          </a:solidFill>
        </p:grpSpPr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35" y="1362"/>
              <a:ext cx="560" cy="481"/>
            </a:xfrm>
            <a:custGeom>
              <a:avLst/>
              <a:gdLst>
                <a:gd name="T0" fmla="*/ 92 w 781"/>
                <a:gd name="T1" fmla="*/ 558 h 670"/>
                <a:gd name="T2" fmla="*/ 100 w 781"/>
                <a:gd name="T3" fmla="*/ 529 h 670"/>
                <a:gd name="T4" fmla="*/ 115 w 781"/>
                <a:gd name="T5" fmla="*/ 580 h 670"/>
                <a:gd name="T6" fmla="*/ 86 w 781"/>
                <a:gd name="T7" fmla="*/ 595 h 670"/>
                <a:gd name="T8" fmla="*/ 65 w 781"/>
                <a:gd name="T9" fmla="*/ 621 h 670"/>
                <a:gd name="T10" fmla="*/ 2 w 781"/>
                <a:gd name="T11" fmla="*/ 605 h 670"/>
                <a:gd name="T12" fmla="*/ 36 w 781"/>
                <a:gd name="T13" fmla="*/ 664 h 670"/>
                <a:gd name="T14" fmla="*/ 65 w 781"/>
                <a:gd name="T15" fmla="*/ 659 h 670"/>
                <a:gd name="T16" fmla="*/ 80 w 781"/>
                <a:gd name="T17" fmla="*/ 649 h 670"/>
                <a:gd name="T18" fmla="*/ 84 w 781"/>
                <a:gd name="T19" fmla="*/ 649 h 670"/>
                <a:gd name="T20" fmla="*/ 114 w 781"/>
                <a:gd name="T21" fmla="*/ 657 h 670"/>
                <a:gd name="T22" fmla="*/ 124 w 781"/>
                <a:gd name="T23" fmla="*/ 658 h 670"/>
                <a:gd name="T24" fmla="*/ 170 w 781"/>
                <a:gd name="T25" fmla="*/ 662 h 670"/>
                <a:gd name="T26" fmla="*/ 215 w 781"/>
                <a:gd name="T27" fmla="*/ 660 h 670"/>
                <a:gd name="T28" fmla="*/ 287 w 781"/>
                <a:gd name="T29" fmla="*/ 639 h 670"/>
                <a:gd name="T30" fmla="*/ 307 w 781"/>
                <a:gd name="T31" fmla="*/ 626 h 670"/>
                <a:gd name="T32" fmla="*/ 246 w 781"/>
                <a:gd name="T33" fmla="*/ 559 h 670"/>
                <a:gd name="T34" fmla="*/ 178 w 781"/>
                <a:gd name="T35" fmla="*/ 523 h 670"/>
                <a:gd name="T36" fmla="*/ 248 w 781"/>
                <a:gd name="T37" fmla="*/ 427 h 670"/>
                <a:gd name="T38" fmla="*/ 338 w 781"/>
                <a:gd name="T39" fmla="*/ 616 h 670"/>
                <a:gd name="T40" fmla="*/ 417 w 781"/>
                <a:gd name="T41" fmla="*/ 569 h 670"/>
                <a:gd name="T42" fmla="*/ 426 w 781"/>
                <a:gd name="T43" fmla="*/ 523 h 670"/>
                <a:gd name="T44" fmla="*/ 407 w 781"/>
                <a:gd name="T45" fmla="*/ 513 h 670"/>
                <a:gd name="T46" fmla="*/ 378 w 781"/>
                <a:gd name="T47" fmla="*/ 492 h 670"/>
                <a:gd name="T48" fmla="*/ 353 w 781"/>
                <a:gd name="T49" fmla="*/ 468 h 670"/>
                <a:gd name="T50" fmla="*/ 340 w 781"/>
                <a:gd name="T51" fmla="*/ 471 h 670"/>
                <a:gd name="T52" fmla="*/ 294 w 781"/>
                <a:gd name="T53" fmla="*/ 454 h 670"/>
                <a:gd name="T54" fmla="*/ 279 w 781"/>
                <a:gd name="T55" fmla="*/ 443 h 670"/>
                <a:gd name="T56" fmla="*/ 759 w 781"/>
                <a:gd name="T57" fmla="*/ 347 h 670"/>
                <a:gd name="T58" fmla="*/ 705 w 781"/>
                <a:gd name="T59" fmla="*/ 410 h 670"/>
                <a:gd name="T60" fmla="*/ 705 w 781"/>
                <a:gd name="T61" fmla="*/ 423 h 670"/>
                <a:gd name="T62" fmla="*/ 743 w 781"/>
                <a:gd name="T63" fmla="*/ 399 h 670"/>
                <a:gd name="T64" fmla="*/ 781 w 781"/>
                <a:gd name="T65" fmla="*/ 387 h 670"/>
                <a:gd name="T66" fmla="*/ 759 w 781"/>
                <a:gd name="T67" fmla="*/ 347 h 670"/>
                <a:gd name="T68" fmla="*/ 194 w 781"/>
                <a:gd name="T69" fmla="*/ 50 h 670"/>
                <a:gd name="T70" fmla="*/ 207 w 781"/>
                <a:gd name="T71" fmla="*/ 47 h 670"/>
                <a:gd name="T72" fmla="*/ 101 w 781"/>
                <a:gd name="T73" fmla="*/ 2 h 670"/>
                <a:gd name="T74" fmla="*/ 76 w 781"/>
                <a:gd name="T75" fmla="*/ 2 h 670"/>
                <a:gd name="T76" fmla="*/ 0 w 781"/>
                <a:gd name="T77" fmla="*/ 52 h 670"/>
                <a:gd name="T78" fmla="*/ 46 w 781"/>
                <a:gd name="T79" fmla="*/ 72 h 670"/>
                <a:gd name="T80" fmla="*/ 87 w 781"/>
                <a:gd name="T81" fmla="*/ 27 h 670"/>
                <a:gd name="T82" fmla="*/ 226 w 781"/>
                <a:gd name="T83" fmla="*/ 0 h 670"/>
                <a:gd name="T84" fmla="*/ 235 w 781"/>
                <a:gd name="T85" fmla="*/ 10 h 670"/>
                <a:gd name="T86" fmla="*/ 238 w 781"/>
                <a:gd name="T87" fmla="*/ 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1" h="670">
                  <a:moveTo>
                    <a:pt x="96" y="528"/>
                  </a:moveTo>
                  <a:cubicBezTo>
                    <a:pt x="90" y="528"/>
                    <a:pt x="85" y="532"/>
                    <a:pt x="83" y="539"/>
                  </a:cubicBezTo>
                  <a:cubicBezTo>
                    <a:pt x="80" y="547"/>
                    <a:pt x="83" y="555"/>
                    <a:pt x="92" y="558"/>
                  </a:cubicBezTo>
                  <a:cubicBezTo>
                    <a:pt x="96" y="560"/>
                    <a:pt x="101" y="560"/>
                    <a:pt x="105" y="560"/>
                  </a:cubicBezTo>
                  <a:cubicBezTo>
                    <a:pt x="105" y="556"/>
                    <a:pt x="105" y="552"/>
                    <a:pt x="105" y="548"/>
                  </a:cubicBezTo>
                  <a:cubicBezTo>
                    <a:pt x="103" y="542"/>
                    <a:pt x="102" y="536"/>
                    <a:pt x="100" y="529"/>
                  </a:cubicBezTo>
                  <a:cubicBezTo>
                    <a:pt x="98" y="528"/>
                    <a:pt x="97" y="528"/>
                    <a:pt x="96" y="528"/>
                  </a:cubicBezTo>
                  <a:moveTo>
                    <a:pt x="178" y="523"/>
                  </a:moveTo>
                  <a:cubicBezTo>
                    <a:pt x="142" y="523"/>
                    <a:pt x="128" y="552"/>
                    <a:pt x="115" y="580"/>
                  </a:cubicBezTo>
                  <a:cubicBezTo>
                    <a:pt x="110" y="590"/>
                    <a:pt x="107" y="596"/>
                    <a:pt x="97" y="596"/>
                  </a:cubicBezTo>
                  <a:cubicBezTo>
                    <a:pt x="96" y="596"/>
                    <a:pt x="93" y="596"/>
                    <a:pt x="91" y="595"/>
                  </a:cubicBezTo>
                  <a:cubicBezTo>
                    <a:pt x="89" y="595"/>
                    <a:pt x="87" y="595"/>
                    <a:pt x="86" y="595"/>
                  </a:cubicBezTo>
                  <a:cubicBezTo>
                    <a:pt x="79" y="595"/>
                    <a:pt x="74" y="599"/>
                    <a:pt x="73" y="608"/>
                  </a:cubicBezTo>
                  <a:cubicBezTo>
                    <a:pt x="73" y="613"/>
                    <a:pt x="70" y="618"/>
                    <a:pt x="69" y="622"/>
                  </a:cubicBezTo>
                  <a:cubicBezTo>
                    <a:pt x="67" y="622"/>
                    <a:pt x="65" y="622"/>
                    <a:pt x="65" y="621"/>
                  </a:cubicBezTo>
                  <a:cubicBezTo>
                    <a:pt x="57" y="603"/>
                    <a:pt x="52" y="596"/>
                    <a:pt x="40" y="596"/>
                  </a:cubicBezTo>
                  <a:cubicBezTo>
                    <a:pt x="35" y="596"/>
                    <a:pt x="28" y="598"/>
                    <a:pt x="19" y="600"/>
                  </a:cubicBezTo>
                  <a:cubicBezTo>
                    <a:pt x="13" y="601"/>
                    <a:pt x="7" y="603"/>
                    <a:pt x="2" y="605"/>
                  </a:cubicBezTo>
                  <a:cubicBezTo>
                    <a:pt x="4" y="607"/>
                    <a:pt x="6" y="609"/>
                    <a:pt x="8" y="611"/>
                  </a:cubicBezTo>
                  <a:cubicBezTo>
                    <a:pt x="15" y="619"/>
                    <a:pt x="24" y="627"/>
                    <a:pt x="23" y="640"/>
                  </a:cubicBezTo>
                  <a:cubicBezTo>
                    <a:pt x="22" y="651"/>
                    <a:pt x="30" y="657"/>
                    <a:pt x="36" y="664"/>
                  </a:cubicBezTo>
                  <a:cubicBezTo>
                    <a:pt x="39" y="668"/>
                    <a:pt x="43" y="670"/>
                    <a:pt x="47" y="670"/>
                  </a:cubicBezTo>
                  <a:cubicBezTo>
                    <a:pt x="51" y="670"/>
                    <a:pt x="54" y="668"/>
                    <a:pt x="56" y="664"/>
                  </a:cubicBezTo>
                  <a:cubicBezTo>
                    <a:pt x="59" y="660"/>
                    <a:pt x="61" y="659"/>
                    <a:pt x="65" y="659"/>
                  </a:cubicBezTo>
                  <a:cubicBezTo>
                    <a:pt x="68" y="658"/>
                    <a:pt x="71" y="658"/>
                    <a:pt x="74" y="657"/>
                  </a:cubicBezTo>
                  <a:cubicBezTo>
                    <a:pt x="73" y="655"/>
                    <a:pt x="73" y="653"/>
                    <a:pt x="72" y="650"/>
                  </a:cubicBezTo>
                  <a:cubicBezTo>
                    <a:pt x="75" y="650"/>
                    <a:pt x="78" y="649"/>
                    <a:pt x="80" y="649"/>
                  </a:cubicBezTo>
                  <a:cubicBezTo>
                    <a:pt x="80" y="649"/>
                    <a:pt x="80" y="649"/>
                    <a:pt x="81" y="649"/>
                  </a:cubicBezTo>
                  <a:cubicBezTo>
                    <a:pt x="81" y="649"/>
                    <a:pt x="81" y="649"/>
                    <a:pt x="81" y="649"/>
                  </a:cubicBezTo>
                  <a:cubicBezTo>
                    <a:pt x="82" y="649"/>
                    <a:pt x="83" y="649"/>
                    <a:pt x="84" y="649"/>
                  </a:cubicBezTo>
                  <a:cubicBezTo>
                    <a:pt x="85" y="649"/>
                    <a:pt x="85" y="649"/>
                    <a:pt x="86" y="649"/>
                  </a:cubicBezTo>
                  <a:cubicBezTo>
                    <a:pt x="89" y="649"/>
                    <a:pt x="92" y="649"/>
                    <a:pt x="94" y="650"/>
                  </a:cubicBezTo>
                  <a:cubicBezTo>
                    <a:pt x="100" y="653"/>
                    <a:pt x="107" y="657"/>
                    <a:pt x="114" y="657"/>
                  </a:cubicBezTo>
                  <a:cubicBezTo>
                    <a:pt x="115" y="657"/>
                    <a:pt x="117" y="657"/>
                    <a:pt x="118" y="657"/>
                  </a:cubicBezTo>
                  <a:cubicBezTo>
                    <a:pt x="118" y="657"/>
                    <a:pt x="119" y="657"/>
                    <a:pt x="119" y="657"/>
                  </a:cubicBezTo>
                  <a:cubicBezTo>
                    <a:pt x="121" y="657"/>
                    <a:pt x="123" y="658"/>
                    <a:pt x="124" y="658"/>
                  </a:cubicBezTo>
                  <a:cubicBezTo>
                    <a:pt x="133" y="660"/>
                    <a:pt x="142" y="663"/>
                    <a:pt x="151" y="664"/>
                  </a:cubicBezTo>
                  <a:cubicBezTo>
                    <a:pt x="152" y="664"/>
                    <a:pt x="153" y="664"/>
                    <a:pt x="154" y="664"/>
                  </a:cubicBezTo>
                  <a:cubicBezTo>
                    <a:pt x="159" y="664"/>
                    <a:pt x="164" y="662"/>
                    <a:pt x="170" y="662"/>
                  </a:cubicBezTo>
                  <a:cubicBezTo>
                    <a:pt x="179" y="660"/>
                    <a:pt x="188" y="659"/>
                    <a:pt x="197" y="659"/>
                  </a:cubicBezTo>
                  <a:cubicBezTo>
                    <a:pt x="202" y="659"/>
                    <a:pt x="208" y="660"/>
                    <a:pt x="213" y="660"/>
                  </a:cubicBezTo>
                  <a:cubicBezTo>
                    <a:pt x="214" y="660"/>
                    <a:pt x="215" y="660"/>
                    <a:pt x="215" y="660"/>
                  </a:cubicBezTo>
                  <a:cubicBezTo>
                    <a:pt x="220" y="660"/>
                    <a:pt x="225" y="659"/>
                    <a:pt x="230" y="658"/>
                  </a:cubicBezTo>
                  <a:cubicBezTo>
                    <a:pt x="239" y="656"/>
                    <a:pt x="249" y="656"/>
                    <a:pt x="256" y="651"/>
                  </a:cubicBezTo>
                  <a:cubicBezTo>
                    <a:pt x="266" y="645"/>
                    <a:pt x="277" y="644"/>
                    <a:pt x="287" y="639"/>
                  </a:cubicBezTo>
                  <a:cubicBezTo>
                    <a:pt x="289" y="638"/>
                    <a:pt x="293" y="638"/>
                    <a:pt x="296" y="637"/>
                  </a:cubicBezTo>
                  <a:cubicBezTo>
                    <a:pt x="297" y="636"/>
                    <a:pt x="296" y="633"/>
                    <a:pt x="297" y="632"/>
                  </a:cubicBezTo>
                  <a:cubicBezTo>
                    <a:pt x="301" y="631"/>
                    <a:pt x="304" y="628"/>
                    <a:pt x="307" y="626"/>
                  </a:cubicBezTo>
                  <a:cubicBezTo>
                    <a:pt x="296" y="623"/>
                    <a:pt x="285" y="620"/>
                    <a:pt x="277" y="610"/>
                  </a:cubicBezTo>
                  <a:cubicBezTo>
                    <a:pt x="270" y="601"/>
                    <a:pt x="266" y="591"/>
                    <a:pt x="260" y="581"/>
                  </a:cubicBezTo>
                  <a:cubicBezTo>
                    <a:pt x="255" y="574"/>
                    <a:pt x="251" y="566"/>
                    <a:pt x="246" y="559"/>
                  </a:cubicBezTo>
                  <a:cubicBezTo>
                    <a:pt x="243" y="555"/>
                    <a:pt x="238" y="552"/>
                    <a:pt x="235" y="548"/>
                  </a:cubicBezTo>
                  <a:cubicBezTo>
                    <a:pt x="221" y="530"/>
                    <a:pt x="202" y="523"/>
                    <a:pt x="181" y="523"/>
                  </a:cubicBezTo>
                  <a:cubicBezTo>
                    <a:pt x="180" y="523"/>
                    <a:pt x="179" y="523"/>
                    <a:pt x="178" y="523"/>
                  </a:cubicBezTo>
                  <a:moveTo>
                    <a:pt x="258" y="417"/>
                  </a:moveTo>
                  <a:cubicBezTo>
                    <a:pt x="254" y="417"/>
                    <a:pt x="251" y="418"/>
                    <a:pt x="247" y="421"/>
                  </a:cubicBezTo>
                  <a:cubicBezTo>
                    <a:pt x="247" y="423"/>
                    <a:pt x="248" y="425"/>
                    <a:pt x="248" y="427"/>
                  </a:cubicBezTo>
                  <a:cubicBezTo>
                    <a:pt x="255" y="444"/>
                    <a:pt x="256" y="461"/>
                    <a:pt x="251" y="479"/>
                  </a:cubicBezTo>
                  <a:cubicBezTo>
                    <a:pt x="243" y="508"/>
                    <a:pt x="264" y="545"/>
                    <a:pt x="292" y="555"/>
                  </a:cubicBezTo>
                  <a:cubicBezTo>
                    <a:pt x="318" y="563"/>
                    <a:pt x="338" y="590"/>
                    <a:pt x="338" y="616"/>
                  </a:cubicBezTo>
                  <a:cubicBezTo>
                    <a:pt x="340" y="616"/>
                    <a:pt x="342" y="615"/>
                    <a:pt x="343" y="614"/>
                  </a:cubicBezTo>
                  <a:cubicBezTo>
                    <a:pt x="357" y="609"/>
                    <a:pt x="372" y="605"/>
                    <a:pt x="384" y="597"/>
                  </a:cubicBezTo>
                  <a:cubicBezTo>
                    <a:pt x="397" y="590"/>
                    <a:pt x="407" y="579"/>
                    <a:pt x="417" y="569"/>
                  </a:cubicBezTo>
                  <a:cubicBezTo>
                    <a:pt x="418" y="568"/>
                    <a:pt x="420" y="567"/>
                    <a:pt x="421" y="565"/>
                  </a:cubicBezTo>
                  <a:cubicBezTo>
                    <a:pt x="419" y="558"/>
                    <a:pt x="420" y="551"/>
                    <a:pt x="422" y="544"/>
                  </a:cubicBezTo>
                  <a:cubicBezTo>
                    <a:pt x="424" y="537"/>
                    <a:pt x="425" y="530"/>
                    <a:pt x="426" y="523"/>
                  </a:cubicBezTo>
                  <a:cubicBezTo>
                    <a:pt x="427" y="516"/>
                    <a:pt x="425" y="513"/>
                    <a:pt x="418" y="513"/>
                  </a:cubicBezTo>
                  <a:cubicBezTo>
                    <a:pt x="418" y="513"/>
                    <a:pt x="417" y="513"/>
                    <a:pt x="416" y="513"/>
                  </a:cubicBezTo>
                  <a:cubicBezTo>
                    <a:pt x="413" y="513"/>
                    <a:pt x="410" y="513"/>
                    <a:pt x="407" y="513"/>
                  </a:cubicBezTo>
                  <a:cubicBezTo>
                    <a:pt x="401" y="513"/>
                    <a:pt x="399" y="511"/>
                    <a:pt x="395" y="504"/>
                  </a:cubicBezTo>
                  <a:cubicBezTo>
                    <a:pt x="390" y="504"/>
                    <a:pt x="384" y="503"/>
                    <a:pt x="380" y="499"/>
                  </a:cubicBezTo>
                  <a:cubicBezTo>
                    <a:pt x="379" y="497"/>
                    <a:pt x="379" y="494"/>
                    <a:pt x="378" y="492"/>
                  </a:cubicBezTo>
                  <a:cubicBezTo>
                    <a:pt x="376" y="489"/>
                    <a:pt x="375" y="486"/>
                    <a:pt x="376" y="482"/>
                  </a:cubicBezTo>
                  <a:cubicBezTo>
                    <a:pt x="371" y="479"/>
                    <a:pt x="366" y="475"/>
                    <a:pt x="361" y="472"/>
                  </a:cubicBezTo>
                  <a:cubicBezTo>
                    <a:pt x="359" y="470"/>
                    <a:pt x="356" y="468"/>
                    <a:pt x="353" y="468"/>
                  </a:cubicBezTo>
                  <a:cubicBezTo>
                    <a:pt x="351" y="468"/>
                    <a:pt x="349" y="468"/>
                    <a:pt x="347" y="470"/>
                  </a:cubicBezTo>
                  <a:cubicBezTo>
                    <a:pt x="346" y="471"/>
                    <a:pt x="344" y="472"/>
                    <a:pt x="342" y="472"/>
                  </a:cubicBezTo>
                  <a:cubicBezTo>
                    <a:pt x="341" y="472"/>
                    <a:pt x="340" y="472"/>
                    <a:pt x="340" y="471"/>
                  </a:cubicBezTo>
                  <a:cubicBezTo>
                    <a:pt x="333" y="469"/>
                    <a:pt x="327" y="467"/>
                    <a:pt x="321" y="464"/>
                  </a:cubicBezTo>
                  <a:cubicBezTo>
                    <a:pt x="312" y="460"/>
                    <a:pt x="303" y="455"/>
                    <a:pt x="294" y="451"/>
                  </a:cubicBezTo>
                  <a:cubicBezTo>
                    <a:pt x="294" y="452"/>
                    <a:pt x="294" y="453"/>
                    <a:pt x="294" y="454"/>
                  </a:cubicBezTo>
                  <a:cubicBezTo>
                    <a:pt x="290" y="455"/>
                    <a:pt x="285" y="457"/>
                    <a:pt x="281" y="457"/>
                  </a:cubicBezTo>
                  <a:cubicBezTo>
                    <a:pt x="280" y="457"/>
                    <a:pt x="280" y="457"/>
                    <a:pt x="279" y="457"/>
                  </a:cubicBezTo>
                  <a:cubicBezTo>
                    <a:pt x="271" y="454"/>
                    <a:pt x="278" y="448"/>
                    <a:pt x="279" y="443"/>
                  </a:cubicBezTo>
                  <a:cubicBezTo>
                    <a:pt x="280" y="433"/>
                    <a:pt x="276" y="425"/>
                    <a:pt x="267" y="420"/>
                  </a:cubicBezTo>
                  <a:cubicBezTo>
                    <a:pt x="264" y="418"/>
                    <a:pt x="261" y="417"/>
                    <a:pt x="258" y="417"/>
                  </a:cubicBezTo>
                  <a:moveTo>
                    <a:pt x="759" y="347"/>
                  </a:moveTo>
                  <a:cubicBezTo>
                    <a:pt x="758" y="348"/>
                    <a:pt x="759" y="350"/>
                    <a:pt x="760" y="352"/>
                  </a:cubicBezTo>
                  <a:cubicBezTo>
                    <a:pt x="764" y="360"/>
                    <a:pt x="760" y="363"/>
                    <a:pt x="755" y="365"/>
                  </a:cubicBezTo>
                  <a:cubicBezTo>
                    <a:pt x="734" y="376"/>
                    <a:pt x="716" y="389"/>
                    <a:pt x="705" y="410"/>
                  </a:cubicBezTo>
                  <a:cubicBezTo>
                    <a:pt x="703" y="414"/>
                    <a:pt x="702" y="418"/>
                    <a:pt x="701" y="423"/>
                  </a:cubicBezTo>
                  <a:cubicBezTo>
                    <a:pt x="701" y="423"/>
                    <a:pt x="701" y="423"/>
                    <a:pt x="701" y="423"/>
                  </a:cubicBezTo>
                  <a:cubicBezTo>
                    <a:pt x="702" y="423"/>
                    <a:pt x="704" y="423"/>
                    <a:pt x="705" y="423"/>
                  </a:cubicBezTo>
                  <a:cubicBezTo>
                    <a:pt x="708" y="423"/>
                    <a:pt x="711" y="422"/>
                    <a:pt x="712" y="418"/>
                  </a:cubicBezTo>
                  <a:cubicBezTo>
                    <a:pt x="715" y="404"/>
                    <a:pt x="721" y="397"/>
                    <a:pt x="732" y="397"/>
                  </a:cubicBezTo>
                  <a:cubicBezTo>
                    <a:pt x="735" y="397"/>
                    <a:pt x="739" y="398"/>
                    <a:pt x="743" y="399"/>
                  </a:cubicBezTo>
                  <a:cubicBezTo>
                    <a:pt x="745" y="400"/>
                    <a:pt x="747" y="400"/>
                    <a:pt x="748" y="400"/>
                  </a:cubicBezTo>
                  <a:cubicBezTo>
                    <a:pt x="750" y="400"/>
                    <a:pt x="751" y="400"/>
                    <a:pt x="752" y="400"/>
                  </a:cubicBezTo>
                  <a:cubicBezTo>
                    <a:pt x="761" y="396"/>
                    <a:pt x="771" y="391"/>
                    <a:pt x="781" y="387"/>
                  </a:cubicBezTo>
                  <a:cubicBezTo>
                    <a:pt x="780" y="382"/>
                    <a:pt x="778" y="378"/>
                    <a:pt x="778" y="375"/>
                  </a:cubicBezTo>
                  <a:cubicBezTo>
                    <a:pt x="779" y="363"/>
                    <a:pt x="774" y="353"/>
                    <a:pt x="764" y="349"/>
                  </a:cubicBezTo>
                  <a:cubicBezTo>
                    <a:pt x="762" y="348"/>
                    <a:pt x="760" y="347"/>
                    <a:pt x="759" y="347"/>
                  </a:cubicBezTo>
                  <a:moveTo>
                    <a:pt x="203" y="45"/>
                  </a:moveTo>
                  <a:cubicBezTo>
                    <a:pt x="201" y="45"/>
                    <a:pt x="200" y="45"/>
                    <a:pt x="199" y="45"/>
                  </a:cubicBezTo>
                  <a:cubicBezTo>
                    <a:pt x="197" y="46"/>
                    <a:pt x="196" y="48"/>
                    <a:pt x="194" y="50"/>
                  </a:cubicBezTo>
                  <a:cubicBezTo>
                    <a:pt x="196" y="52"/>
                    <a:pt x="197" y="52"/>
                    <a:pt x="198" y="52"/>
                  </a:cubicBezTo>
                  <a:cubicBezTo>
                    <a:pt x="200" y="52"/>
                    <a:pt x="201" y="51"/>
                    <a:pt x="203" y="51"/>
                  </a:cubicBezTo>
                  <a:cubicBezTo>
                    <a:pt x="204" y="50"/>
                    <a:pt x="206" y="48"/>
                    <a:pt x="207" y="47"/>
                  </a:cubicBezTo>
                  <a:cubicBezTo>
                    <a:pt x="207" y="47"/>
                    <a:pt x="206" y="45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moveTo>
                    <a:pt x="101" y="2"/>
                  </a:moveTo>
                  <a:cubicBezTo>
                    <a:pt x="98" y="3"/>
                    <a:pt x="94" y="3"/>
                    <a:pt x="89" y="3"/>
                  </a:cubicBezTo>
                  <a:cubicBezTo>
                    <a:pt x="86" y="3"/>
                    <a:pt x="83" y="3"/>
                    <a:pt x="80" y="2"/>
                  </a:cubicBezTo>
                  <a:cubicBezTo>
                    <a:pt x="78" y="2"/>
                    <a:pt x="77" y="2"/>
                    <a:pt x="76" y="2"/>
                  </a:cubicBezTo>
                  <a:cubicBezTo>
                    <a:pt x="68" y="2"/>
                    <a:pt x="63" y="5"/>
                    <a:pt x="58" y="11"/>
                  </a:cubicBezTo>
                  <a:cubicBezTo>
                    <a:pt x="51" y="22"/>
                    <a:pt x="39" y="27"/>
                    <a:pt x="28" y="32"/>
                  </a:cubicBezTo>
                  <a:cubicBezTo>
                    <a:pt x="18" y="37"/>
                    <a:pt x="7" y="41"/>
                    <a:pt x="0" y="52"/>
                  </a:cubicBezTo>
                  <a:cubicBezTo>
                    <a:pt x="3" y="55"/>
                    <a:pt x="8" y="57"/>
                    <a:pt x="15" y="58"/>
                  </a:cubicBezTo>
                  <a:cubicBezTo>
                    <a:pt x="20" y="59"/>
                    <a:pt x="26" y="62"/>
                    <a:pt x="30" y="66"/>
                  </a:cubicBezTo>
                  <a:cubicBezTo>
                    <a:pt x="35" y="71"/>
                    <a:pt x="40" y="72"/>
                    <a:pt x="46" y="72"/>
                  </a:cubicBezTo>
                  <a:cubicBezTo>
                    <a:pt x="50" y="72"/>
                    <a:pt x="54" y="71"/>
                    <a:pt x="58" y="70"/>
                  </a:cubicBezTo>
                  <a:cubicBezTo>
                    <a:pt x="67" y="68"/>
                    <a:pt x="72" y="63"/>
                    <a:pt x="72" y="53"/>
                  </a:cubicBezTo>
                  <a:cubicBezTo>
                    <a:pt x="73" y="42"/>
                    <a:pt x="80" y="35"/>
                    <a:pt x="87" y="27"/>
                  </a:cubicBezTo>
                  <a:cubicBezTo>
                    <a:pt x="93" y="20"/>
                    <a:pt x="98" y="11"/>
                    <a:pt x="102" y="2"/>
                  </a:cubicBezTo>
                  <a:cubicBezTo>
                    <a:pt x="102" y="2"/>
                    <a:pt x="102" y="2"/>
                    <a:pt x="101" y="2"/>
                  </a:cubicBezTo>
                  <a:moveTo>
                    <a:pt x="226" y="0"/>
                  </a:moveTo>
                  <a:cubicBezTo>
                    <a:pt x="226" y="2"/>
                    <a:pt x="227" y="5"/>
                    <a:pt x="228" y="7"/>
                  </a:cubicBezTo>
                  <a:cubicBezTo>
                    <a:pt x="229" y="10"/>
                    <a:pt x="231" y="11"/>
                    <a:pt x="233" y="11"/>
                  </a:cubicBezTo>
                  <a:cubicBezTo>
                    <a:pt x="234" y="11"/>
                    <a:pt x="235" y="10"/>
                    <a:pt x="235" y="10"/>
                  </a:cubicBezTo>
                  <a:cubicBezTo>
                    <a:pt x="236" y="10"/>
                    <a:pt x="237" y="10"/>
                    <a:pt x="238" y="10"/>
                  </a:cubicBezTo>
                  <a:cubicBezTo>
                    <a:pt x="238" y="10"/>
                    <a:pt x="239" y="10"/>
                    <a:pt x="239" y="10"/>
                  </a:cubicBezTo>
                  <a:cubicBezTo>
                    <a:pt x="238" y="8"/>
                    <a:pt x="238" y="6"/>
                    <a:pt x="238" y="5"/>
                  </a:cubicBezTo>
                  <a:cubicBezTo>
                    <a:pt x="238" y="4"/>
                    <a:pt x="239" y="4"/>
                    <a:pt x="239" y="3"/>
                  </a:cubicBezTo>
                  <a:cubicBezTo>
                    <a:pt x="234" y="2"/>
                    <a:pt x="230" y="1"/>
                    <a:pt x="2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2" y="1192"/>
              <a:ext cx="358" cy="192"/>
            </a:xfrm>
            <a:custGeom>
              <a:avLst/>
              <a:gdLst>
                <a:gd name="T0" fmla="*/ 0 w 499"/>
                <a:gd name="T1" fmla="*/ 233 h 268"/>
                <a:gd name="T2" fmla="*/ 16 w 499"/>
                <a:gd name="T3" fmla="*/ 216 h 268"/>
                <a:gd name="T4" fmla="*/ 341 w 499"/>
                <a:gd name="T5" fmla="*/ 157 h 268"/>
                <a:gd name="T6" fmla="*/ 321 w 499"/>
                <a:gd name="T7" fmla="*/ 217 h 268"/>
                <a:gd name="T8" fmla="*/ 357 w 499"/>
                <a:gd name="T9" fmla="*/ 170 h 268"/>
                <a:gd name="T10" fmla="*/ 422 w 499"/>
                <a:gd name="T11" fmla="*/ 92 h 268"/>
                <a:gd name="T12" fmla="*/ 376 w 499"/>
                <a:gd name="T13" fmla="*/ 140 h 268"/>
                <a:gd name="T14" fmla="*/ 374 w 499"/>
                <a:gd name="T15" fmla="*/ 240 h 268"/>
                <a:gd name="T16" fmla="*/ 412 w 499"/>
                <a:gd name="T17" fmla="*/ 235 h 268"/>
                <a:gd name="T18" fmla="*/ 424 w 499"/>
                <a:gd name="T19" fmla="*/ 203 h 268"/>
                <a:gd name="T20" fmla="*/ 499 w 499"/>
                <a:gd name="T21" fmla="*/ 147 h 268"/>
                <a:gd name="T22" fmla="*/ 439 w 499"/>
                <a:gd name="T23" fmla="*/ 178 h 268"/>
                <a:gd name="T24" fmla="*/ 393 w 499"/>
                <a:gd name="T25" fmla="*/ 195 h 268"/>
                <a:gd name="T26" fmla="*/ 397 w 499"/>
                <a:gd name="T27" fmla="*/ 130 h 268"/>
                <a:gd name="T28" fmla="*/ 423 w 499"/>
                <a:gd name="T29" fmla="*/ 97 h 268"/>
                <a:gd name="T30" fmla="*/ 427 w 499"/>
                <a:gd name="T31" fmla="*/ 91 h 268"/>
                <a:gd name="T32" fmla="*/ 244 w 499"/>
                <a:gd name="T33" fmla="*/ 208 h 268"/>
                <a:gd name="T34" fmla="*/ 248 w 499"/>
                <a:gd name="T35" fmla="*/ 182 h 268"/>
                <a:gd name="T36" fmla="*/ 279 w 499"/>
                <a:gd name="T37" fmla="*/ 189 h 268"/>
                <a:gd name="T38" fmla="*/ 277 w 499"/>
                <a:gd name="T39" fmla="*/ 204 h 268"/>
                <a:gd name="T40" fmla="*/ 248 w 499"/>
                <a:gd name="T41" fmla="*/ 209 h 268"/>
                <a:gd name="T42" fmla="*/ 165 w 499"/>
                <a:gd name="T43" fmla="*/ 164 h 268"/>
                <a:gd name="T44" fmla="*/ 170 w 499"/>
                <a:gd name="T45" fmla="*/ 164 h 268"/>
                <a:gd name="T46" fmla="*/ 337 w 499"/>
                <a:gd name="T47" fmla="*/ 4 h 268"/>
                <a:gd name="T48" fmla="*/ 310 w 499"/>
                <a:gd name="T49" fmla="*/ 45 h 268"/>
                <a:gd name="T50" fmla="*/ 315 w 499"/>
                <a:gd name="T51" fmla="*/ 87 h 268"/>
                <a:gd name="T52" fmla="*/ 334 w 499"/>
                <a:gd name="T53" fmla="*/ 70 h 268"/>
                <a:gd name="T54" fmla="*/ 292 w 499"/>
                <a:gd name="T55" fmla="*/ 136 h 268"/>
                <a:gd name="T56" fmla="*/ 256 w 499"/>
                <a:gd name="T57" fmla="*/ 119 h 268"/>
                <a:gd name="T58" fmla="*/ 228 w 499"/>
                <a:gd name="T59" fmla="*/ 86 h 268"/>
                <a:gd name="T60" fmla="*/ 203 w 499"/>
                <a:gd name="T61" fmla="*/ 60 h 268"/>
                <a:gd name="T62" fmla="*/ 203 w 499"/>
                <a:gd name="T63" fmla="*/ 71 h 268"/>
                <a:gd name="T64" fmla="*/ 173 w 499"/>
                <a:gd name="T65" fmla="*/ 110 h 268"/>
                <a:gd name="T66" fmla="*/ 136 w 499"/>
                <a:gd name="T67" fmla="*/ 87 h 268"/>
                <a:gd name="T68" fmla="*/ 132 w 499"/>
                <a:gd name="T69" fmla="*/ 108 h 268"/>
                <a:gd name="T70" fmla="*/ 136 w 499"/>
                <a:gd name="T71" fmla="*/ 116 h 268"/>
                <a:gd name="T72" fmla="*/ 121 w 499"/>
                <a:gd name="T73" fmla="*/ 133 h 268"/>
                <a:gd name="T74" fmla="*/ 85 w 499"/>
                <a:gd name="T75" fmla="*/ 127 h 268"/>
                <a:gd name="T76" fmla="*/ 60 w 499"/>
                <a:gd name="T77" fmla="*/ 125 h 268"/>
                <a:gd name="T78" fmla="*/ 37 w 499"/>
                <a:gd name="T79" fmla="*/ 118 h 268"/>
                <a:gd name="T80" fmla="*/ 27 w 499"/>
                <a:gd name="T81" fmla="*/ 137 h 268"/>
                <a:gd name="T82" fmla="*/ 16 w 499"/>
                <a:gd name="T83" fmla="*/ 152 h 268"/>
                <a:gd name="T84" fmla="*/ 24 w 499"/>
                <a:gd name="T85" fmla="*/ 174 h 268"/>
                <a:gd name="T86" fmla="*/ 47 w 499"/>
                <a:gd name="T87" fmla="*/ 180 h 268"/>
                <a:gd name="T88" fmla="*/ 114 w 499"/>
                <a:gd name="T89" fmla="*/ 235 h 268"/>
                <a:gd name="T90" fmla="*/ 127 w 499"/>
                <a:gd name="T91" fmla="*/ 227 h 268"/>
                <a:gd name="T92" fmla="*/ 139 w 499"/>
                <a:gd name="T93" fmla="*/ 224 h 268"/>
                <a:gd name="T94" fmla="*/ 163 w 499"/>
                <a:gd name="T95" fmla="*/ 246 h 268"/>
                <a:gd name="T96" fmla="*/ 227 w 499"/>
                <a:gd name="T97" fmla="*/ 267 h 268"/>
                <a:gd name="T98" fmla="*/ 291 w 499"/>
                <a:gd name="T99" fmla="*/ 222 h 268"/>
                <a:gd name="T100" fmla="*/ 343 w 499"/>
                <a:gd name="T101" fmla="*/ 114 h 268"/>
                <a:gd name="T102" fmla="*/ 369 w 499"/>
                <a:gd name="T103" fmla="*/ 82 h 268"/>
                <a:gd name="T104" fmla="*/ 404 w 499"/>
                <a:gd name="T105" fmla="*/ 18 h 268"/>
                <a:gd name="T106" fmla="*/ 360 w 499"/>
                <a:gd name="T107" fmla="*/ 29 h 268"/>
                <a:gd name="T108" fmla="*/ 334 w 499"/>
                <a:gd name="T109" fmla="*/ 28 h 268"/>
                <a:gd name="T110" fmla="*/ 342 w 499"/>
                <a:gd name="T111" fmla="*/ 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9" h="268">
                  <a:moveTo>
                    <a:pt x="12" y="216"/>
                  </a:moveTo>
                  <a:cubicBezTo>
                    <a:pt x="9" y="216"/>
                    <a:pt x="5" y="216"/>
                    <a:pt x="3" y="220"/>
                  </a:cubicBezTo>
                  <a:cubicBezTo>
                    <a:pt x="3" y="221"/>
                    <a:pt x="1" y="223"/>
                    <a:pt x="2" y="224"/>
                  </a:cubicBezTo>
                  <a:cubicBezTo>
                    <a:pt x="4" y="228"/>
                    <a:pt x="0" y="230"/>
                    <a:pt x="0" y="233"/>
                  </a:cubicBezTo>
                  <a:cubicBezTo>
                    <a:pt x="3" y="235"/>
                    <a:pt x="5" y="237"/>
                    <a:pt x="7" y="239"/>
                  </a:cubicBezTo>
                  <a:cubicBezTo>
                    <a:pt x="8" y="239"/>
                    <a:pt x="8" y="239"/>
                    <a:pt x="8" y="239"/>
                  </a:cubicBezTo>
                  <a:cubicBezTo>
                    <a:pt x="9" y="237"/>
                    <a:pt x="9" y="235"/>
                    <a:pt x="10" y="234"/>
                  </a:cubicBezTo>
                  <a:cubicBezTo>
                    <a:pt x="12" y="228"/>
                    <a:pt x="14" y="222"/>
                    <a:pt x="16" y="216"/>
                  </a:cubicBezTo>
                  <a:cubicBezTo>
                    <a:pt x="15" y="216"/>
                    <a:pt x="13" y="216"/>
                    <a:pt x="12" y="216"/>
                  </a:cubicBezTo>
                  <a:moveTo>
                    <a:pt x="347" y="153"/>
                  </a:moveTo>
                  <a:cubicBezTo>
                    <a:pt x="347" y="153"/>
                    <a:pt x="347" y="153"/>
                    <a:pt x="347" y="153"/>
                  </a:cubicBezTo>
                  <a:cubicBezTo>
                    <a:pt x="345" y="153"/>
                    <a:pt x="343" y="155"/>
                    <a:pt x="341" y="157"/>
                  </a:cubicBezTo>
                  <a:cubicBezTo>
                    <a:pt x="333" y="173"/>
                    <a:pt x="325" y="190"/>
                    <a:pt x="316" y="206"/>
                  </a:cubicBezTo>
                  <a:cubicBezTo>
                    <a:pt x="313" y="210"/>
                    <a:pt x="314" y="213"/>
                    <a:pt x="318" y="216"/>
                  </a:cubicBezTo>
                  <a:cubicBezTo>
                    <a:pt x="318" y="217"/>
                    <a:pt x="319" y="217"/>
                    <a:pt x="319" y="217"/>
                  </a:cubicBezTo>
                  <a:cubicBezTo>
                    <a:pt x="320" y="217"/>
                    <a:pt x="320" y="217"/>
                    <a:pt x="321" y="217"/>
                  </a:cubicBezTo>
                  <a:cubicBezTo>
                    <a:pt x="321" y="218"/>
                    <a:pt x="321" y="218"/>
                    <a:pt x="320" y="218"/>
                  </a:cubicBezTo>
                  <a:cubicBezTo>
                    <a:pt x="323" y="219"/>
                    <a:pt x="326" y="220"/>
                    <a:pt x="329" y="220"/>
                  </a:cubicBezTo>
                  <a:cubicBezTo>
                    <a:pt x="338" y="220"/>
                    <a:pt x="346" y="215"/>
                    <a:pt x="349" y="207"/>
                  </a:cubicBezTo>
                  <a:cubicBezTo>
                    <a:pt x="352" y="196"/>
                    <a:pt x="354" y="184"/>
                    <a:pt x="357" y="170"/>
                  </a:cubicBezTo>
                  <a:cubicBezTo>
                    <a:pt x="356" y="166"/>
                    <a:pt x="355" y="161"/>
                    <a:pt x="353" y="157"/>
                  </a:cubicBezTo>
                  <a:cubicBezTo>
                    <a:pt x="352" y="155"/>
                    <a:pt x="349" y="153"/>
                    <a:pt x="347" y="153"/>
                  </a:cubicBezTo>
                  <a:moveTo>
                    <a:pt x="425" y="91"/>
                  </a:moveTo>
                  <a:cubicBezTo>
                    <a:pt x="424" y="91"/>
                    <a:pt x="423" y="91"/>
                    <a:pt x="422" y="92"/>
                  </a:cubicBezTo>
                  <a:cubicBezTo>
                    <a:pt x="417" y="96"/>
                    <a:pt x="412" y="101"/>
                    <a:pt x="406" y="104"/>
                  </a:cubicBezTo>
                  <a:cubicBezTo>
                    <a:pt x="400" y="107"/>
                    <a:pt x="397" y="111"/>
                    <a:pt x="398" y="118"/>
                  </a:cubicBezTo>
                  <a:cubicBezTo>
                    <a:pt x="397" y="119"/>
                    <a:pt x="395" y="119"/>
                    <a:pt x="394" y="120"/>
                  </a:cubicBezTo>
                  <a:cubicBezTo>
                    <a:pt x="388" y="127"/>
                    <a:pt x="382" y="134"/>
                    <a:pt x="376" y="140"/>
                  </a:cubicBezTo>
                  <a:cubicBezTo>
                    <a:pt x="376" y="140"/>
                    <a:pt x="376" y="141"/>
                    <a:pt x="376" y="141"/>
                  </a:cubicBezTo>
                  <a:cubicBezTo>
                    <a:pt x="365" y="155"/>
                    <a:pt x="369" y="172"/>
                    <a:pt x="367" y="188"/>
                  </a:cubicBezTo>
                  <a:cubicBezTo>
                    <a:pt x="366" y="199"/>
                    <a:pt x="367" y="210"/>
                    <a:pt x="365" y="221"/>
                  </a:cubicBezTo>
                  <a:cubicBezTo>
                    <a:pt x="364" y="229"/>
                    <a:pt x="369" y="235"/>
                    <a:pt x="374" y="240"/>
                  </a:cubicBezTo>
                  <a:cubicBezTo>
                    <a:pt x="377" y="243"/>
                    <a:pt x="381" y="249"/>
                    <a:pt x="385" y="249"/>
                  </a:cubicBezTo>
                  <a:cubicBezTo>
                    <a:pt x="385" y="249"/>
                    <a:pt x="385" y="249"/>
                    <a:pt x="385" y="249"/>
                  </a:cubicBezTo>
                  <a:cubicBezTo>
                    <a:pt x="388" y="249"/>
                    <a:pt x="392" y="243"/>
                    <a:pt x="396" y="241"/>
                  </a:cubicBezTo>
                  <a:cubicBezTo>
                    <a:pt x="401" y="239"/>
                    <a:pt x="406" y="237"/>
                    <a:pt x="412" y="235"/>
                  </a:cubicBezTo>
                  <a:cubicBezTo>
                    <a:pt x="412" y="234"/>
                    <a:pt x="412" y="232"/>
                    <a:pt x="412" y="231"/>
                  </a:cubicBezTo>
                  <a:cubicBezTo>
                    <a:pt x="411" y="230"/>
                    <a:pt x="412" y="228"/>
                    <a:pt x="413" y="226"/>
                  </a:cubicBezTo>
                  <a:cubicBezTo>
                    <a:pt x="415" y="221"/>
                    <a:pt x="418" y="216"/>
                    <a:pt x="420" y="211"/>
                  </a:cubicBezTo>
                  <a:cubicBezTo>
                    <a:pt x="421" y="208"/>
                    <a:pt x="422" y="205"/>
                    <a:pt x="424" y="203"/>
                  </a:cubicBezTo>
                  <a:cubicBezTo>
                    <a:pt x="432" y="196"/>
                    <a:pt x="441" y="193"/>
                    <a:pt x="448" y="185"/>
                  </a:cubicBezTo>
                  <a:cubicBezTo>
                    <a:pt x="453" y="180"/>
                    <a:pt x="460" y="176"/>
                    <a:pt x="466" y="171"/>
                  </a:cubicBezTo>
                  <a:cubicBezTo>
                    <a:pt x="474" y="165"/>
                    <a:pt x="483" y="159"/>
                    <a:pt x="491" y="153"/>
                  </a:cubicBezTo>
                  <a:cubicBezTo>
                    <a:pt x="494" y="151"/>
                    <a:pt x="496" y="149"/>
                    <a:pt x="499" y="147"/>
                  </a:cubicBezTo>
                  <a:cubicBezTo>
                    <a:pt x="499" y="147"/>
                    <a:pt x="499" y="146"/>
                    <a:pt x="499" y="145"/>
                  </a:cubicBezTo>
                  <a:cubicBezTo>
                    <a:pt x="493" y="148"/>
                    <a:pt x="487" y="150"/>
                    <a:pt x="481" y="153"/>
                  </a:cubicBezTo>
                  <a:cubicBezTo>
                    <a:pt x="473" y="158"/>
                    <a:pt x="465" y="162"/>
                    <a:pt x="456" y="167"/>
                  </a:cubicBezTo>
                  <a:cubicBezTo>
                    <a:pt x="450" y="170"/>
                    <a:pt x="445" y="174"/>
                    <a:pt x="439" y="178"/>
                  </a:cubicBezTo>
                  <a:cubicBezTo>
                    <a:pt x="434" y="181"/>
                    <a:pt x="428" y="184"/>
                    <a:pt x="424" y="189"/>
                  </a:cubicBezTo>
                  <a:cubicBezTo>
                    <a:pt x="419" y="194"/>
                    <a:pt x="414" y="197"/>
                    <a:pt x="408" y="198"/>
                  </a:cubicBezTo>
                  <a:cubicBezTo>
                    <a:pt x="406" y="199"/>
                    <a:pt x="403" y="200"/>
                    <a:pt x="400" y="200"/>
                  </a:cubicBezTo>
                  <a:cubicBezTo>
                    <a:pt x="398" y="200"/>
                    <a:pt x="395" y="199"/>
                    <a:pt x="393" y="195"/>
                  </a:cubicBezTo>
                  <a:cubicBezTo>
                    <a:pt x="390" y="191"/>
                    <a:pt x="386" y="188"/>
                    <a:pt x="380" y="187"/>
                  </a:cubicBezTo>
                  <a:cubicBezTo>
                    <a:pt x="371" y="186"/>
                    <a:pt x="367" y="175"/>
                    <a:pt x="372" y="167"/>
                  </a:cubicBezTo>
                  <a:cubicBezTo>
                    <a:pt x="375" y="162"/>
                    <a:pt x="379" y="158"/>
                    <a:pt x="383" y="153"/>
                  </a:cubicBezTo>
                  <a:cubicBezTo>
                    <a:pt x="388" y="145"/>
                    <a:pt x="392" y="137"/>
                    <a:pt x="397" y="130"/>
                  </a:cubicBezTo>
                  <a:cubicBezTo>
                    <a:pt x="398" y="128"/>
                    <a:pt x="400" y="126"/>
                    <a:pt x="400" y="124"/>
                  </a:cubicBezTo>
                  <a:cubicBezTo>
                    <a:pt x="399" y="119"/>
                    <a:pt x="403" y="117"/>
                    <a:pt x="406" y="115"/>
                  </a:cubicBezTo>
                  <a:cubicBezTo>
                    <a:pt x="410" y="111"/>
                    <a:pt x="414" y="107"/>
                    <a:pt x="418" y="103"/>
                  </a:cubicBezTo>
                  <a:cubicBezTo>
                    <a:pt x="420" y="101"/>
                    <a:pt x="421" y="99"/>
                    <a:pt x="423" y="97"/>
                  </a:cubicBezTo>
                  <a:cubicBezTo>
                    <a:pt x="423" y="97"/>
                    <a:pt x="423" y="97"/>
                    <a:pt x="424" y="97"/>
                  </a:cubicBezTo>
                  <a:cubicBezTo>
                    <a:pt x="424" y="96"/>
                    <a:pt x="423" y="95"/>
                    <a:pt x="423" y="94"/>
                  </a:cubicBezTo>
                  <a:cubicBezTo>
                    <a:pt x="425" y="93"/>
                    <a:pt x="426" y="92"/>
                    <a:pt x="427" y="91"/>
                  </a:cubicBezTo>
                  <a:cubicBezTo>
                    <a:pt x="427" y="91"/>
                    <a:pt x="427" y="91"/>
                    <a:pt x="427" y="91"/>
                  </a:cubicBezTo>
                  <a:cubicBezTo>
                    <a:pt x="426" y="91"/>
                    <a:pt x="426" y="91"/>
                    <a:pt x="426" y="91"/>
                  </a:cubicBezTo>
                  <a:cubicBezTo>
                    <a:pt x="425" y="91"/>
                    <a:pt x="425" y="91"/>
                    <a:pt x="425" y="91"/>
                  </a:cubicBezTo>
                  <a:moveTo>
                    <a:pt x="248" y="209"/>
                  </a:moveTo>
                  <a:cubicBezTo>
                    <a:pt x="247" y="209"/>
                    <a:pt x="245" y="209"/>
                    <a:pt x="244" y="208"/>
                  </a:cubicBezTo>
                  <a:cubicBezTo>
                    <a:pt x="242" y="205"/>
                    <a:pt x="241" y="203"/>
                    <a:pt x="239" y="200"/>
                  </a:cubicBezTo>
                  <a:cubicBezTo>
                    <a:pt x="241" y="199"/>
                    <a:pt x="243" y="199"/>
                    <a:pt x="245" y="198"/>
                  </a:cubicBezTo>
                  <a:cubicBezTo>
                    <a:pt x="249" y="195"/>
                    <a:pt x="252" y="193"/>
                    <a:pt x="249" y="188"/>
                  </a:cubicBezTo>
                  <a:cubicBezTo>
                    <a:pt x="248" y="186"/>
                    <a:pt x="247" y="182"/>
                    <a:pt x="248" y="182"/>
                  </a:cubicBezTo>
                  <a:cubicBezTo>
                    <a:pt x="249" y="180"/>
                    <a:pt x="252" y="179"/>
                    <a:pt x="254" y="179"/>
                  </a:cubicBezTo>
                  <a:cubicBezTo>
                    <a:pt x="254" y="179"/>
                    <a:pt x="255" y="179"/>
                    <a:pt x="255" y="179"/>
                  </a:cubicBezTo>
                  <a:cubicBezTo>
                    <a:pt x="264" y="182"/>
                    <a:pt x="272" y="184"/>
                    <a:pt x="280" y="187"/>
                  </a:cubicBezTo>
                  <a:cubicBezTo>
                    <a:pt x="279" y="188"/>
                    <a:pt x="279" y="188"/>
                    <a:pt x="279" y="189"/>
                  </a:cubicBezTo>
                  <a:cubicBezTo>
                    <a:pt x="280" y="191"/>
                    <a:pt x="281" y="194"/>
                    <a:pt x="282" y="197"/>
                  </a:cubicBezTo>
                  <a:cubicBezTo>
                    <a:pt x="283" y="199"/>
                    <a:pt x="283" y="201"/>
                    <a:pt x="283" y="203"/>
                  </a:cubicBezTo>
                  <a:cubicBezTo>
                    <a:pt x="282" y="203"/>
                    <a:pt x="280" y="204"/>
                    <a:pt x="279" y="204"/>
                  </a:cubicBezTo>
                  <a:cubicBezTo>
                    <a:pt x="278" y="204"/>
                    <a:pt x="278" y="204"/>
                    <a:pt x="277" y="204"/>
                  </a:cubicBezTo>
                  <a:cubicBezTo>
                    <a:pt x="273" y="203"/>
                    <a:pt x="270" y="201"/>
                    <a:pt x="266" y="199"/>
                  </a:cubicBezTo>
                  <a:cubicBezTo>
                    <a:pt x="265" y="199"/>
                    <a:pt x="264" y="199"/>
                    <a:pt x="263" y="199"/>
                  </a:cubicBezTo>
                  <a:cubicBezTo>
                    <a:pt x="260" y="199"/>
                    <a:pt x="257" y="202"/>
                    <a:pt x="255" y="205"/>
                  </a:cubicBezTo>
                  <a:cubicBezTo>
                    <a:pt x="254" y="207"/>
                    <a:pt x="251" y="209"/>
                    <a:pt x="248" y="209"/>
                  </a:cubicBezTo>
                  <a:moveTo>
                    <a:pt x="160" y="189"/>
                  </a:moveTo>
                  <a:cubicBezTo>
                    <a:pt x="150" y="177"/>
                    <a:pt x="156" y="169"/>
                    <a:pt x="163" y="160"/>
                  </a:cubicBezTo>
                  <a:cubicBezTo>
                    <a:pt x="164" y="161"/>
                    <a:pt x="164" y="162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6" y="164"/>
                    <a:pt x="166" y="164"/>
                    <a:pt x="167" y="164"/>
                  </a:cubicBezTo>
                  <a:cubicBezTo>
                    <a:pt x="168" y="164"/>
                    <a:pt x="168" y="164"/>
                    <a:pt x="169" y="164"/>
                  </a:cubicBezTo>
                  <a:cubicBezTo>
                    <a:pt x="169" y="164"/>
                    <a:pt x="170" y="164"/>
                    <a:pt x="170" y="164"/>
                  </a:cubicBezTo>
                  <a:cubicBezTo>
                    <a:pt x="171" y="167"/>
                    <a:pt x="174" y="171"/>
                    <a:pt x="173" y="173"/>
                  </a:cubicBezTo>
                  <a:cubicBezTo>
                    <a:pt x="169" y="178"/>
                    <a:pt x="164" y="183"/>
                    <a:pt x="160" y="189"/>
                  </a:cubicBezTo>
                  <a:moveTo>
                    <a:pt x="338" y="0"/>
                  </a:moveTo>
                  <a:cubicBezTo>
                    <a:pt x="337" y="0"/>
                    <a:pt x="336" y="1"/>
                    <a:pt x="337" y="4"/>
                  </a:cubicBezTo>
                  <a:cubicBezTo>
                    <a:pt x="337" y="5"/>
                    <a:pt x="336" y="6"/>
                    <a:pt x="336" y="6"/>
                  </a:cubicBezTo>
                  <a:cubicBezTo>
                    <a:pt x="334" y="9"/>
                    <a:pt x="332" y="12"/>
                    <a:pt x="330" y="15"/>
                  </a:cubicBezTo>
                  <a:cubicBezTo>
                    <a:pt x="329" y="18"/>
                    <a:pt x="328" y="22"/>
                    <a:pt x="326" y="26"/>
                  </a:cubicBezTo>
                  <a:cubicBezTo>
                    <a:pt x="321" y="32"/>
                    <a:pt x="316" y="38"/>
                    <a:pt x="310" y="45"/>
                  </a:cubicBezTo>
                  <a:cubicBezTo>
                    <a:pt x="306" y="50"/>
                    <a:pt x="302" y="55"/>
                    <a:pt x="303" y="62"/>
                  </a:cubicBezTo>
                  <a:cubicBezTo>
                    <a:pt x="304" y="62"/>
                    <a:pt x="305" y="61"/>
                    <a:pt x="306" y="61"/>
                  </a:cubicBezTo>
                  <a:cubicBezTo>
                    <a:pt x="307" y="67"/>
                    <a:pt x="308" y="73"/>
                    <a:pt x="308" y="79"/>
                  </a:cubicBezTo>
                  <a:cubicBezTo>
                    <a:pt x="310" y="82"/>
                    <a:pt x="311" y="87"/>
                    <a:pt x="315" y="87"/>
                  </a:cubicBezTo>
                  <a:cubicBezTo>
                    <a:pt x="316" y="87"/>
                    <a:pt x="318" y="87"/>
                    <a:pt x="320" y="85"/>
                  </a:cubicBezTo>
                  <a:cubicBezTo>
                    <a:pt x="317" y="81"/>
                    <a:pt x="321" y="77"/>
                    <a:pt x="322" y="74"/>
                  </a:cubicBezTo>
                  <a:cubicBezTo>
                    <a:pt x="324" y="69"/>
                    <a:pt x="326" y="67"/>
                    <a:pt x="328" y="67"/>
                  </a:cubicBezTo>
                  <a:cubicBezTo>
                    <a:pt x="330" y="67"/>
                    <a:pt x="332" y="68"/>
                    <a:pt x="334" y="70"/>
                  </a:cubicBezTo>
                  <a:cubicBezTo>
                    <a:pt x="334" y="73"/>
                    <a:pt x="335" y="77"/>
                    <a:pt x="334" y="79"/>
                  </a:cubicBezTo>
                  <a:cubicBezTo>
                    <a:pt x="331" y="86"/>
                    <a:pt x="328" y="92"/>
                    <a:pt x="324" y="98"/>
                  </a:cubicBezTo>
                  <a:cubicBezTo>
                    <a:pt x="319" y="105"/>
                    <a:pt x="314" y="112"/>
                    <a:pt x="307" y="116"/>
                  </a:cubicBezTo>
                  <a:cubicBezTo>
                    <a:pt x="299" y="121"/>
                    <a:pt x="297" y="129"/>
                    <a:pt x="292" y="136"/>
                  </a:cubicBezTo>
                  <a:cubicBezTo>
                    <a:pt x="289" y="139"/>
                    <a:pt x="285" y="142"/>
                    <a:pt x="281" y="142"/>
                  </a:cubicBezTo>
                  <a:cubicBezTo>
                    <a:pt x="278" y="142"/>
                    <a:pt x="275" y="141"/>
                    <a:pt x="273" y="138"/>
                  </a:cubicBezTo>
                  <a:cubicBezTo>
                    <a:pt x="270" y="135"/>
                    <a:pt x="269" y="131"/>
                    <a:pt x="266" y="128"/>
                  </a:cubicBezTo>
                  <a:cubicBezTo>
                    <a:pt x="263" y="125"/>
                    <a:pt x="259" y="122"/>
                    <a:pt x="256" y="119"/>
                  </a:cubicBezTo>
                  <a:cubicBezTo>
                    <a:pt x="253" y="118"/>
                    <a:pt x="251" y="115"/>
                    <a:pt x="248" y="115"/>
                  </a:cubicBezTo>
                  <a:cubicBezTo>
                    <a:pt x="244" y="115"/>
                    <a:pt x="240" y="115"/>
                    <a:pt x="237" y="111"/>
                  </a:cubicBezTo>
                  <a:cubicBezTo>
                    <a:pt x="235" y="108"/>
                    <a:pt x="232" y="105"/>
                    <a:pt x="231" y="101"/>
                  </a:cubicBezTo>
                  <a:cubicBezTo>
                    <a:pt x="230" y="96"/>
                    <a:pt x="229" y="91"/>
                    <a:pt x="228" y="86"/>
                  </a:cubicBezTo>
                  <a:cubicBezTo>
                    <a:pt x="228" y="84"/>
                    <a:pt x="228" y="81"/>
                    <a:pt x="227" y="78"/>
                  </a:cubicBezTo>
                  <a:cubicBezTo>
                    <a:pt x="221" y="71"/>
                    <a:pt x="227" y="61"/>
                    <a:pt x="222" y="54"/>
                  </a:cubicBezTo>
                  <a:cubicBezTo>
                    <a:pt x="220" y="52"/>
                    <a:pt x="217" y="51"/>
                    <a:pt x="216" y="51"/>
                  </a:cubicBezTo>
                  <a:cubicBezTo>
                    <a:pt x="210" y="51"/>
                    <a:pt x="207" y="56"/>
                    <a:pt x="203" y="60"/>
                  </a:cubicBezTo>
                  <a:cubicBezTo>
                    <a:pt x="209" y="62"/>
                    <a:pt x="203" y="65"/>
                    <a:pt x="203" y="68"/>
                  </a:cubicBezTo>
                  <a:cubicBezTo>
                    <a:pt x="204" y="69"/>
                    <a:pt x="205" y="69"/>
                    <a:pt x="207" y="71"/>
                  </a:cubicBezTo>
                  <a:cubicBezTo>
                    <a:pt x="205" y="71"/>
                    <a:pt x="204" y="70"/>
                    <a:pt x="204" y="70"/>
                  </a:cubicBezTo>
                  <a:cubicBezTo>
                    <a:pt x="203" y="70"/>
                    <a:pt x="203" y="70"/>
                    <a:pt x="203" y="71"/>
                  </a:cubicBezTo>
                  <a:cubicBezTo>
                    <a:pt x="201" y="75"/>
                    <a:pt x="199" y="80"/>
                    <a:pt x="196" y="84"/>
                  </a:cubicBezTo>
                  <a:cubicBezTo>
                    <a:pt x="195" y="86"/>
                    <a:pt x="191" y="88"/>
                    <a:pt x="191" y="90"/>
                  </a:cubicBezTo>
                  <a:cubicBezTo>
                    <a:pt x="192" y="97"/>
                    <a:pt x="187" y="100"/>
                    <a:pt x="184" y="104"/>
                  </a:cubicBezTo>
                  <a:cubicBezTo>
                    <a:pt x="180" y="108"/>
                    <a:pt x="176" y="110"/>
                    <a:pt x="173" y="110"/>
                  </a:cubicBezTo>
                  <a:cubicBezTo>
                    <a:pt x="168" y="110"/>
                    <a:pt x="164" y="108"/>
                    <a:pt x="161" y="103"/>
                  </a:cubicBezTo>
                  <a:cubicBezTo>
                    <a:pt x="159" y="101"/>
                    <a:pt x="158" y="96"/>
                    <a:pt x="155" y="95"/>
                  </a:cubicBezTo>
                  <a:cubicBezTo>
                    <a:pt x="149" y="92"/>
                    <a:pt x="146" y="88"/>
                    <a:pt x="144" y="81"/>
                  </a:cubicBezTo>
                  <a:cubicBezTo>
                    <a:pt x="141" y="84"/>
                    <a:pt x="135" y="87"/>
                    <a:pt x="136" y="87"/>
                  </a:cubicBezTo>
                  <a:cubicBezTo>
                    <a:pt x="138" y="93"/>
                    <a:pt x="133" y="100"/>
                    <a:pt x="142" y="104"/>
                  </a:cubicBezTo>
                  <a:cubicBezTo>
                    <a:pt x="139" y="106"/>
                    <a:pt x="136" y="109"/>
                    <a:pt x="135" y="109"/>
                  </a:cubicBezTo>
                  <a:cubicBezTo>
                    <a:pt x="135" y="109"/>
                    <a:pt x="135" y="109"/>
                    <a:pt x="135" y="109"/>
                  </a:cubicBezTo>
                  <a:cubicBezTo>
                    <a:pt x="134" y="108"/>
                    <a:pt x="133" y="108"/>
                    <a:pt x="132" y="108"/>
                  </a:cubicBezTo>
                  <a:cubicBezTo>
                    <a:pt x="130" y="108"/>
                    <a:pt x="129" y="111"/>
                    <a:pt x="126" y="113"/>
                  </a:cubicBezTo>
                  <a:cubicBezTo>
                    <a:pt x="129" y="114"/>
                    <a:pt x="131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5" y="116"/>
                    <a:pt x="135" y="116"/>
                    <a:pt x="136" y="116"/>
                  </a:cubicBezTo>
                  <a:cubicBezTo>
                    <a:pt x="139" y="116"/>
                    <a:pt x="138" y="118"/>
                    <a:pt x="139" y="120"/>
                  </a:cubicBezTo>
                  <a:cubicBezTo>
                    <a:pt x="138" y="120"/>
                    <a:pt x="137" y="120"/>
                    <a:pt x="136" y="121"/>
                  </a:cubicBezTo>
                  <a:cubicBezTo>
                    <a:pt x="137" y="126"/>
                    <a:pt x="135" y="131"/>
                    <a:pt x="130" y="132"/>
                  </a:cubicBezTo>
                  <a:cubicBezTo>
                    <a:pt x="127" y="132"/>
                    <a:pt x="124" y="133"/>
                    <a:pt x="121" y="133"/>
                  </a:cubicBezTo>
                  <a:cubicBezTo>
                    <a:pt x="118" y="133"/>
                    <a:pt x="116" y="133"/>
                    <a:pt x="114" y="132"/>
                  </a:cubicBezTo>
                  <a:cubicBezTo>
                    <a:pt x="105" y="131"/>
                    <a:pt x="96" y="127"/>
                    <a:pt x="87" y="127"/>
                  </a:cubicBezTo>
                  <a:cubicBezTo>
                    <a:pt x="87" y="127"/>
                    <a:pt x="87" y="127"/>
                    <a:pt x="86" y="127"/>
                  </a:cubicBezTo>
                  <a:cubicBezTo>
                    <a:pt x="86" y="127"/>
                    <a:pt x="86" y="127"/>
                    <a:pt x="85" y="127"/>
                  </a:cubicBezTo>
                  <a:cubicBezTo>
                    <a:pt x="77" y="127"/>
                    <a:pt x="77" y="125"/>
                    <a:pt x="79" y="118"/>
                  </a:cubicBezTo>
                  <a:cubicBezTo>
                    <a:pt x="76" y="118"/>
                    <a:pt x="74" y="118"/>
                    <a:pt x="72" y="119"/>
                  </a:cubicBezTo>
                  <a:cubicBezTo>
                    <a:pt x="68" y="121"/>
                    <a:pt x="65" y="123"/>
                    <a:pt x="61" y="125"/>
                  </a:cubicBezTo>
                  <a:cubicBezTo>
                    <a:pt x="61" y="125"/>
                    <a:pt x="60" y="125"/>
                    <a:pt x="60" y="125"/>
                  </a:cubicBezTo>
                  <a:cubicBezTo>
                    <a:pt x="58" y="125"/>
                    <a:pt x="56" y="124"/>
                    <a:pt x="55" y="124"/>
                  </a:cubicBezTo>
                  <a:cubicBezTo>
                    <a:pt x="53" y="118"/>
                    <a:pt x="47" y="118"/>
                    <a:pt x="42" y="118"/>
                  </a:cubicBezTo>
                  <a:cubicBezTo>
                    <a:pt x="43" y="116"/>
                    <a:pt x="44" y="115"/>
                    <a:pt x="46" y="112"/>
                  </a:cubicBezTo>
                  <a:cubicBezTo>
                    <a:pt x="42" y="114"/>
                    <a:pt x="40" y="116"/>
                    <a:pt x="37" y="118"/>
                  </a:cubicBezTo>
                  <a:cubicBezTo>
                    <a:pt x="37" y="119"/>
                    <a:pt x="38" y="120"/>
                    <a:pt x="39" y="121"/>
                  </a:cubicBezTo>
                  <a:cubicBezTo>
                    <a:pt x="34" y="124"/>
                    <a:pt x="29" y="127"/>
                    <a:pt x="24" y="130"/>
                  </a:cubicBezTo>
                  <a:cubicBezTo>
                    <a:pt x="23" y="131"/>
                    <a:pt x="23" y="133"/>
                    <a:pt x="23" y="135"/>
                  </a:cubicBezTo>
                  <a:cubicBezTo>
                    <a:pt x="23" y="136"/>
                    <a:pt x="25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32" y="136"/>
                    <a:pt x="36" y="134"/>
                    <a:pt x="40" y="133"/>
                  </a:cubicBezTo>
                  <a:cubicBezTo>
                    <a:pt x="42" y="142"/>
                    <a:pt x="41" y="145"/>
                    <a:pt x="34" y="145"/>
                  </a:cubicBezTo>
                  <a:cubicBezTo>
                    <a:pt x="27" y="146"/>
                    <a:pt x="22" y="149"/>
                    <a:pt x="16" y="152"/>
                  </a:cubicBezTo>
                  <a:cubicBezTo>
                    <a:pt x="15" y="153"/>
                    <a:pt x="14" y="154"/>
                    <a:pt x="14" y="155"/>
                  </a:cubicBezTo>
                  <a:cubicBezTo>
                    <a:pt x="14" y="159"/>
                    <a:pt x="15" y="162"/>
                    <a:pt x="16" y="166"/>
                  </a:cubicBezTo>
                  <a:cubicBezTo>
                    <a:pt x="17" y="167"/>
                    <a:pt x="20" y="167"/>
                    <a:pt x="21" y="168"/>
                  </a:cubicBezTo>
                  <a:cubicBezTo>
                    <a:pt x="22" y="170"/>
                    <a:pt x="23" y="172"/>
                    <a:pt x="24" y="174"/>
                  </a:cubicBezTo>
                  <a:cubicBezTo>
                    <a:pt x="27" y="177"/>
                    <a:pt x="31" y="179"/>
                    <a:pt x="34" y="182"/>
                  </a:cubicBezTo>
                  <a:cubicBezTo>
                    <a:pt x="35" y="183"/>
                    <a:pt x="36" y="184"/>
                    <a:pt x="37" y="185"/>
                  </a:cubicBezTo>
                  <a:cubicBezTo>
                    <a:pt x="37" y="184"/>
                    <a:pt x="38" y="184"/>
                    <a:pt x="38" y="184"/>
                  </a:cubicBezTo>
                  <a:cubicBezTo>
                    <a:pt x="42" y="181"/>
                    <a:pt x="45" y="180"/>
                    <a:pt x="47" y="180"/>
                  </a:cubicBezTo>
                  <a:cubicBezTo>
                    <a:pt x="51" y="180"/>
                    <a:pt x="53" y="183"/>
                    <a:pt x="54" y="189"/>
                  </a:cubicBezTo>
                  <a:cubicBezTo>
                    <a:pt x="55" y="198"/>
                    <a:pt x="54" y="207"/>
                    <a:pt x="55" y="216"/>
                  </a:cubicBezTo>
                  <a:cubicBezTo>
                    <a:pt x="55" y="219"/>
                    <a:pt x="54" y="223"/>
                    <a:pt x="54" y="226"/>
                  </a:cubicBezTo>
                  <a:cubicBezTo>
                    <a:pt x="74" y="229"/>
                    <a:pt x="94" y="232"/>
                    <a:pt x="114" y="235"/>
                  </a:cubicBezTo>
                  <a:cubicBezTo>
                    <a:pt x="118" y="235"/>
                    <a:pt x="122" y="235"/>
                    <a:pt x="126" y="236"/>
                  </a:cubicBezTo>
                  <a:cubicBezTo>
                    <a:pt x="128" y="236"/>
                    <a:pt x="130" y="237"/>
                    <a:pt x="132" y="237"/>
                  </a:cubicBezTo>
                  <a:cubicBezTo>
                    <a:pt x="131" y="235"/>
                    <a:pt x="131" y="234"/>
                    <a:pt x="131" y="232"/>
                  </a:cubicBezTo>
                  <a:cubicBezTo>
                    <a:pt x="130" y="230"/>
                    <a:pt x="128" y="228"/>
                    <a:pt x="127" y="227"/>
                  </a:cubicBezTo>
                  <a:cubicBezTo>
                    <a:pt x="124" y="224"/>
                    <a:pt x="125" y="222"/>
                    <a:pt x="127" y="221"/>
                  </a:cubicBezTo>
                  <a:cubicBezTo>
                    <a:pt x="129" y="220"/>
                    <a:pt x="131" y="218"/>
                    <a:pt x="133" y="218"/>
                  </a:cubicBezTo>
                  <a:cubicBezTo>
                    <a:pt x="133" y="218"/>
                    <a:pt x="133" y="218"/>
                    <a:pt x="133" y="218"/>
                  </a:cubicBezTo>
                  <a:cubicBezTo>
                    <a:pt x="137" y="218"/>
                    <a:pt x="140" y="219"/>
                    <a:pt x="139" y="224"/>
                  </a:cubicBezTo>
                  <a:cubicBezTo>
                    <a:pt x="139" y="225"/>
                    <a:pt x="140" y="227"/>
                    <a:pt x="141" y="228"/>
                  </a:cubicBezTo>
                  <a:cubicBezTo>
                    <a:pt x="143" y="232"/>
                    <a:pt x="146" y="235"/>
                    <a:pt x="145" y="240"/>
                  </a:cubicBezTo>
                  <a:cubicBezTo>
                    <a:pt x="147" y="240"/>
                    <a:pt x="150" y="241"/>
                    <a:pt x="152" y="242"/>
                  </a:cubicBezTo>
                  <a:cubicBezTo>
                    <a:pt x="156" y="243"/>
                    <a:pt x="159" y="244"/>
                    <a:pt x="163" y="246"/>
                  </a:cubicBezTo>
                  <a:cubicBezTo>
                    <a:pt x="165" y="246"/>
                    <a:pt x="167" y="246"/>
                    <a:pt x="168" y="247"/>
                  </a:cubicBezTo>
                  <a:cubicBezTo>
                    <a:pt x="177" y="258"/>
                    <a:pt x="190" y="257"/>
                    <a:pt x="201" y="260"/>
                  </a:cubicBezTo>
                  <a:cubicBezTo>
                    <a:pt x="210" y="263"/>
                    <a:pt x="218" y="265"/>
                    <a:pt x="226" y="268"/>
                  </a:cubicBezTo>
                  <a:cubicBezTo>
                    <a:pt x="226" y="268"/>
                    <a:pt x="227" y="267"/>
                    <a:pt x="227" y="267"/>
                  </a:cubicBezTo>
                  <a:cubicBezTo>
                    <a:pt x="227" y="267"/>
                    <a:pt x="227" y="266"/>
                    <a:pt x="227" y="266"/>
                  </a:cubicBezTo>
                  <a:cubicBezTo>
                    <a:pt x="227" y="266"/>
                    <a:pt x="229" y="264"/>
                    <a:pt x="230" y="264"/>
                  </a:cubicBezTo>
                  <a:cubicBezTo>
                    <a:pt x="236" y="258"/>
                    <a:pt x="243" y="254"/>
                    <a:pt x="250" y="250"/>
                  </a:cubicBezTo>
                  <a:cubicBezTo>
                    <a:pt x="263" y="241"/>
                    <a:pt x="277" y="232"/>
                    <a:pt x="291" y="222"/>
                  </a:cubicBezTo>
                  <a:cubicBezTo>
                    <a:pt x="294" y="220"/>
                    <a:pt x="297" y="215"/>
                    <a:pt x="297" y="211"/>
                  </a:cubicBezTo>
                  <a:cubicBezTo>
                    <a:pt x="295" y="199"/>
                    <a:pt x="303" y="192"/>
                    <a:pt x="307" y="182"/>
                  </a:cubicBezTo>
                  <a:cubicBezTo>
                    <a:pt x="310" y="173"/>
                    <a:pt x="314" y="164"/>
                    <a:pt x="316" y="155"/>
                  </a:cubicBezTo>
                  <a:cubicBezTo>
                    <a:pt x="320" y="138"/>
                    <a:pt x="327" y="123"/>
                    <a:pt x="343" y="114"/>
                  </a:cubicBezTo>
                  <a:cubicBezTo>
                    <a:pt x="343" y="113"/>
                    <a:pt x="344" y="112"/>
                    <a:pt x="345" y="112"/>
                  </a:cubicBezTo>
                  <a:cubicBezTo>
                    <a:pt x="348" y="112"/>
                    <a:pt x="350" y="112"/>
                    <a:pt x="353" y="112"/>
                  </a:cubicBezTo>
                  <a:cubicBezTo>
                    <a:pt x="356" y="105"/>
                    <a:pt x="358" y="98"/>
                    <a:pt x="363" y="92"/>
                  </a:cubicBezTo>
                  <a:cubicBezTo>
                    <a:pt x="366" y="89"/>
                    <a:pt x="367" y="85"/>
                    <a:pt x="369" y="82"/>
                  </a:cubicBezTo>
                  <a:cubicBezTo>
                    <a:pt x="370" y="79"/>
                    <a:pt x="371" y="75"/>
                    <a:pt x="373" y="73"/>
                  </a:cubicBezTo>
                  <a:cubicBezTo>
                    <a:pt x="377" y="69"/>
                    <a:pt x="380" y="65"/>
                    <a:pt x="384" y="62"/>
                  </a:cubicBezTo>
                  <a:cubicBezTo>
                    <a:pt x="392" y="56"/>
                    <a:pt x="394" y="48"/>
                    <a:pt x="397" y="40"/>
                  </a:cubicBezTo>
                  <a:cubicBezTo>
                    <a:pt x="400" y="33"/>
                    <a:pt x="402" y="26"/>
                    <a:pt x="404" y="18"/>
                  </a:cubicBezTo>
                  <a:cubicBezTo>
                    <a:pt x="406" y="11"/>
                    <a:pt x="402" y="4"/>
                    <a:pt x="395" y="4"/>
                  </a:cubicBezTo>
                  <a:cubicBezTo>
                    <a:pt x="395" y="4"/>
                    <a:pt x="394" y="4"/>
                    <a:pt x="393" y="5"/>
                  </a:cubicBezTo>
                  <a:cubicBezTo>
                    <a:pt x="386" y="6"/>
                    <a:pt x="379" y="10"/>
                    <a:pt x="373" y="16"/>
                  </a:cubicBezTo>
                  <a:cubicBezTo>
                    <a:pt x="369" y="20"/>
                    <a:pt x="364" y="25"/>
                    <a:pt x="360" y="29"/>
                  </a:cubicBezTo>
                  <a:cubicBezTo>
                    <a:pt x="355" y="34"/>
                    <a:pt x="350" y="39"/>
                    <a:pt x="345" y="43"/>
                  </a:cubicBezTo>
                  <a:cubicBezTo>
                    <a:pt x="344" y="44"/>
                    <a:pt x="342" y="46"/>
                    <a:pt x="340" y="46"/>
                  </a:cubicBezTo>
                  <a:cubicBezTo>
                    <a:pt x="339" y="46"/>
                    <a:pt x="338" y="45"/>
                    <a:pt x="337" y="44"/>
                  </a:cubicBezTo>
                  <a:cubicBezTo>
                    <a:pt x="334" y="39"/>
                    <a:pt x="329" y="34"/>
                    <a:pt x="334" y="28"/>
                  </a:cubicBezTo>
                  <a:cubicBezTo>
                    <a:pt x="336" y="25"/>
                    <a:pt x="338" y="23"/>
                    <a:pt x="340" y="20"/>
                  </a:cubicBezTo>
                  <a:cubicBezTo>
                    <a:pt x="341" y="18"/>
                    <a:pt x="341" y="17"/>
                    <a:pt x="342" y="15"/>
                  </a:cubicBezTo>
                  <a:cubicBezTo>
                    <a:pt x="343" y="12"/>
                    <a:pt x="343" y="9"/>
                    <a:pt x="345" y="6"/>
                  </a:cubicBezTo>
                  <a:cubicBezTo>
                    <a:pt x="347" y="2"/>
                    <a:pt x="346" y="1"/>
                    <a:pt x="342" y="1"/>
                  </a:cubicBezTo>
                  <a:cubicBezTo>
                    <a:pt x="341" y="1"/>
                    <a:pt x="340" y="0"/>
                    <a:pt x="3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7" y="1354"/>
              <a:ext cx="157" cy="141"/>
            </a:xfrm>
            <a:custGeom>
              <a:avLst/>
              <a:gdLst>
                <a:gd name="T0" fmla="*/ 117 w 219"/>
                <a:gd name="T1" fmla="*/ 175 h 197"/>
                <a:gd name="T2" fmla="*/ 109 w 219"/>
                <a:gd name="T3" fmla="*/ 197 h 197"/>
                <a:gd name="T4" fmla="*/ 117 w 219"/>
                <a:gd name="T5" fmla="*/ 176 h 197"/>
                <a:gd name="T6" fmla="*/ 117 w 219"/>
                <a:gd name="T7" fmla="*/ 175 h 197"/>
                <a:gd name="T8" fmla="*/ 1 w 219"/>
                <a:gd name="T9" fmla="*/ 13 h 197"/>
                <a:gd name="T10" fmla="*/ 0 w 219"/>
                <a:gd name="T11" fmla="*/ 13 h 197"/>
                <a:gd name="T12" fmla="*/ 1 w 219"/>
                <a:gd name="T13" fmla="*/ 13 h 197"/>
                <a:gd name="T14" fmla="*/ 1 w 219"/>
                <a:gd name="T15" fmla="*/ 13 h 197"/>
                <a:gd name="T16" fmla="*/ 97 w 219"/>
                <a:gd name="T17" fmla="*/ 63 h 197"/>
                <a:gd name="T18" fmla="*/ 93 w 219"/>
                <a:gd name="T19" fmla="*/ 61 h 197"/>
                <a:gd name="T20" fmla="*/ 98 w 219"/>
                <a:gd name="T21" fmla="*/ 56 h 197"/>
                <a:gd name="T22" fmla="*/ 102 w 219"/>
                <a:gd name="T23" fmla="*/ 56 h 197"/>
                <a:gd name="T24" fmla="*/ 104 w 219"/>
                <a:gd name="T25" fmla="*/ 56 h 197"/>
                <a:gd name="T26" fmla="*/ 106 w 219"/>
                <a:gd name="T27" fmla="*/ 58 h 197"/>
                <a:gd name="T28" fmla="*/ 102 w 219"/>
                <a:gd name="T29" fmla="*/ 62 h 197"/>
                <a:gd name="T30" fmla="*/ 97 w 219"/>
                <a:gd name="T31" fmla="*/ 63 h 197"/>
                <a:gd name="T32" fmla="*/ 47 w 219"/>
                <a:gd name="T33" fmla="*/ 0 h 197"/>
                <a:gd name="T34" fmla="*/ 50 w 219"/>
                <a:gd name="T35" fmla="*/ 14 h 197"/>
                <a:gd name="T36" fmla="*/ 47 w 219"/>
                <a:gd name="T37" fmla="*/ 56 h 197"/>
                <a:gd name="T38" fmla="*/ 44 w 219"/>
                <a:gd name="T39" fmla="*/ 72 h 197"/>
                <a:gd name="T40" fmla="*/ 62 w 219"/>
                <a:gd name="T41" fmla="*/ 74 h 197"/>
                <a:gd name="T42" fmla="*/ 85 w 219"/>
                <a:gd name="T43" fmla="*/ 88 h 197"/>
                <a:gd name="T44" fmla="*/ 103 w 219"/>
                <a:gd name="T45" fmla="*/ 87 h 197"/>
                <a:gd name="T46" fmla="*/ 107 w 219"/>
                <a:gd name="T47" fmla="*/ 131 h 197"/>
                <a:gd name="T48" fmla="*/ 113 w 219"/>
                <a:gd name="T49" fmla="*/ 142 h 197"/>
                <a:gd name="T50" fmla="*/ 114 w 219"/>
                <a:gd name="T51" fmla="*/ 142 h 197"/>
                <a:gd name="T52" fmla="*/ 127 w 219"/>
                <a:gd name="T53" fmla="*/ 137 h 197"/>
                <a:gd name="T54" fmla="*/ 157 w 219"/>
                <a:gd name="T55" fmla="*/ 107 h 197"/>
                <a:gd name="T56" fmla="*/ 178 w 219"/>
                <a:gd name="T57" fmla="*/ 98 h 197"/>
                <a:gd name="T58" fmla="*/ 188 w 219"/>
                <a:gd name="T59" fmla="*/ 101 h 197"/>
                <a:gd name="T60" fmla="*/ 194 w 219"/>
                <a:gd name="T61" fmla="*/ 84 h 197"/>
                <a:gd name="T62" fmla="*/ 202 w 219"/>
                <a:gd name="T63" fmla="*/ 70 h 197"/>
                <a:gd name="T64" fmla="*/ 213 w 219"/>
                <a:gd name="T65" fmla="*/ 54 h 197"/>
                <a:gd name="T66" fmla="*/ 219 w 219"/>
                <a:gd name="T67" fmla="*/ 42 h 197"/>
                <a:gd name="T68" fmla="*/ 194 w 219"/>
                <a:gd name="T69" fmla="*/ 34 h 197"/>
                <a:gd name="T70" fmla="*/ 161 w 219"/>
                <a:gd name="T71" fmla="*/ 21 h 197"/>
                <a:gd name="T72" fmla="*/ 156 w 219"/>
                <a:gd name="T73" fmla="*/ 20 h 197"/>
                <a:gd name="T74" fmla="*/ 145 w 219"/>
                <a:gd name="T75" fmla="*/ 16 h 197"/>
                <a:gd name="T76" fmla="*/ 138 w 219"/>
                <a:gd name="T77" fmla="*/ 14 h 197"/>
                <a:gd name="T78" fmla="*/ 137 w 219"/>
                <a:gd name="T79" fmla="*/ 16 h 197"/>
                <a:gd name="T80" fmla="*/ 138 w 219"/>
                <a:gd name="T81" fmla="*/ 21 h 197"/>
                <a:gd name="T82" fmla="*/ 137 w 219"/>
                <a:gd name="T83" fmla="*/ 21 h 197"/>
                <a:gd name="T84" fmla="*/ 134 w 219"/>
                <a:gd name="T85" fmla="*/ 21 h 197"/>
                <a:gd name="T86" fmla="*/ 132 w 219"/>
                <a:gd name="T87" fmla="*/ 22 h 197"/>
                <a:gd name="T88" fmla="*/ 127 w 219"/>
                <a:gd name="T89" fmla="*/ 18 h 197"/>
                <a:gd name="T90" fmla="*/ 125 w 219"/>
                <a:gd name="T91" fmla="*/ 11 h 197"/>
                <a:gd name="T92" fmla="*/ 119 w 219"/>
                <a:gd name="T93" fmla="*/ 10 h 197"/>
                <a:gd name="T94" fmla="*/ 107 w 219"/>
                <a:gd name="T95" fmla="*/ 9 h 197"/>
                <a:gd name="T96" fmla="*/ 47 w 219"/>
                <a:gd name="T9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9" h="197">
                  <a:moveTo>
                    <a:pt x="117" y="175"/>
                  </a:moveTo>
                  <a:cubicBezTo>
                    <a:pt x="108" y="185"/>
                    <a:pt x="105" y="191"/>
                    <a:pt x="109" y="197"/>
                  </a:cubicBezTo>
                  <a:cubicBezTo>
                    <a:pt x="113" y="190"/>
                    <a:pt x="116" y="183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moveTo>
                    <a:pt x="1" y="13"/>
                  </a:moveTo>
                  <a:cubicBezTo>
                    <a:pt x="1" y="13"/>
                    <a:pt x="1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moveTo>
                    <a:pt x="97" y="63"/>
                  </a:moveTo>
                  <a:cubicBezTo>
                    <a:pt x="96" y="63"/>
                    <a:pt x="95" y="63"/>
                    <a:pt x="93" y="61"/>
                  </a:cubicBezTo>
                  <a:cubicBezTo>
                    <a:pt x="95" y="59"/>
                    <a:pt x="96" y="57"/>
                    <a:pt x="98" y="56"/>
                  </a:cubicBezTo>
                  <a:cubicBezTo>
                    <a:pt x="99" y="56"/>
                    <a:pt x="100" y="56"/>
                    <a:pt x="102" y="56"/>
                  </a:cubicBezTo>
                  <a:cubicBezTo>
                    <a:pt x="103" y="56"/>
                    <a:pt x="103" y="56"/>
                    <a:pt x="104" y="56"/>
                  </a:cubicBezTo>
                  <a:cubicBezTo>
                    <a:pt x="105" y="56"/>
                    <a:pt x="106" y="58"/>
                    <a:pt x="106" y="58"/>
                  </a:cubicBezTo>
                  <a:cubicBezTo>
                    <a:pt x="105" y="59"/>
                    <a:pt x="103" y="61"/>
                    <a:pt x="102" y="62"/>
                  </a:cubicBezTo>
                  <a:cubicBezTo>
                    <a:pt x="100" y="62"/>
                    <a:pt x="99" y="63"/>
                    <a:pt x="97" y="63"/>
                  </a:cubicBezTo>
                  <a:moveTo>
                    <a:pt x="47" y="0"/>
                  </a:moveTo>
                  <a:cubicBezTo>
                    <a:pt x="47" y="5"/>
                    <a:pt x="47" y="11"/>
                    <a:pt x="50" y="14"/>
                  </a:cubicBezTo>
                  <a:cubicBezTo>
                    <a:pt x="60" y="30"/>
                    <a:pt x="52" y="43"/>
                    <a:pt x="47" y="56"/>
                  </a:cubicBezTo>
                  <a:cubicBezTo>
                    <a:pt x="45" y="61"/>
                    <a:pt x="45" y="67"/>
                    <a:pt x="44" y="72"/>
                  </a:cubicBezTo>
                  <a:cubicBezTo>
                    <a:pt x="49" y="73"/>
                    <a:pt x="55" y="73"/>
                    <a:pt x="62" y="74"/>
                  </a:cubicBezTo>
                  <a:cubicBezTo>
                    <a:pt x="71" y="85"/>
                    <a:pt x="73" y="88"/>
                    <a:pt x="85" y="88"/>
                  </a:cubicBezTo>
                  <a:cubicBezTo>
                    <a:pt x="90" y="88"/>
                    <a:pt x="95" y="88"/>
                    <a:pt x="103" y="87"/>
                  </a:cubicBezTo>
                  <a:cubicBezTo>
                    <a:pt x="105" y="102"/>
                    <a:pt x="106" y="116"/>
                    <a:pt x="107" y="131"/>
                  </a:cubicBezTo>
                  <a:cubicBezTo>
                    <a:pt x="108" y="135"/>
                    <a:pt x="111" y="142"/>
                    <a:pt x="113" y="142"/>
                  </a:cubicBezTo>
                  <a:cubicBezTo>
                    <a:pt x="113" y="142"/>
                    <a:pt x="114" y="142"/>
                    <a:pt x="114" y="142"/>
                  </a:cubicBezTo>
                  <a:cubicBezTo>
                    <a:pt x="118" y="142"/>
                    <a:pt x="123" y="140"/>
                    <a:pt x="127" y="137"/>
                  </a:cubicBezTo>
                  <a:cubicBezTo>
                    <a:pt x="137" y="127"/>
                    <a:pt x="146" y="117"/>
                    <a:pt x="157" y="107"/>
                  </a:cubicBezTo>
                  <a:cubicBezTo>
                    <a:pt x="164" y="101"/>
                    <a:pt x="171" y="98"/>
                    <a:pt x="178" y="98"/>
                  </a:cubicBezTo>
                  <a:cubicBezTo>
                    <a:pt x="182" y="98"/>
                    <a:pt x="185" y="99"/>
                    <a:pt x="188" y="101"/>
                  </a:cubicBezTo>
                  <a:cubicBezTo>
                    <a:pt x="191" y="96"/>
                    <a:pt x="193" y="91"/>
                    <a:pt x="194" y="84"/>
                  </a:cubicBezTo>
                  <a:cubicBezTo>
                    <a:pt x="194" y="78"/>
                    <a:pt x="196" y="74"/>
                    <a:pt x="202" y="70"/>
                  </a:cubicBezTo>
                  <a:cubicBezTo>
                    <a:pt x="207" y="66"/>
                    <a:pt x="211" y="60"/>
                    <a:pt x="213" y="54"/>
                  </a:cubicBezTo>
                  <a:cubicBezTo>
                    <a:pt x="214" y="50"/>
                    <a:pt x="216" y="46"/>
                    <a:pt x="219" y="42"/>
                  </a:cubicBezTo>
                  <a:cubicBezTo>
                    <a:pt x="211" y="39"/>
                    <a:pt x="203" y="37"/>
                    <a:pt x="194" y="34"/>
                  </a:cubicBezTo>
                  <a:cubicBezTo>
                    <a:pt x="183" y="31"/>
                    <a:pt x="170" y="32"/>
                    <a:pt x="161" y="21"/>
                  </a:cubicBezTo>
                  <a:cubicBezTo>
                    <a:pt x="160" y="20"/>
                    <a:pt x="158" y="20"/>
                    <a:pt x="156" y="20"/>
                  </a:cubicBezTo>
                  <a:cubicBezTo>
                    <a:pt x="152" y="18"/>
                    <a:pt x="149" y="17"/>
                    <a:pt x="145" y="16"/>
                  </a:cubicBezTo>
                  <a:cubicBezTo>
                    <a:pt x="143" y="15"/>
                    <a:pt x="140" y="14"/>
                    <a:pt x="138" y="14"/>
                  </a:cubicBezTo>
                  <a:cubicBezTo>
                    <a:pt x="138" y="15"/>
                    <a:pt x="137" y="15"/>
                    <a:pt x="137" y="16"/>
                  </a:cubicBezTo>
                  <a:cubicBezTo>
                    <a:pt x="137" y="17"/>
                    <a:pt x="137" y="19"/>
                    <a:pt x="138" y="21"/>
                  </a:cubicBezTo>
                  <a:cubicBezTo>
                    <a:pt x="138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4" y="21"/>
                  </a:cubicBezTo>
                  <a:cubicBezTo>
                    <a:pt x="134" y="21"/>
                    <a:pt x="133" y="22"/>
                    <a:pt x="132" y="22"/>
                  </a:cubicBezTo>
                  <a:cubicBezTo>
                    <a:pt x="130" y="22"/>
                    <a:pt x="128" y="21"/>
                    <a:pt x="127" y="18"/>
                  </a:cubicBezTo>
                  <a:cubicBezTo>
                    <a:pt x="126" y="16"/>
                    <a:pt x="125" y="13"/>
                    <a:pt x="125" y="11"/>
                  </a:cubicBezTo>
                  <a:cubicBezTo>
                    <a:pt x="123" y="11"/>
                    <a:pt x="121" y="10"/>
                    <a:pt x="119" y="10"/>
                  </a:cubicBezTo>
                  <a:cubicBezTo>
                    <a:pt x="115" y="9"/>
                    <a:pt x="111" y="9"/>
                    <a:pt x="107" y="9"/>
                  </a:cubicBezTo>
                  <a:cubicBezTo>
                    <a:pt x="87" y="6"/>
                    <a:pt x="67" y="3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5" y="1257"/>
              <a:ext cx="325" cy="39"/>
            </a:xfrm>
            <a:custGeom>
              <a:avLst/>
              <a:gdLst>
                <a:gd name="T0" fmla="*/ 453 w 453"/>
                <a:gd name="T1" fmla="*/ 54 h 54"/>
                <a:gd name="T2" fmla="*/ 453 w 453"/>
                <a:gd name="T3" fmla="*/ 54 h 54"/>
                <a:gd name="T4" fmla="*/ 453 w 453"/>
                <a:gd name="T5" fmla="*/ 54 h 54"/>
                <a:gd name="T6" fmla="*/ 0 w 453"/>
                <a:gd name="T7" fmla="*/ 21 h 54"/>
                <a:gd name="T8" fmla="*/ 0 w 453"/>
                <a:gd name="T9" fmla="*/ 21 h 54"/>
                <a:gd name="T10" fmla="*/ 0 w 453"/>
                <a:gd name="T11" fmla="*/ 21 h 54"/>
                <a:gd name="T12" fmla="*/ 381 w 453"/>
                <a:gd name="T13" fmla="*/ 0 h 54"/>
                <a:gd name="T14" fmla="*/ 381 w 453"/>
                <a:gd name="T15" fmla="*/ 0 h 54"/>
                <a:gd name="T16" fmla="*/ 381 w 453"/>
                <a:gd name="T17" fmla="*/ 0 h 54"/>
                <a:gd name="T18" fmla="*/ 381 w 453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3" h="54">
                  <a:moveTo>
                    <a:pt x="453" y="54"/>
                  </a:moveTo>
                  <a:cubicBezTo>
                    <a:pt x="453" y="54"/>
                    <a:pt x="453" y="54"/>
                    <a:pt x="453" y="54"/>
                  </a:cubicBezTo>
                  <a:cubicBezTo>
                    <a:pt x="453" y="54"/>
                    <a:pt x="453" y="54"/>
                    <a:pt x="453" y="54"/>
                  </a:cubicBezTo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moveTo>
                    <a:pt x="381" y="0"/>
                  </a:move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4" y="1314"/>
              <a:ext cx="78" cy="84"/>
            </a:xfrm>
            <a:custGeom>
              <a:avLst/>
              <a:gdLst>
                <a:gd name="T0" fmla="*/ 53 w 109"/>
                <a:gd name="T1" fmla="*/ 0 h 117"/>
                <a:gd name="T2" fmla="*/ 50 w 109"/>
                <a:gd name="T3" fmla="*/ 1 h 117"/>
                <a:gd name="T4" fmla="*/ 28 w 109"/>
                <a:gd name="T5" fmla="*/ 12 h 117"/>
                <a:gd name="T6" fmla="*/ 24 w 109"/>
                <a:gd name="T7" fmla="*/ 15 h 117"/>
                <a:gd name="T8" fmla="*/ 10 w 109"/>
                <a:gd name="T9" fmla="*/ 38 h 117"/>
                <a:gd name="T10" fmla="*/ 3 w 109"/>
                <a:gd name="T11" fmla="*/ 45 h 117"/>
                <a:gd name="T12" fmla="*/ 1 w 109"/>
                <a:gd name="T13" fmla="*/ 55 h 117"/>
                <a:gd name="T14" fmla="*/ 8 w 109"/>
                <a:gd name="T15" fmla="*/ 61 h 117"/>
                <a:gd name="T16" fmla="*/ 10 w 109"/>
                <a:gd name="T17" fmla="*/ 60 h 117"/>
                <a:gd name="T18" fmla="*/ 7 w 109"/>
                <a:gd name="T19" fmla="*/ 73 h 117"/>
                <a:gd name="T20" fmla="*/ 15 w 109"/>
                <a:gd name="T21" fmla="*/ 83 h 117"/>
                <a:gd name="T22" fmla="*/ 24 w 109"/>
                <a:gd name="T23" fmla="*/ 95 h 117"/>
                <a:gd name="T24" fmla="*/ 33 w 109"/>
                <a:gd name="T25" fmla="*/ 100 h 117"/>
                <a:gd name="T26" fmla="*/ 39 w 109"/>
                <a:gd name="T27" fmla="*/ 104 h 117"/>
                <a:gd name="T28" fmla="*/ 43 w 109"/>
                <a:gd name="T29" fmla="*/ 102 h 117"/>
                <a:gd name="T30" fmla="*/ 54 w 109"/>
                <a:gd name="T31" fmla="*/ 98 h 117"/>
                <a:gd name="T32" fmla="*/ 49 w 109"/>
                <a:gd name="T33" fmla="*/ 107 h 117"/>
                <a:gd name="T34" fmla="*/ 44 w 109"/>
                <a:gd name="T35" fmla="*/ 106 h 117"/>
                <a:gd name="T36" fmla="*/ 40 w 109"/>
                <a:gd name="T37" fmla="*/ 112 h 117"/>
                <a:gd name="T38" fmla="*/ 40 w 109"/>
                <a:gd name="T39" fmla="*/ 116 h 117"/>
                <a:gd name="T40" fmla="*/ 46 w 109"/>
                <a:gd name="T41" fmla="*/ 117 h 117"/>
                <a:gd name="T42" fmla="*/ 50 w 109"/>
                <a:gd name="T43" fmla="*/ 117 h 117"/>
                <a:gd name="T44" fmla="*/ 61 w 109"/>
                <a:gd name="T45" fmla="*/ 109 h 117"/>
                <a:gd name="T46" fmla="*/ 86 w 109"/>
                <a:gd name="T47" fmla="*/ 96 h 117"/>
                <a:gd name="T48" fmla="*/ 101 w 109"/>
                <a:gd name="T49" fmla="*/ 82 h 117"/>
                <a:gd name="T50" fmla="*/ 105 w 109"/>
                <a:gd name="T51" fmla="*/ 73 h 117"/>
                <a:gd name="T52" fmla="*/ 109 w 109"/>
                <a:gd name="T53" fmla="*/ 70 h 117"/>
                <a:gd name="T54" fmla="*/ 103 w 109"/>
                <a:gd name="T55" fmla="*/ 69 h 117"/>
                <a:gd name="T56" fmla="*/ 103 w 109"/>
                <a:gd name="T57" fmla="*/ 69 h 117"/>
                <a:gd name="T58" fmla="*/ 101 w 109"/>
                <a:gd name="T59" fmla="*/ 69 h 117"/>
                <a:gd name="T60" fmla="*/ 96 w 109"/>
                <a:gd name="T61" fmla="*/ 71 h 117"/>
                <a:gd name="T62" fmla="*/ 87 w 109"/>
                <a:gd name="T63" fmla="*/ 66 h 117"/>
                <a:gd name="T64" fmla="*/ 98 w 109"/>
                <a:gd name="T65" fmla="*/ 54 h 117"/>
                <a:gd name="T66" fmla="*/ 102 w 109"/>
                <a:gd name="T67" fmla="*/ 49 h 117"/>
                <a:gd name="T68" fmla="*/ 99 w 109"/>
                <a:gd name="T69" fmla="*/ 44 h 117"/>
                <a:gd name="T70" fmla="*/ 105 w 109"/>
                <a:gd name="T71" fmla="*/ 44 h 117"/>
                <a:gd name="T72" fmla="*/ 101 w 109"/>
                <a:gd name="T73" fmla="*/ 40 h 117"/>
                <a:gd name="T74" fmla="*/ 95 w 109"/>
                <a:gd name="T75" fmla="*/ 44 h 117"/>
                <a:gd name="T76" fmla="*/ 94 w 109"/>
                <a:gd name="T77" fmla="*/ 38 h 117"/>
                <a:gd name="T78" fmla="*/ 106 w 109"/>
                <a:gd name="T79" fmla="*/ 31 h 117"/>
                <a:gd name="T80" fmla="*/ 103 w 109"/>
                <a:gd name="T81" fmla="*/ 25 h 117"/>
                <a:gd name="T82" fmla="*/ 99 w 109"/>
                <a:gd name="T83" fmla="*/ 21 h 117"/>
                <a:gd name="T84" fmla="*/ 98 w 109"/>
                <a:gd name="T85" fmla="*/ 21 h 117"/>
                <a:gd name="T86" fmla="*/ 97 w 109"/>
                <a:gd name="T87" fmla="*/ 21 h 117"/>
                <a:gd name="T88" fmla="*/ 86 w 109"/>
                <a:gd name="T89" fmla="*/ 12 h 117"/>
                <a:gd name="T90" fmla="*/ 84 w 109"/>
                <a:gd name="T91" fmla="*/ 6 h 117"/>
                <a:gd name="T92" fmla="*/ 85 w 109"/>
                <a:gd name="T93" fmla="*/ 4 h 117"/>
                <a:gd name="T94" fmla="*/ 74 w 109"/>
                <a:gd name="T95" fmla="*/ 6 h 117"/>
                <a:gd name="T96" fmla="*/ 73 w 109"/>
                <a:gd name="T97" fmla="*/ 6 h 117"/>
                <a:gd name="T98" fmla="*/ 59 w 109"/>
                <a:gd name="T99" fmla="*/ 3 h 117"/>
                <a:gd name="T100" fmla="*/ 53 w 109"/>
                <a:gd name="T10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17">
                  <a:moveTo>
                    <a:pt x="53" y="0"/>
                  </a:moveTo>
                  <a:cubicBezTo>
                    <a:pt x="52" y="0"/>
                    <a:pt x="51" y="1"/>
                    <a:pt x="50" y="1"/>
                  </a:cubicBezTo>
                  <a:cubicBezTo>
                    <a:pt x="42" y="4"/>
                    <a:pt x="32" y="4"/>
                    <a:pt x="28" y="12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15" y="20"/>
                    <a:pt x="7" y="26"/>
                    <a:pt x="10" y="38"/>
                  </a:cubicBezTo>
                  <a:cubicBezTo>
                    <a:pt x="7" y="40"/>
                    <a:pt x="4" y="42"/>
                    <a:pt x="3" y="45"/>
                  </a:cubicBezTo>
                  <a:cubicBezTo>
                    <a:pt x="1" y="48"/>
                    <a:pt x="0" y="52"/>
                    <a:pt x="1" y="55"/>
                  </a:cubicBezTo>
                  <a:cubicBezTo>
                    <a:pt x="2" y="57"/>
                    <a:pt x="5" y="59"/>
                    <a:pt x="8" y="61"/>
                  </a:cubicBezTo>
                  <a:cubicBezTo>
                    <a:pt x="8" y="61"/>
                    <a:pt x="9" y="61"/>
                    <a:pt x="10" y="60"/>
                  </a:cubicBezTo>
                  <a:cubicBezTo>
                    <a:pt x="9" y="65"/>
                    <a:pt x="8" y="69"/>
                    <a:pt x="7" y="73"/>
                  </a:cubicBezTo>
                  <a:cubicBezTo>
                    <a:pt x="15" y="74"/>
                    <a:pt x="15" y="74"/>
                    <a:pt x="15" y="83"/>
                  </a:cubicBezTo>
                  <a:cubicBezTo>
                    <a:pt x="15" y="89"/>
                    <a:pt x="18" y="93"/>
                    <a:pt x="24" y="95"/>
                  </a:cubicBezTo>
                  <a:cubicBezTo>
                    <a:pt x="27" y="96"/>
                    <a:pt x="30" y="98"/>
                    <a:pt x="33" y="100"/>
                  </a:cubicBezTo>
                  <a:cubicBezTo>
                    <a:pt x="35" y="102"/>
                    <a:pt x="37" y="104"/>
                    <a:pt x="39" y="104"/>
                  </a:cubicBezTo>
                  <a:cubicBezTo>
                    <a:pt x="40" y="104"/>
                    <a:pt x="41" y="103"/>
                    <a:pt x="43" y="102"/>
                  </a:cubicBezTo>
                  <a:cubicBezTo>
                    <a:pt x="46" y="100"/>
                    <a:pt x="50" y="99"/>
                    <a:pt x="54" y="98"/>
                  </a:cubicBezTo>
                  <a:cubicBezTo>
                    <a:pt x="54" y="104"/>
                    <a:pt x="52" y="107"/>
                    <a:pt x="49" y="107"/>
                  </a:cubicBezTo>
                  <a:cubicBezTo>
                    <a:pt x="47" y="107"/>
                    <a:pt x="46" y="107"/>
                    <a:pt x="44" y="106"/>
                  </a:cubicBezTo>
                  <a:cubicBezTo>
                    <a:pt x="42" y="108"/>
                    <a:pt x="41" y="110"/>
                    <a:pt x="40" y="112"/>
                  </a:cubicBezTo>
                  <a:cubicBezTo>
                    <a:pt x="39" y="113"/>
                    <a:pt x="40" y="116"/>
                    <a:pt x="40" y="116"/>
                  </a:cubicBezTo>
                  <a:cubicBezTo>
                    <a:pt x="42" y="117"/>
                    <a:pt x="44" y="117"/>
                    <a:pt x="46" y="117"/>
                  </a:cubicBezTo>
                  <a:cubicBezTo>
                    <a:pt x="48" y="117"/>
                    <a:pt x="49" y="117"/>
                    <a:pt x="50" y="117"/>
                  </a:cubicBezTo>
                  <a:cubicBezTo>
                    <a:pt x="54" y="115"/>
                    <a:pt x="58" y="112"/>
                    <a:pt x="61" y="109"/>
                  </a:cubicBezTo>
                  <a:cubicBezTo>
                    <a:pt x="68" y="102"/>
                    <a:pt x="77" y="98"/>
                    <a:pt x="86" y="96"/>
                  </a:cubicBezTo>
                  <a:cubicBezTo>
                    <a:pt x="92" y="95"/>
                    <a:pt x="102" y="86"/>
                    <a:pt x="101" y="82"/>
                  </a:cubicBezTo>
                  <a:cubicBezTo>
                    <a:pt x="100" y="77"/>
                    <a:pt x="102" y="75"/>
                    <a:pt x="105" y="73"/>
                  </a:cubicBezTo>
                  <a:cubicBezTo>
                    <a:pt x="107" y="72"/>
                    <a:pt x="108" y="71"/>
                    <a:pt x="109" y="70"/>
                  </a:cubicBezTo>
                  <a:cubicBezTo>
                    <a:pt x="107" y="70"/>
                    <a:pt x="105" y="69"/>
                    <a:pt x="103" y="69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2" y="69"/>
                    <a:pt x="101" y="69"/>
                    <a:pt x="101" y="69"/>
                  </a:cubicBezTo>
                  <a:cubicBezTo>
                    <a:pt x="99" y="70"/>
                    <a:pt x="97" y="71"/>
                    <a:pt x="96" y="71"/>
                  </a:cubicBezTo>
                  <a:cubicBezTo>
                    <a:pt x="93" y="71"/>
                    <a:pt x="90" y="69"/>
                    <a:pt x="87" y="66"/>
                  </a:cubicBezTo>
                  <a:cubicBezTo>
                    <a:pt x="91" y="62"/>
                    <a:pt x="95" y="58"/>
                    <a:pt x="98" y="54"/>
                  </a:cubicBezTo>
                  <a:cubicBezTo>
                    <a:pt x="100" y="52"/>
                    <a:pt x="102" y="51"/>
                    <a:pt x="102" y="49"/>
                  </a:cubicBezTo>
                  <a:cubicBezTo>
                    <a:pt x="103" y="48"/>
                    <a:pt x="101" y="46"/>
                    <a:pt x="99" y="44"/>
                  </a:cubicBezTo>
                  <a:cubicBezTo>
                    <a:pt x="101" y="44"/>
                    <a:pt x="103" y="44"/>
                    <a:pt x="105" y="44"/>
                  </a:cubicBezTo>
                  <a:cubicBezTo>
                    <a:pt x="104" y="42"/>
                    <a:pt x="102" y="41"/>
                    <a:pt x="101" y="40"/>
                  </a:cubicBezTo>
                  <a:cubicBezTo>
                    <a:pt x="99" y="41"/>
                    <a:pt x="98" y="42"/>
                    <a:pt x="95" y="44"/>
                  </a:cubicBezTo>
                  <a:cubicBezTo>
                    <a:pt x="95" y="42"/>
                    <a:pt x="94" y="40"/>
                    <a:pt x="94" y="38"/>
                  </a:cubicBezTo>
                  <a:cubicBezTo>
                    <a:pt x="100" y="37"/>
                    <a:pt x="106" y="37"/>
                    <a:pt x="106" y="31"/>
                  </a:cubicBezTo>
                  <a:cubicBezTo>
                    <a:pt x="105" y="30"/>
                    <a:pt x="104" y="27"/>
                    <a:pt x="103" y="25"/>
                  </a:cubicBezTo>
                  <a:cubicBezTo>
                    <a:pt x="102" y="23"/>
                    <a:pt x="100" y="21"/>
                    <a:pt x="99" y="21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1" y="21"/>
                    <a:pt x="89" y="16"/>
                    <a:pt x="86" y="12"/>
                  </a:cubicBezTo>
                  <a:cubicBezTo>
                    <a:pt x="85" y="11"/>
                    <a:pt x="85" y="8"/>
                    <a:pt x="84" y="6"/>
                  </a:cubicBezTo>
                  <a:cubicBezTo>
                    <a:pt x="84" y="6"/>
                    <a:pt x="85" y="5"/>
                    <a:pt x="85" y="4"/>
                  </a:cubicBezTo>
                  <a:cubicBezTo>
                    <a:pt x="82" y="5"/>
                    <a:pt x="78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68" y="5"/>
                    <a:pt x="62" y="6"/>
                    <a:pt x="59" y="3"/>
                  </a:cubicBezTo>
                  <a:cubicBezTo>
                    <a:pt x="57" y="1"/>
                    <a:pt x="55" y="0"/>
                    <a:pt x="5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2" y="1355"/>
              <a:ext cx="51" cy="47"/>
            </a:xfrm>
            <a:custGeom>
              <a:avLst/>
              <a:gdLst>
                <a:gd name="T0" fmla="*/ 42 w 71"/>
                <a:gd name="T1" fmla="*/ 0 h 66"/>
                <a:gd name="T2" fmla="*/ 34 w 71"/>
                <a:gd name="T3" fmla="*/ 3 h 66"/>
                <a:gd name="T4" fmla="*/ 26 w 71"/>
                <a:gd name="T5" fmla="*/ 4 h 66"/>
                <a:gd name="T6" fmla="*/ 8 w 71"/>
                <a:gd name="T7" fmla="*/ 14 h 66"/>
                <a:gd name="T8" fmla="*/ 0 w 71"/>
                <a:gd name="T9" fmla="*/ 32 h 66"/>
                <a:gd name="T10" fmla="*/ 34 w 71"/>
                <a:gd name="T11" fmla="*/ 55 h 66"/>
                <a:gd name="T12" fmla="*/ 46 w 71"/>
                <a:gd name="T13" fmla="*/ 66 h 66"/>
                <a:gd name="T14" fmla="*/ 67 w 71"/>
                <a:gd name="T15" fmla="*/ 49 h 66"/>
                <a:gd name="T16" fmla="*/ 68 w 71"/>
                <a:gd name="T17" fmla="*/ 46 h 66"/>
                <a:gd name="T18" fmla="*/ 70 w 71"/>
                <a:gd name="T19" fmla="*/ 30 h 66"/>
                <a:gd name="T20" fmla="*/ 67 w 71"/>
                <a:gd name="T21" fmla="*/ 18 h 66"/>
                <a:gd name="T22" fmla="*/ 65 w 71"/>
                <a:gd name="T23" fmla="*/ 18 h 66"/>
                <a:gd name="T24" fmla="*/ 56 w 71"/>
                <a:gd name="T25" fmla="*/ 20 h 66"/>
                <a:gd name="T26" fmla="*/ 55 w 71"/>
                <a:gd name="T27" fmla="*/ 21 h 66"/>
                <a:gd name="T28" fmla="*/ 49 w 71"/>
                <a:gd name="T29" fmla="*/ 23 h 66"/>
                <a:gd name="T30" fmla="*/ 45 w 71"/>
                <a:gd name="T31" fmla="*/ 22 h 66"/>
                <a:gd name="T32" fmla="*/ 46 w 71"/>
                <a:gd name="T33" fmla="*/ 7 h 66"/>
                <a:gd name="T34" fmla="*/ 48 w 71"/>
                <a:gd name="T35" fmla="*/ 2 h 66"/>
                <a:gd name="T36" fmla="*/ 43 w 71"/>
                <a:gd name="T37" fmla="*/ 0 h 66"/>
                <a:gd name="T38" fmla="*/ 42 w 71"/>
                <a:gd name="T3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66">
                  <a:moveTo>
                    <a:pt x="42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32" y="4"/>
                    <a:pt x="29" y="4"/>
                    <a:pt x="26" y="4"/>
                  </a:cubicBezTo>
                  <a:cubicBezTo>
                    <a:pt x="19" y="5"/>
                    <a:pt x="12" y="7"/>
                    <a:pt x="8" y="14"/>
                  </a:cubicBezTo>
                  <a:cubicBezTo>
                    <a:pt x="4" y="20"/>
                    <a:pt x="3" y="27"/>
                    <a:pt x="0" y="32"/>
                  </a:cubicBezTo>
                  <a:cubicBezTo>
                    <a:pt x="13" y="37"/>
                    <a:pt x="24" y="44"/>
                    <a:pt x="34" y="55"/>
                  </a:cubicBezTo>
                  <a:cubicBezTo>
                    <a:pt x="37" y="59"/>
                    <a:pt x="42" y="63"/>
                    <a:pt x="46" y="66"/>
                  </a:cubicBezTo>
                  <a:cubicBezTo>
                    <a:pt x="55" y="63"/>
                    <a:pt x="61" y="57"/>
                    <a:pt x="67" y="49"/>
                  </a:cubicBezTo>
                  <a:cubicBezTo>
                    <a:pt x="68" y="48"/>
                    <a:pt x="68" y="47"/>
                    <a:pt x="68" y="46"/>
                  </a:cubicBezTo>
                  <a:cubicBezTo>
                    <a:pt x="69" y="41"/>
                    <a:pt x="69" y="35"/>
                    <a:pt x="70" y="30"/>
                  </a:cubicBezTo>
                  <a:cubicBezTo>
                    <a:pt x="71" y="25"/>
                    <a:pt x="71" y="20"/>
                    <a:pt x="67" y="18"/>
                  </a:cubicBezTo>
                  <a:cubicBezTo>
                    <a:pt x="66" y="18"/>
                    <a:pt x="66" y="18"/>
                    <a:pt x="65" y="18"/>
                  </a:cubicBezTo>
                  <a:cubicBezTo>
                    <a:pt x="62" y="18"/>
                    <a:pt x="59" y="19"/>
                    <a:pt x="56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3" y="22"/>
                    <a:pt x="51" y="23"/>
                    <a:pt x="49" y="23"/>
                  </a:cubicBezTo>
                  <a:cubicBezTo>
                    <a:pt x="48" y="23"/>
                    <a:pt x="47" y="23"/>
                    <a:pt x="45" y="22"/>
                  </a:cubicBezTo>
                  <a:cubicBezTo>
                    <a:pt x="42" y="18"/>
                    <a:pt x="42" y="11"/>
                    <a:pt x="46" y="7"/>
                  </a:cubicBezTo>
                  <a:cubicBezTo>
                    <a:pt x="47" y="6"/>
                    <a:pt x="47" y="4"/>
                    <a:pt x="48" y="2"/>
                  </a:cubicBezTo>
                  <a:cubicBezTo>
                    <a:pt x="46" y="1"/>
                    <a:pt x="45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1" y="1264"/>
              <a:ext cx="55" cy="44"/>
            </a:xfrm>
            <a:custGeom>
              <a:avLst/>
              <a:gdLst>
                <a:gd name="T0" fmla="*/ 47 w 76"/>
                <a:gd name="T1" fmla="*/ 0 h 61"/>
                <a:gd name="T2" fmla="*/ 47 w 76"/>
                <a:gd name="T3" fmla="*/ 0 h 61"/>
                <a:gd name="T4" fmla="*/ 28 w 76"/>
                <a:gd name="T5" fmla="*/ 4 h 61"/>
                <a:gd name="T6" fmla="*/ 6 w 76"/>
                <a:gd name="T7" fmla="*/ 19 h 61"/>
                <a:gd name="T8" fmla="*/ 6 w 76"/>
                <a:gd name="T9" fmla="*/ 31 h 61"/>
                <a:gd name="T10" fmla="*/ 5 w 76"/>
                <a:gd name="T11" fmla="*/ 36 h 61"/>
                <a:gd name="T12" fmla="*/ 10 w 76"/>
                <a:gd name="T13" fmla="*/ 46 h 61"/>
                <a:gd name="T14" fmla="*/ 26 w 76"/>
                <a:gd name="T15" fmla="*/ 59 h 61"/>
                <a:gd name="T16" fmla="*/ 37 w 76"/>
                <a:gd name="T17" fmla="*/ 61 h 61"/>
                <a:gd name="T18" fmla="*/ 56 w 76"/>
                <a:gd name="T19" fmla="*/ 56 h 61"/>
                <a:gd name="T20" fmla="*/ 72 w 76"/>
                <a:gd name="T21" fmla="*/ 37 h 61"/>
                <a:gd name="T22" fmla="*/ 72 w 76"/>
                <a:gd name="T23" fmla="*/ 30 h 61"/>
                <a:gd name="T24" fmla="*/ 69 w 76"/>
                <a:gd name="T25" fmla="*/ 23 h 61"/>
                <a:gd name="T26" fmla="*/ 65 w 76"/>
                <a:gd name="T27" fmla="*/ 15 h 61"/>
                <a:gd name="T28" fmla="*/ 62 w 76"/>
                <a:gd name="T29" fmla="*/ 6 h 61"/>
                <a:gd name="T30" fmla="*/ 52 w 76"/>
                <a:gd name="T31" fmla="*/ 2 h 61"/>
                <a:gd name="T32" fmla="*/ 47 w 76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61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1" y="1"/>
                    <a:pt x="34" y="2"/>
                    <a:pt x="28" y="4"/>
                  </a:cubicBezTo>
                  <a:cubicBezTo>
                    <a:pt x="20" y="8"/>
                    <a:pt x="15" y="15"/>
                    <a:pt x="6" y="19"/>
                  </a:cubicBezTo>
                  <a:cubicBezTo>
                    <a:pt x="0" y="21"/>
                    <a:pt x="1" y="27"/>
                    <a:pt x="6" y="31"/>
                  </a:cubicBezTo>
                  <a:cubicBezTo>
                    <a:pt x="6" y="32"/>
                    <a:pt x="6" y="34"/>
                    <a:pt x="5" y="36"/>
                  </a:cubicBezTo>
                  <a:cubicBezTo>
                    <a:pt x="4" y="41"/>
                    <a:pt x="10" y="43"/>
                    <a:pt x="10" y="46"/>
                  </a:cubicBezTo>
                  <a:cubicBezTo>
                    <a:pt x="11" y="57"/>
                    <a:pt x="20" y="57"/>
                    <a:pt x="26" y="59"/>
                  </a:cubicBezTo>
                  <a:cubicBezTo>
                    <a:pt x="30" y="60"/>
                    <a:pt x="34" y="61"/>
                    <a:pt x="37" y="61"/>
                  </a:cubicBezTo>
                  <a:cubicBezTo>
                    <a:pt x="44" y="61"/>
                    <a:pt x="50" y="59"/>
                    <a:pt x="56" y="56"/>
                  </a:cubicBezTo>
                  <a:cubicBezTo>
                    <a:pt x="64" y="51"/>
                    <a:pt x="70" y="46"/>
                    <a:pt x="72" y="37"/>
                  </a:cubicBezTo>
                  <a:cubicBezTo>
                    <a:pt x="72" y="34"/>
                    <a:pt x="71" y="31"/>
                    <a:pt x="72" y="30"/>
                  </a:cubicBezTo>
                  <a:cubicBezTo>
                    <a:pt x="76" y="25"/>
                    <a:pt x="73" y="25"/>
                    <a:pt x="69" y="23"/>
                  </a:cubicBezTo>
                  <a:cubicBezTo>
                    <a:pt x="74" y="15"/>
                    <a:pt x="67" y="16"/>
                    <a:pt x="65" y="15"/>
                  </a:cubicBezTo>
                  <a:cubicBezTo>
                    <a:pt x="64" y="11"/>
                    <a:pt x="63" y="8"/>
                    <a:pt x="62" y="6"/>
                  </a:cubicBezTo>
                  <a:cubicBezTo>
                    <a:pt x="58" y="5"/>
                    <a:pt x="55" y="3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8" y="1168"/>
              <a:ext cx="29" cy="24"/>
            </a:xfrm>
            <a:custGeom>
              <a:avLst/>
              <a:gdLst>
                <a:gd name="T0" fmla="*/ 24 w 40"/>
                <a:gd name="T1" fmla="*/ 0 h 34"/>
                <a:gd name="T2" fmla="*/ 24 w 40"/>
                <a:gd name="T3" fmla="*/ 0 h 34"/>
                <a:gd name="T4" fmla="*/ 1 w 40"/>
                <a:gd name="T5" fmla="*/ 18 h 34"/>
                <a:gd name="T6" fmla="*/ 4 w 40"/>
                <a:gd name="T7" fmla="*/ 29 h 34"/>
                <a:gd name="T8" fmla="*/ 18 w 40"/>
                <a:gd name="T9" fmla="*/ 34 h 34"/>
                <a:gd name="T10" fmla="*/ 18 w 40"/>
                <a:gd name="T11" fmla="*/ 34 h 34"/>
                <a:gd name="T12" fmla="*/ 37 w 40"/>
                <a:gd name="T13" fmla="*/ 21 h 34"/>
                <a:gd name="T14" fmla="*/ 40 w 40"/>
                <a:gd name="T15" fmla="*/ 10 h 34"/>
                <a:gd name="T16" fmla="*/ 34 w 40"/>
                <a:gd name="T17" fmla="*/ 5 h 34"/>
                <a:gd name="T18" fmla="*/ 24 w 40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4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" y="1"/>
                    <a:pt x="5" y="5"/>
                    <a:pt x="1" y="18"/>
                  </a:cubicBezTo>
                  <a:cubicBezTo>
                    <a:pt x="0" y="21"/>
                    <a:pt x="1" y="27"/>
                    <a:pt x="4" y="29"/>
                  </a:cubicBezTo>
                  <a:cubicBezTo>
                    <a:pt x="7" y="33"/>
                    <a:pt x="12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6" y="34"/>
                    <a:pt x="37" y="30"/>
                    <a:pt x="37" y="21"/>
                  </a:cubicBezTo>
                  <a:cubicBezTo>
                    <a:pt x="37" y="17"/>
                    <a:pt x="39" y="13"/>
                    <a:pt x="40" y="10"/>
                  </a:cubicBezTo>
                  <a:cubicBezTo>
                    <a:pt x="37" y="8"/>
                    <a:pt x="36" y="6"/>
                    <a:pt x="34" y="5"/>
                  </a:cubicBezTo>
                  <a:cubicBezTo>
                    <a:pt x="31" y="3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7" y="1227"/>
              <a:ext cx="28" cy="24"/>
            </a:xfrm>
            <a:custGeom>
              <a:avLst/>
              <a:gdLst>
                <a:gd name="T0" fmla="*/ 27 w 39"/>
                <a:gd name="T1" fmla="*/ 0 h 34"/>
                <a:gd name="T2" fmla="*/ 25 w 39"/>
                <a:gd name="T3" fmla="*/ 0 h 34"/>
                <a:gd name="T4" fmla="*/ 13 w 39"/>
                <a:gd name="T5" fmla="*/ 3 h 34"/>
                <a:gd name="T6" fmla="*/ 0 w 39"/>
                <a:gd name="T7" fmla="*/ 19 h 34"/>
                <a:gd name="T8" fmla="*/ 14 w 39"/>
                <a:gd name="T9" fmla="*/ 34 h 34"/>
                <a:gd name="T10" fmla="*/ 16 w 39"/>
                <a:gd name="T11" fmla="*/ 33 h 34"/>
                <a:gd name="T12" fmla="*/ 34 w 39"/>
                <a:gd name="T13" fmla="*/ 24 h 34"/>
                <a:gd name="T14" fmla="*/ 39 w 39"/>
                <a:gd name="T15" fmla="*/ 16 h 34"/>
                <a:gd name="T16" fmla="*/ 32 w 39"/>
                <a:gd name="T17" fmla="*/ 2 h 34"/>
                <a:gd name="T18" fmla="*/ 27 w 39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34">
                  <a:moveTo>
                    <a:pt x="27" y="0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1" y="1"/>
                    <a:pt x="17" y="2"/>
                    <a:pt x="13" y="3"/>
                  </a:cubicBezTo>
                  <a:cubicBezTo>
                    <a:pt x="6" y="5"/>
                    <a:pt x="0" y="9"/>
                    <a:pt x="0" y="19"/>
                  </a:cubicBezTo>
                  <a:cubicBezTo>
                    <a:pt x="0" y="25"/>
                    <a:pt x="7" y="34"/>
                    <a:pt x="14" y="34"/>
                  </a:cubicBezTo>
                  <a:cubicBezTo>
                    <a:pt x="15" y="34"/>
                    <a:pt x="15" y="33"/>
                    <a:pt x="16" y="33"/>
                  </a:cubicBezTo>
                  <a:cubicBezTo>
                    <a:pt x="23" y="31"/>
                    <a:pt x="29" y="27"/>
                    <a:pt x="34" y="24"/>
                  </a:cubicBezTo>
                  <a:cubicBezTo>
                    <a:pt x="36" y="22"/>
                    <a:pt x="37" y="19"/>
                    <a:pt x="39" y="16"/>
                  </a:cubicBezTo>
                  <a:cubicBezTo>
                    <a:pt x="36" y="11"/>
                    <a:pt x="34" y="6"/>
                    <a:pt x="32" y="2"/>
                  </a:cubicBezTo>
                  <a:cubicBezTo>
                    <a:pt x="31" y="1"/>
                    <a:pt x="28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9" y="1154"/>
              <a:ext cx="45" cy="38"/>
            </a:xfrm>
            <a:custGeom>
              <a:avLst/>
              <a:gdLst>
                <a:gd name="T0" fmla="*/ 55 w 63"/>
                <a:gd name="T1" fmla="*/ 0 h 53"/>
                <a:gd name="T2" fmla="*/ 35 w 63"/>
                <a:gd name="T3" fmla="*/ 9 h 53"/>
                <a:gd name="T4" fmla="*/ 19 w 63"/>
                <a:gd name="T5" fmla="*/ 31 h 53"/>
                <a:gd name="T6" fmla="*/ 18 w 63"/>
                <a:gd name="T7" fmla="*/ 37 h 53"/>
                <a:gd name="T8" fmla="*/ 0 w 63"/>
                <a:gd name="T9" fmla="*/ 52 h 53"/>
                <a:gd name="T10" fmla="*/ 7 w 63"/>
                <a:gd name="T11" fmla="*/ 53 h 53"/>
                <a:gd name="T12" fmla="*/ 22 w 63"/>
                <a:gd name="T13" fmla="*/ 45 h 53"/>
                <a:gd name="T14" fmla="*/ 25 w 63"/>
                <a:gd name="T15" fmla="*/ 38 h 53"/>
                <a:gd name="T16" fmla="*/ 40 w 63"/>
                <a:gd name="T17" fmla="*/ 23 h 53"/>
                <a:gd name="T18" fmla="*/ 41 w 63"/>
                <a:gd name="T19" fmla="*/ 23 h 53"/>
                <a:gd name="T20" fmla="*/ 41 w 63"/>
                <a:gd name="T21" fmla="*/ 23 h 53"/>
                <a:gd name="T22" fmla="*/ 61 w 63"/>
                <a:gd name="T23" fmla="*/ 8 h 53"/>
                <a:gd name="T24" fmla="*/ 59 w 63"/>
                <a:gd name="T25" fmla="*/ 0 h 53"/>
                <a:gd name="T26" fmla="*/ 55 w 63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55" y="0"/>
                  </a:moveTo>
                  <a:cubicBezTo>
                    <a:pt x="48" y="0"/>
                    <a:pt x="38" y="4"/>
                    <a:pt x="35" y="9"/>
                  </a:cubicBezTo>
                  <a:cubicBezTo>
                    <a:pt x="31" y="17"/>
                    <a:pt x="26" y="25"/>
                    <a:pt x="19" y="31"/>
                  </a:cubicBezTo>
                  <a:cubicBezTo>
                    <a:pt x="18" y="32"/>
                    <a:pt x="18" y="35"/>
                    <a:pt x="18" y="37"/>
                  </a:cubicBezTo>
                  <a:cubicBezTo>
                    <a:pt x="9" y="38"/>
                    <a:pt x="5" y="45"/>
                    <a:pt x="0" y="52"/>
                  </a:cubicBezTo>
                  <a:cubicBezTo>
                    <a:pt x="3" y="53"/>
                    <a:pt x="5" y="53"/>
                    <a:pt x="7" y="53"/>
                  </a:cubicBezTo>
                  <a:cubicBezTo>
                    <a:pt x="10" y="53"/>
                    <a:pt x="14" y="51"/>
                    <a:pt x="22" y="45"/>
                  </a:cubicBezTo>
                  <a:cubicBezTo>
                    <a:pt x="23" y="43"/>
                    <a:pt x="23" y="39"/>
                    <a:pt x="25" y="38"/>
                  </a:cubicBezTo>
                  <a:cubicBezTo>
                    <a:pt x="30" y="32"/>
                    <a:pt x="35" y="28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23"/>
                    <a:pt x="55" y="14"/>
                    <a:pt x="61" y="8"/>
                  </a:cubicBezTo>
                  <a:cubicBezTo>
                    <a:pt x="63" y="6"/>
                    <a:pt x="61" y="1"/>
                    <a:pt x="59" y="0"/>
                  </a:cubicBezTo>
                  <a:cubicBezTo>
                    <a:pt x="58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8" y="1711"/>
              <a:ext cx="6" cy="6"/>
            </a:xfrm>
            <a:custGeom>
              <a:avLst/>
              <a:gdLst>
                <a:gd name="T0" fmla="*/ 0 w 9"/>
                <a:gd name="T1" fmla="*/ 0 h 9"/>
                <a:gd name="T2" fmla="*/ 4 w 9"/>
                <a:gd name="T3" fmla="*/ 8 h 9"/>
                <a:gd name="T4" fmla="*/ 9 w 9"/>
                <a:gd name="T5" fmla="*/ 9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1" y="4"/>
                    <a:pt x="2" y="8"/>
                    <a:pt x="4" y="8"/>
                  </a:cubicBezTo>
                  <a:cubicBezTo>
                    <a:pt x="6" y="9"/>
                    <a:pt x="7" y="9"/>
                    <a:pt x="9" y="9"/>
                  </a:cubicBezTo>
                  <a:cubicBezTo>
                    <a:pt x="7" y="6"/>
                    <a:pt x="3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4" y="1708"/>
              <a:ext cx="14" cy="15"/>
            </a:xfrm>
            <a:custGeom>
              <a:avLst/>
              <a:gdLst>
                <a:gd name="T0" fmla="*/ 1 w 20"/>
                <a:gd name="T1" fmla="*/ 0 h 22"/>
                <a:gd name="T2" fmla="*/ 3 w 20"/>
                <a:gd name="T3" fmla="*/ 10 h 22"/>
                <a:gd name="T4" fmla="*/ 5 w 20"/>
                <a:gd name="T5" fmla="*/ 17 h 22"/>
                <a:gd name="T6" fmla="*/ 20 w 20"/>
                <a:gd name="T7" fmla="*/ 22 h 22"/>
                <a:gd name="T8" fmla="*/ 17 w 20"/>
                <a:gd name="T9" fmla="*/ 17 h 22"/>
                <a:gd name="T10" fmla="*/ 15 w 20"/>
                <a:gd name="T11" fmla="*/ 13 h 22"/>
                <a:gd name="T12" fmla="*/ 10 w 20"/>
                <a:gd name="T13" fmla="*/ 12 h 22"/>
                <a:gd name="T14" fmla="*/ 6 w 20"/>
                <a:gd name="T15" fmla="*/ 4 h 22"/>
                <a:gd name="T16" fmla="*/ 6 w 20"/>
                <a:gd name="T17" fmla="*/ 4 h 22"/>
                <a:gd name="T18" fmla="*/ 1 w 20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2">
                  <a:moveTo>
                    <a:pt x="1" y="0"/>
                  </a:moveTo>
                  <a:cubicBezTo>
                    <a:pt x="0" y="4"/>
                    <a:pt x="1" y="7"/>
                    <a:pt x="3" y="10"/>
                  </a:cubicBezTo>
                  <a:cubicBezTo>
                    <a:pt x="4" y="12"/>
                    <a:pt x="4" y="15"/>
                    <a:pt x="5" y="17"/>
                  </a:cubicBezTo>
                  <a:cubicBezTo>
                    <a:pt x="9" y="21"/>
                    <a:pt x="15" y="22"/>
                    <a:pt x="20" y="22"/>
                  </a:cubicBezTo>
                  <a:cubicBezTo>
                    <a:pt x="19" y="20"/>
                    <a:pt x="18" y="19"/>
                    <a:pt x="17" y="17"/>
                  </a:cubicBezTo>
                  <a:cubicBezTo>
                    <a:pt x="17" y="16"/>
                    <a:pt x="16" y="14"/>
                    <a:pt x="15" y="13"/>
                  </a:cubicBezTo>
                  <a:cubicBezTo>
                    <a:pt x="13" y="13"/>
                    <a:pt x="12" y="13"/>
                    <a:pt x="10" y="12"/>
                  </a:cubicBezTo>
                  <a:cubicBezTo>
                    <a:pt x="8" y="12"/>
                    <a:pt x="7" y="8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3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0" y="1208"/>
              <a:ext cx="23" cy="18"/>
            </a:xfrm>
            <a:custGeom>
              <a:avLst/>
              <a:gdLst>
                <a:gd name="T0" fmla="*/ 19 w 33"/>
                <a:gd name="T1" fmla="*/ 0 h 25"/>
                <a:gd name="T2" fmla="*/ 7 w 33"/>
                <a:gd name="T3" fmla="*/ 5 h 25"/>
                <a:gd name="T4" fmla="*/ 3 w 33"/>
                <a:gd name="T5" fmla="*/ 16 h 25"/>
                <a:gd name="T6" fmla="*/ 9 w 33"/>
                <a:gd name="T7" fmla="*/ 24 h 25"/>
                <a:gd name="T8" fmla="*/ 11 w 33"/>
                <a:gd name="T9" fmla="*/ 24 h 25"/>
                <a:gd name="T10" fmla="*/ 11 w 33"/>
                <a:gd name="T11" fmla="*/ 25 h 25"/>
                <a:gd name="T12" fmla="*/ 27 w 33"/>
                <a:gd name="T13" fmla="*/ 20 h 25"/>
                <a:gd name="T14" fmla="*/ 33 w 33"/>
                <a:gd name="T15" fmla="*/ 8 h 25"/>
                <a:gd name="T16" fmla="*/ 24 w 33"/>
                <a:gd name="T17" fmla="*/ 1 h 25"/>
                <a:gd name="T18" fmla="*/ 19 w 33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5">
                  <a:moveTo>
                    <a:pt x="19" y="0"/>
                  </a:moveTo>
                  <a:cubicBezTo>
                    <a:pt x="14" y="0"/>
                    <a:pt x="10" y="3"/>
                    <a:pt x="7" y="5"/>
                  </a:cubicBezTo>
                  <a:cubicBezTo>
                    <a:pt x="3" y="7"/>
                    <a:pt x="0" y="11"/>
                    <a:pt x="3" y="16"/>
                  </a:cubicBezTo>
                  <a:cubicBezTo>
                    <a:pt x="4" y="20"/>
                    <a:pt x="5" y="24"/>
                    <a:pt x="9" y="24"/>
                  </a:cubicBezTo>
                  <a:cubicBezTo>
                    <a:pt x="10" y="24"/>
                    <a:pt x="10" y="24"/>
                    <a:pt x="11" y="24"/>
                  </a:cubicBezTo>
                  <a:cubicBezTo>
                    <a:pt x="11" y="24"/>
                    <a:pt x="11" y="25"/>
                    <a:pt x="11" y="25"/>
                  </a:cubicBezTo>
                  <a:cubicBezTo>
                    <a:pt x="17" y="24"/>
                    <a:pt x="23" y="23"/>
                    <a:pt x="27" y="20"/>
                  </a:cubicBezTo>
                  <a:cubicBezTo>
                    <a:pt x="30" y="18"/>
                    <a:pt x="32" y="13"/>
                    <a:pt x="33" y="8"/>
                  </a:cubicBezTo>
                  <a:cubicBezTo>
                    <a:pt x="33" y="4"/>
                    <a:pt x="28" y="3"/>
                    <a:pt x="24" y="1"/>
                  </a:cubicBezTo>
                  <a:cubicBezTo>
                    <a:pt x="22" y="0"/>
                    <a:pt x="21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71" y="1256"/>
              <a:ext cx="51" cy="33"/>
            </a:xfrm>
            <a:custGeom>
              <a:avLst/>
              <a:gdLst>
                <a:gd name="T0" fmla="*/ 71 w 71"/>
                <a:gd name="T1" fmla="*/ 0 h 46"/>
                <a:gd name="T2" fmla="*/ 68 w 71"/>
                <a:gd name="T3" fmla="*/ 2 h 46"/>
                <a:gd name="T4" fmla="*/ 55 w 71"/>
                <a:gd name="T5" fmla="*/ 7 h 46"/>
                <a:gd name="T6" fmla="*/ 40 w 71"/>
                <a:gd name="T7" fmla="*/ 15 h 46"/>
                <a:gd name="T8" fmla="*/ 25 w 71"/>
                <a:gd name="T9" fmla="*/ 24 h 46"/>
                <a:gd name="T10" fmla="*/ 17 w 71"/>
                <a:gd name="T11" fmla="*/ 29 h 46"/>
                <a:gd name="T12" fmla="*/ 0 w 71"/>
                <a:gd name="T13" fmla="*/ 46 h 46"/>
                <a:gd name="T14" fmla="*/ 6 w 71"/>
                <a:gd name="T15" fmla="*/ 43 h 46"/>
                <a:gd name="T16" fmla="*/ 10 w 71"/>
                <a:gd name="T17" fmla="*/ 40 h 46"/>
                <a:gd name="T18" fmla="*/ 31 w 71"/>
                <a:gd name="T19" fmla="*/ 32 h 46"/>
                <a:gd name="T20" fmla="*/ 65 w 71"/>
                <a:gd name="T21" fmla="*/ 9 h 46"/>
                <a:gd name="T22" fmla="*/ 71 w 71"/>
                <a:gd name="T23" fmla="*/ 0 h 46"/>
                <a:gd name="T24" fmla="*/ 71 w 71"/>
                <a:gd name="T25" fmla="*/ 0 h 46"/>
                <a:gd name="T26" fmla="*/ 71 w 71"/>
                <a:gd name="T27" fmla="*/ 0 h 46"/>
                <a:gd name="T28" fmla="*/ 71 w 71"/>
                <a:gd name="T29" fmla="*/ 0 h 46"/>
                <a:gd name="T30" fmla="*/ 71 w 71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46">
                  <a:moveTo>
                    <a:pt x="71" y="0"/>
                  </a:moveTo>
                  <a:cubicBezTo>
                    <a:pt x="70" y="1"/>
                    <a:pt x="69" y="2"/>
                    <a:pt x="68" y="2"/>
                  </a:cubicBezTo>
                  <a:cubicBezTo>
                    <a:pt x="64" y="4"/>
                    <a:pt x="59" y="5"/>
                    <a:pt x="55" y="7"/>
                  </a:cubicBezTo>
                  <a:cubicBezTo>
                    <a:pt x="50" y="9"/>
                    <a:pt x="45" y="12"/>
                    <a:pt x="40" y="15"/>
                  </a:cubicBezTo>
                  <a:cubicBezTo>
                    <a:pt x="35" y="18"/>
                    <a:pt x="30" y="21"/>
                    <a:pt x="25" y="24"/>
                  </a:cubicBezTo>
                  <a:cubicBezTo>
                    <a:pt x="22" y="26"/>
                    <a:pt x="19" y="27"/>
                    <a:pt x="17" y="29"/>
                  </a:cubicBezTo>
                  <a:cubicBezTo>
                    <a:pt x="11" y="34"/>
                    <a:pt x="6" y="40"/>
                    <a:pt x="0" y="46"/>
                  </a:cubicBezTo>
                  <a:cubicBezTo>
                    <a:pt x="2" y="45"/>
                    <a:pt x="4" y="44"/>
                    <a:pt x="6" y="43"/>
                  </a:cubicBezTo>
                  <a:cubicBezTo>
                    <a:pt x="7" y="42"/>
                    <a:pt x="9" y="41"/>
                    <a:pt x="10" y="40"/>
                  </a:cubicBezTo>
                  <a:cubicBezTo>
                    <a:pt x="17" y="37"/>
                    <a:pt x="25" y="35"/>
                    <a:pt x="31" y="32"/>
                  </a:cubicBezTo>
                  <a:cubicBezTo>
                    <a:pt x="43" y="24"/>
                    <a:pt x="54" y="17"/>
                    <a:pt x="65" y="9"/>
                  </a:cubicBezTo>
                  <a:cubicBezTo>
                    <a:pt x="68" y="7"/>
                    <a:pt x="69" y="3"/>
                    <a:pt x="71" y="0"/>
                  </a:cubicBezTo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4" y="1164"/>
              <a:ext cx="17" cy="26"/>
            </a:xfrm>
            <a:custGeom>
              <a:avLst/>
              <a:gdLst>
                <a:gd name="T0" fmla="*/ 14 w 23"/>
                <a:gd name="T1" fmla="*/ 0 h 36"/>
                <a:gd name="T2" fmla="*/ 2 w 23"/>
                <a:gd name="T3" fmla="*/ 30 h 36"/>
                <a:gd name="T4" fmla="*/ 0 w 23"/>
                <a:gd name="T5" fmla="*/ 31 h 36"/>
                <a:gd name="T6" fmla="*/ 1 w 23"/>
                <a:gd name="T7" fmla="*/ 32 h 36"/>
                <a:gd name="T8" fmla="*/ 7 w 23"/>
                <a:gd name="T9" fmla="*/ 32 h 36"/>
                <a:gd name="T10" fmla="*/ 8 w 23"/>
                <a:gd name="T11" fmla="*/ 36 h 36"/>
                <a:gd name="T12" fmla="*/ 22 w 23"/>
                <a:gd name="T13" fmla="*/ 25 h 36"/>
                <a:gd name="T14" fmla="*/ 18 w 23"/>
                <a:gd name="T15" fmla="*/ 17 h 36"/>
                <a:gd name="T16" fmla="*/ 23 w 23"/>
                <a:gd name="T17" fmla="*/ 8 h 36"/>
                <a:gd name="T18" fmla="*/ 22 w 23"/>
                <a:gd name="T19" fmla="*/ 3 h 36"/>
                <a:gd name="T20" fmla="*/ 18 w 23"/>
                <a:gd name="T21" fmla="*/ 1 h 36"/>
                <a:gd name="T22" fmla="*/ 14 w 23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6">
                  <a:moveTo>
                    <a:pt x="14" y="0"/>
                  </a:moveTo>
                  <a:cubicBezTo>
                    <a:pt x="7" y="9"/>
                    <a:pt x="3" y="18"/>
                    <a:pt x="2" y="30"/>
                  </a:cubicBezTo>
                  <a:cubicBezTo>
                    <a:pt x="2" y="30"/>
                    <a:pt x="1" y="30"/>
                    <a:pt x="0" y="3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3" y="32"/>
                    <a:pt x="5" y="32"/>
                    <a:pt x="7" y="32"/>
                  </a:cubicBezTo>
                  <a:cubicBezTo>
                    <a:pt x="7" y="33"/>
                    <a:pt x="8" y="34"/>
                    <a:pt x="8" y="36"/>
                  </a:cubicBezTo>
                  <a:cubicBezTo>
                    <a:pt x="9" y="27"/>
                    <a:pt x="18" y="30"/>
                    <a:pt x="22" y="25"/>
                  </a:cubicBezTo>
                  <a:cubicBezTo>
                    <a:pt x="17" y="24"/>
                    <a:pt x="17" y="21"/>
                    <a:pt x="18" y="17"/>
                  </a:cubicBezTo>
                  <a:cubicBezTo>
                    <a:pt x="19" y="14"/>
                    <a:pt x="22" y="11"/>
                    <a:pt x="23" y="8"/>
                  </a:cubicBezTo>
                  <a:cubicBezTo>
                    <a:pt x="23" y="7"/>
                    <a:pt x="23" y="4"/>
                    <a:pt x="22" y="3"/>
                  </a:cubicBezTo>
                  <a:cubicBezTo>
                    <a:pt x="22" y="2"/>
                    <a:pt x="19" y="1"/>
                    <a:pt x="18" y="1"/>
                  </a:cubicBezTo>
                  <a:cubicBezTo>
                    <a:pt x="16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90" y="1179"/>
              <a:ext cx="20" cy="14"/>
            </a:xfrm>
            <a:custGeom>
              <a:avLst/>
              <a:gdLst>
                <a:gd name="T0" fmla="*/ 17 w 28"/>
                <a:gd name="T1" fmla="*/ 0 h 20"/>
                <a:gd name="T2" fmla="*/ 15 w 28"/>
                <a:gd name="T3" fmla="*/ 0 h 20"/>
                <a:gd name="T4" fmla="*/ 8 w 28"/>
                <a:gd name="T5" fmla="*/ 3 h 20"/>
                <a:gd name="T6" fmla="*/ 1 w 28"/>
                <a:gd name="T7" fmla="*/ 12 h 20"/>
                <a:gd name="T8" fmla="*/ 10 w 28"/>
                <a:gd name="T9" fmla="*/ 19 h 20"/>
                <a:gd name="T10" fmla="*/ 13 w 28"/>
                <a:gd name="T11" fmla="*/ 20 h 20"/>
                <a:gd name="T12" fmla="*/ 28 w 28"/>
                <a:gd name="T13" fmla="*/ 12 h 20"/>
                <a:gd name="T14" fmla="*/ 27 w 28"/>
                <a:gd name="T15" fmla="*/ 10 h 20"/>
                <a:gd name="T16" fmla="*/ 17 w 28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0">
                  <a:moveTo>
                    <a:pt x="17" y="0"/>
                  </a:moveTo>
                  <a:cubicBezTo>
                    <a:pt x="17" y="0"/>
                    <a:pt x="16" y="0"/>
                    <a:pt x="15" y="0"/>
                  </a:cubicBezTo>
                  <a:cubicBezTo>
                    <a:pt x="12" y="0"/>
                    <a:pt x="11" y="3"/>
                    <a:pt x="8" y="3"/>
                  </a:cubicBezTo>
                  <a:cubicBezTo>
                    <a:pt x="3" y="4"/>
                    <a:pt x="0" y="7"/>
                    <a:pt x="1" y="12"/>
                  </a:cubicBezTo>
                  <a:cubicBezTo>
                    <a:pt x="2" y="16"/>
                    <a:pt x="5" y="19"/>
                    <a:pt x="10" y="19"/>
                  </a:cubicBezTo>
                  <a:cubicBezTo>
                    <a:pt x="11" y="19"/>
                    <a:pt x="12" y="20"/>
                    <a:pt x="13" y="20"/>
                  </a:cubicBezTo>
                  <a:cubicBezTo>
                    <a:pt x="19" y="20"/>
                    <a:pt x="24" y="17"/>
                    <a:pt x="28" y="12"/>
                  </a:cubicBezTo>
                  <a:cubicBezTo>
                    <a:pt x="28" y="11"/>
                    <a:pt x="27" y="11"/>
                    <a:pt x="27" y="10"/>
                  </a:cubicBezTo>
                  <a:cubicBezTo>
                    <a:pt x="27" y="3"/>
                    <a:pt x="23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1" y="1172"/>
              <a:ext cx="19" cy="14"/>
            </a:xfrm>
            <a:custGeom>
              <a:avLst/>
              <a:gdLst>
                <a:gd name="T0" fmla="*/ 14 w 27"/>
                <a:gd name="T1" fmla="*/ 0 h 20"/>
                <a:gd name="T2" fmla="*/ 8 w 27"/>
                <a:gd name="T3" fmla="*/ 2 h 20"/>
                <a:gd name="T4" fmla="*/ 1 w 27"/>
                <a:gd name="T5" fmla="*/ 10 h 20"/>
                <a:gd name="T6" fmla="*/ 6 w 27"/>
                <a:gd name="T7" fmla="*/ 17 h 20"/>
                <a:gd name="T8" fmla="*/ 8 w 27"/>
                <a:gd name="T9" fmla="*/ 18 h 20"/>
                <a:gd name="T10" fmla="*/ 12 w 27"/>
                <a:gd name="T11" fmla="*/ 20 h 20"/>
                <a:gd name="T12" fmla="*/ 18 w 27"/>
                <a:gd name="T13" fmla="*/ 18 h 20"/>
                <a:gd name="T14" fmla="*/ 27 w 27"/>
                <a:gd name="T15" fmla="*/ 11 h 20"/>
                <a:gd name="T16" fmla="*/ 24 w 27"/>
                <a:gd name="T17" fmla="*/ 5 h 20"/>
                <a:gd name="T18" fmla="*/ 14 w 27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0">
                  <a:moveTo>
                    <a:pt x="14" y="0"/>
                  </a:moveTo>
                  <a:cubicBezTo>
                    <a:pt x="12" y="0"/>
                    <a:pt x="10" y="1"/>
                    <a:pt x="8" y="2"/>
                  </a:cubicBezTo>
                  <a:cubicBezTo>
                    <a:pt x="4" y="3"/>
                    <a:pt x="2" y="6"/>
                    <a:pt x="1" y="10"/>
                  </a:cubicBezTo>
                  <a:cubicBezTo>
                    <a:pt x="0" y="14"/>
                    <a:pt x="4" y="15"/>
                    <a:pt x="6" y="17"/>
                  </a:cubicBezTo>
                  <a:cubicBezTo>
                    <a:pt x="7" y="17"/>
                    <a:pt x="8" y="17"/>
                    <a:pt x="8" y="18"/>
                  </a:cubicBezTo>
                  <a:cubicBezTo>
                    <a:pt x="10" y="19"/>
                    <a:pt x="11" y="20"/>
                    <a:pt x="12" y="20"/>
                  </a:cubicBezTo>
                  <a:cubicBezTo>
                    <a:pt x="14" y="20"/>
                    <a:pt x="17" y="19"/>
                    <a:pt x="18" y="18"/>
                  </a:cubicBezTo>
                  <a:cubicBezTo>
                    <a:pt x="22" y="16"/>
                    <a:pt x="24" y="13"/>
                    <a:pt x="27" y="11"/>
                  </a:cubicBezTo>
                  <a:cubicBezTo>
                    <a:pt x="26" y="8"/>
                    <a:pt x="25" y="6"/>
                    <a:pt x="24" y="5"/>
                  </a:cubicBezTo>
                  <a:cubicBezTo>
                    <a:pt x="21" y="2"/>
                    <a:pt x="18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8" y="1251"/>
              <a:ext cx="7" cy="6"/>
            </a:xfrm>
            <a:custGeom>
              <a:avLst/>
              <a:gdLst>
                <a:gd name="T0" fmla="*/ 0 w 9"/>
                <a:gd name="T1" fmla="*/ 9 h 9"/>
                <a:gd name="T2" fmla="*/ 0 w 9"/>
                <a:gd name="T3" fmla="*/ 9 h 9"/>
                <a:gd name="T4" fmla="*/ 0 w 9"/>
                <a:gd name="T5" fmla="*/ 9 h 9"/>
                <a:gd name="T6" fmla="*/ 0 w 9"/>
                <a:gd name="T7" fmla="*/ 9 h 9"/>
                <a:gd name="T8" fmla="*/ 9 w 9"/>
                <a:gd name="T9" fmla="*/ 0 h 9"/>
                <a:gd name="T10" fmla="*/ 0 w 9"/>
                <a:gd name="T11" fmla="*/ 9 h 9"/>
                <a:gd name="T12" fmla="*/ 9 w 9"/>
                <a:gd name="T13" fmla="*/ 0 h 9"/>
                <a:gd name="T14" fmla="*/ 9 w 9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moveTo>
                    <a:pt x="9" y="0"/>
                  </a:moveTo>
                  <a:cubicBezTo>
                    <a:pt x="3" y="0"/>
                    <a:pt x="1" y="4"/>
                    <a:pt x="0" y="9"/>
                  </a:cubicBezTo>
                  <a:cubicBezTo>
                    <a:pt x="3" y="6"/>
                    <a:pt x="6" y="4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22" y="1252"/>
              <a:ext cx="8" cy="4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  <a:gd name="T4" fmla="*/ 0 w 11"/>
                <a:gd name="T5" fmla="*/ 6 h 6"/>
                <a:gd name="T6" fmla="*/ 0 w 11"/>
                <a:gd name="T7" fmla="*/ 6 h 6"/>
                <a:gd name="T8" fmla="*/ 11 w 11"/>
                <a:gd name="T9" fmla="*/ 0 h 6"/>
                <a:gd name="T10" fmla="*/ 0 w 11"/>
                <a:gd name="T11" fmla="*/ 6 h 6"/>
                <a:gd name="T12" fmla="*/ 4 w 11"/>
                <a:gd name="T13" fmla="*/ 6 h 6"/>
                <a:gd name="T14" fmla="*/ 11 w 11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1" y="0"/>
                  </a:moveTo>
                  <a:cubicBezTo>
                    <a:pt x="7" y="2"/>
                    <a:pt x="4" y="4"/>
                    <a:pt x="0" y="6"/>
                  </a:cubicBezTo>
                  <a:cubicBezTo>
                    <a:pt x="1" y="6"/>
                    <a:pt x="2" y="6"/>
                    <a:pt x="4" y="6"/>
                  </a:cubicBezTo>
                  <a:cubicBezTo>
                    <a:pt x="8" y="6"/>
                    <a:pt x="10" y="4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65" y="1271"/>
              <a:ext cx="532" cy="640"/>
            </a:xfrm>
            <a:custGeom>
              <a:avLst/>
              <a:gdLst>
                <a:gd name="T0" fmla="*/ 72 w 742"/>
                <a:gd name="T1" fmla="*/ 598 h 891"/>
                <a:gd name="T2" fmla="*/ 380 w 742"/>
                <a:gd name="T3" fmla="*/ 486 h 891"/>
                <a:gd name="T4" fmla="*/ 210 w 742"/>
                <a:gd name="T5" fmla="*/ 500 h 891"/>
                <a:gd name="T6" fmla="*/ 155 w 742"/>
                <a:gd name="T7" fmla="*/ 607 h 891"/>
                <a:gd name="T8" fmla="*/ 111 w 742"/>
                <a:gd name="T9" fmla="*/ 674 h 891"/>
                <a:gd name="T10" fmla="*/ 137 w 742"/>
                <a:gd name="T11" fmla="*/ 777 h 891"/>
                <a:gd name="T12" fmla="*/ 182 w 742"/>
                <a:gd name="T13" fmla="*/ 890 h 891"/>
                <a:gd name="T14" fmla="*/ 131 w 742"/>
                <a:gd name="T15" fmla="*/ 741 h 891"/>
                <a:gd name="T16" fmla="*/ 174 w 742"/>
                <a:gd name="T17" fmla="*/ 658 h 891"/>
                <a:gd name="T18" fmla="*/ 237 w 742"/>
                <a:gd name="T19" fmla="*/ 652 h 891"/>
                <a:gd name="T20" fmla="*/ 278 w 742"/>
                <a:gd name="T21" fmla="*/ 641 h 891"/>
                <a:gd name="T22" fmla="*/ 319 w 742"/>
                <a:gd name="T23" fmla="*/ 605 h 891"/>
                <a:gd name="T24" fmla="*/ 374 w 742"/>
                <a:gd name="T25" fmla="*/ 713 h 891"/>
                <a:gd name="T26" fmla="*/ 451 w 742"/>
                <a:gd name="T27" fmla="*/ 817 h 891"/>
                <a:gd name="T28" fmla="*/ 372 w 742"/>
                <a:gd name="T29" fmla="*/ 650 h 891"/>
                <a:gd name="T30" fmla="*/ 463 w 742"/>
                <a:gd name="T31" fmla="*/ 692 h 891"/>
                <a:gd name="T32" fmla="*/ 520 w 742"/>
                <a:gd name="T33" fmla="*/ 699 h 891"/>
                <a:gd name="T34" fmla="*/ 481 w 742"/>
                <a:gd name="T35" fmla="*/ 683 h 891"/>
                <a:gd name="T36" fmla="*/ 378 w 742"/>
                <a:gd name="T37" fmla="*/ 558 h 891"/>
                <a:gd name="T38" fmla="*/ 315 w 742"/>
                <a:gd name="T39" fmla="*/ 490 h 891"/>
                <a:gd name="T40" fmla="*/ 258 w 742"/>
                <a:gd name="T41" fmla="*/ 485 h 891"/>
                <a:gd name="T42" fmla="*/ 100 w 742"/>
                <a:gd name="T43" fmla="*/ 208 h 891"/>
                <a:gd name="T44" fmla="*/ 105 w 742"/>
                <a:gd name="T45" fmla="*/ 200 h 891"/>
                <a:gd name="T46" fmla="*/ 120 w 742"/>
                <a:gd name="T47" fmla="*/ 171 h 891"/>
                <a:gd name="T48" fmla="*/ 0 w 742"/>
                <a:gd name="T49" fmla="*/ 156 h 891"/>
                <a:gd name="T50" fmla="*/ 3 w 742"/>
                <a:gd name="T51" fmla="*/ 153 h 891"/>
                <a:gd name="T52" fmla="*/ 96 w 742"/>
                <a:gd name="T53" fmla="*/ 116 h 891"/>
                <a:gd name="T54" fmla="*/ 78 w 742"/>
                <a:gd name="T55" fmla="*/ 107 h 891"/>
                <a:gd name="T56" fmla="*/ 93 w 742"/>
                <a:gd name="T57" fmla="*/ 107 h 891"/>
                <a:gd name="T58" fmla="*/ 359 w 742"/>
                <a:gd name="T59" fmla="*/ 112 h 891"/>
                <a:gd name="T60" fmla="*/ 283 w 742"/>
                <a:gd name="T61" fmla="*/ 149 h 891"/>
                <a:gd name="T62" fmla="*/ 203 w 742"/>
                <a:gd name="T63" fmla="*/ 100 h 891"/>
                <a:gd name="T64" fmla="*/ 189 w 742"/>
                <a:gd name="T65" fmla="*/ 135 h 891"/>
                <a:gd name="T66" fmla="*/ 194 w 742"/>
                <a:gd name="T67" fmla="*/ 178 h 891"/>
                <a:gd name="T68" fmla="*/ 214 w 742"/>
                <a:gd name="T69" fmla="*/ 168 h 891"/>
                <a:gd name="T70" fmla="*/ 237 w 742"/>
                <a:gd name="T71" fmla="*/ 178 h 891"/>
                <a:gd name="T72" fmla="*/ 204 w 742"/>
                <a:gd name="T73" fmla="*/ 213 h 891"/>
                <a:gd name="T74" fmla="*/ 234 w 742"/>
                <a:gd name="T75" fmla="*/ 274 h 891"/>
                <a:gd name="T76" fmla="*/ 272 w 742"/>
                <a:gd name="T77" fmla="*/ 286 h 891"/>
                <a:gd name="T78" fmla="*/ 343 w 742"/>
                <a:gd name="T79" fmla="*/ 314 h 891"/>
                <a:gd name="T80" fmla="*/ 314 w 742"/>
                <a:gd name="T81" fmla="*/ 350 h 891"/>
                <a:gd name="T82" fmla="*/ 226 w 742"/>
                <a:gd name="T83" fmla="*/ 307 h 891"/>
                <a:gd name="T84" fmla="*/ 163 w 742"/>
                <a:gd name="T85" fmla="*/ 326 h 891"/>
                <a:gd name="T86" fmla="*/ 235 w 742"/>
                <a:gd name="T87" fmla="*/ 453 h 891"/>
                <a:gd name="T88" fmla="*/ 332 w 742"/>
                <a:gd name="T89" fmla="*/ 475 h 891"/>
                <a:gd name="T90" fmla="*/ 408 w 742"/>
                <a:gd name="T91" fmla="*/ 455 h 891"/>
                <a:gd name="T92" fmla="*/ 443 w 742"/>
                <a:gd name="T93" fmla="*/ 459 h 891"/>
                <a:gd name="T94" fmla="*/ 517 w 742"/>
                <a:gd name="T95" fmla="*/ 450 h 891"/>
                <a:gd name="T96" fmla="*/ 580 w 742"/>
                <a:gd name="T97" fmla="*/ 456 h 891"/>
                <a:gd name="T98" fmla="*/ 732 w 742"/>
                <a:gd name="T99" fmla="*/ 454 h 891"/>
                <a:gd name="T100" fmla="*/ 646 w 742"/>
                <a:gd name="T101" fmla="*/ 434 h 891"/>
                <a:gd name="T102" fmla="*/ 505 w 742"/>
                <a:gd name="T103" fmla="*/ 419 h 891"/>
                <a:gd name="T104" fmla="*/ 463 w 742"/>
                <a:gd name="T105" fmla="*/ 388 h 891"/>
                <a:gd name="T106" fmla="*/ 462 w 742"/>
                <a:gd name="T107" fmla="*/ 362 h 891"/>
                <a:gd name="T108" fmla="*/ 443 w 742"/>
                <a:gd name="T109" fmla="*/ 352 h 891"/>
                <a:gd name="T110" fmla="*/ 528 w 742"/>
                <a:gd name="T111" fmla="*/ 218 h 891"/>
                <a:gd name="T112" fmla="*/ 476 w 742"/>
                <a:gd name="T113" fmla="*/ 222 h 891"/>
                <a:gd name="T114" fmla="*/ 356 w 742"/>
                <a:gd name="T115" fmla="*/ 189 h 891"/>
                <a:gd name="T116" fmla="*/ 402 w 742"/>
                <a:gd name="T117" fmla="*/ 85 h 891"/>
                <a:gd name="T118" fmla="*/ 124 w 742"/>
                <a:gd name="T119" fmla="*/ 12 h 891"/>
                <a:gd name="T120" fmla="*/ 145 w 742"/>
                <a:gd name="T121" fmla="*/ 34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42" h="891">
                  <a:moveTo>
                    <a:pt x="87" y="593"/>
                  </a:moveTo>
                  <a:cubicBezTo>
                    <a:pt x="85" y="595"/>
                    <a:pt x="82" y="595"/>
                    <a:pt x="80" y="595"/>
                  </a:cubicBezTo>
                  <a:cubicBezTo>
                    <a:pt x="80" y="595"/>
                    <a:pt x="79" y="595"/>
                    <a:pt x="79" y="595"/>
                  </a:cubicBezTo>
                  <a:cubicBezTo>
                    <a:pt x="79" y="595"/>
                    <a:pt x="79" y="595"/>
                    <a:pt x="79" y="595"/>
                  </a:cubicBezTo>
                  <a:cubicBezTo>
                    <a:pt x="76" y="595"/>
                    <a:pt x="74" y="595"/>
                    <a:pt x="72" y="598"/>
                  </a:cubicBezTo>
                  <a:cubicBezTo>
                    <a:pt x="75" y="598"/>
                    <a:pt x="77" y="600"/>
                    <a:pt x="80" y="602"/>
                  </a:cubicBezTo>
                  <a:cubicBezTo>
                    <a:pt x="83" y="605"/>
                    <a:pt x="83" y="609"/>
                    <a:pt x="84" y="613"/>
                  </a:cubicBezTo>
                  <a:cubicBezTo>
                    <a:pt x="84" y="615"/>
                    <a:pt x="84" y="617"/>
                    <a:pt x="85" y="619"/>
                  </a:cubicBezTo>
                  <a:cubicBezTo>
                    <a:pt x="86" y="610"/>
                    <a:pt x="86" y="602"/>
                    <a:pt x="87" y="593"/>
                  </a:cubicBezTo>
                  <a:moveTo>
                    <a:pt x="380" y="486"/>
                  </a:moveTo>
                  <a:cubicBezTo>
                    <a:pt x="371" y="487"/>
                    <a:pt x="363" y="487"/>
                    <a:pt x="358" y="497"/>
                  </a:cubicBezTo>
                  <a:cubicBezTo>
                    <a:pt x="366" y="495"/>
                    <a:pt x="377" y="500"/>
                    <a:pt x="380" y="486"/>
                  </a:cubicBezTo>
                  <a:moveTo>
                    <a:pt x="258" y="485"/>
                  </a:moveTo>
                  <a:cubicBezTo>
                    <a:pt x="251" y="485"/>
                    <a:pt x="243" y="485"/>
                    <a:pt x="235" y="485"/>
                  </a:cubicBezTo>
                  <a:cubicBezTo>
                    <a:pt x="227" y="485"/>
                    <a:pt x="215" y="490"/>
                    <a:pt x="210" y="500"/>
                  </a:cubicBezTo>
                  <a:cubicBezTo>
                    <a:pt x="207" y="507"/>
                    <a:pt x="209" y="516"/>
                    <a:pt x="208" y="524"/>
                  </a:cubicBezTo>
                  <a:cubicBezTo>
                    <a:pt x="199" y="525"/>
                    <a:pt x="195" y="530"/>
                    <a:pt x="194" y="538"/>
                  </a:cubicBezTo>
                  <a:cubicBezTo>
                    <a:pt x="181" y="538"/>
                    <a:pt x="181" y="539"/>
                    <a:pt x="178" y="551"/>
                  </a:cubicBezTo>
                  <a:cubicBezTo>
                    <a:pt x="176" y="556"/>
                    <a:pt x="172" y="560"/>
                    <a:pt x="170" y="566"/>
                  </a:cubicBezTo>
                  <a:cubicBezTo>
                    <a:pt x="165" y="579"/>
                    <a:pt x="160" y="593"/>
                    <a:pt x="155" y="607"/>
                  </a:cubicBezTo>
                  <a:cubicBezTo>
                    <a:pt x="152" y="613"/>
                    <a:pt x="151" y="619"/>
                    <a:pt x="148" y="625"/>
                  </a:cubicBezTo>
                  <a:cubicBezTo>
                    <a:pt x="148" y="627"/>
                    <a:pt x="146" y="629"/>
                    <a:pt x="145" y="630"/>
                  </a:cubicBezTo>
                  <a:cubicBezTo>
                    <a:pt x="137" y="634"/>
                    <a:pt x="135" y="641"/>
                    <a:pt x="133" y="648"/>
                  </a:cubicBezTo>
                  <a:cubicBezTo>
                    <a:pt x="131" y="653"/>
                    <a:pt x="128" y="656"/>
                    <a:pt x="123" y="659"/>
                  </a:cubicBezTo>
                  <a:cubicBezTo>
                    <a:pt x="118" y="663"/>
                    <a:pt x="112" y="668"/>
                    <a:pt x="111" y="674"/>
                  </a:cubicBezTo>
                  <a:cubicBezTo>
                    <a:pt x="109" y="682"/>
                    <a:pt x="104" y="687"/>
                    <a:pt x="100" y="691"/>
                  </a:cubicBezTo>
                  <a:cubicBezTo>
                    <a:pt x="100" y="695"/>
                    <a:pt x="101" y="698"/>
                    <a:pt x="103" y="701"/>
                  </a:cubicBezTo>
                  <a:cubicBezTo>
                    <a:pt x="109" y="716"/>
                    <a:pt x="114" y="731"/>
                    <a:pt x="120" y="746"/>
                  </a:cubicBezTo>
                  <a:cubicBezTo>
                    <a:pt x="124" y="756"/>
                    <a:pt x="123" y="769"/>
                    <a:pt x="136" y="774"/>
                  </a:cubicBezTo>
                  <a:cubicBezTo>
                    <a:pt x="136" y="775"/>
                    <a:pt x="137" y="776"/>
                    <a:pt x="137" y="777"/>
                  </a:cubicBezTo>
                  <a:cubicBezTo>
                    <a:pt x="141" y="787"/>
                    <a:pt x="145" y="796"/>
                    <a:pt x="148" y="805"/>
                  </a:cubicBezTo>
                  <a:cubicBezTo>
                    <a:pt x="154" y="821"/>
                    <a:pt x="160" y="836"/>
                    <a:pt x="165" y="852"/>
                  </a:cubicBezTo>
                  <a:cubicBezTo>
                    <a:pt x="168" y="861"/>
                    <a:pt x="169" y="871"/>
                    <a:pt x="172" y="881"/>
                  </a:cubicBezTo>
                  <a:cubicBezTo>
                    <a:pt x="173" y="885"/>
                    <a:pt x="176" y="888"/>
                    <a:pt x="179" y="891"/>
                  </a:cubicBezTo>
                  <a:cubicBezTo>
                    <a:pt x="180" y="891"/>
                    <a:pt x="181" y="891"/>
                    <a:pt x="182" y="890"/>
                  </a:cubicBezTo>
                  <a:cubicBezTo>
                    <a:pt x="182" y="884"/>
                    <a:pt x="181" y="879"/>
                    <a:pt x="180" y="873"/>
                  </a:cubicBezTo>
                  <a:cubicBezTo>
                    <a:pt x="179" y="867"/>
                    <a:pt x="178" y="860"/>
                    <a:pt x="177" y="854"/>
                  </a:cubicBezTo>
                  <a:cubicBezTo>
                    <a:pt x="176" y="852"/>
                    <a:pt x="176" y="849"/>
                    <a:pt x="175" y="847"/>
                  </a:cubicBezTo>
                  <a:cubicBezTo>
                    <a:pt x="170" y="832"/>
                    <a:pt x="166" y="817"/>
                    <a:pt x="158" y="803"/>
                  </a:cubicBezTo>
                  <a:cubicBezTo>
                    <a:pt x="147" y="783"/>
                    <a:pt x="139" y="762"/>
                    <a:pt x="131" y="741"/>
                  </a:cubicBezTo>
                  <a:cubicBezTo>
                    <a:pt x="125" y="726"/>
                    <a:pt x="120" y="711"/>
                    <a:pt x="122" y="696"/>
                  </a:cubicBezTo>
                  <a:cubicBezTo>
                    <a:pt x="124" y="683"/>
                    <a:pt x="127" y="670"/>
                    <a:pt x="129" y="657"/>
                  </a:cubicBezTo>
                  <a:cubicBezTo>
                    <a:pt x="131" y="650"/>
                    <a:pt x="143" y="638"/>
                    <a:pt x="151" y="637"/>
                  </a:cubicBezTo>
                  <a:cubicBezTo>
                    <a:pt x="152" y="637"/>
                    <a:pt x="154" y="637"/>
                    <a:pt x="155" y="637"/>
                  </a:cubicBezTo>
                  <a:cubicBezTo>
                    <a:pt x="168" y="637"/>
                    <a:pt x="174" y="644"/>
                    <a:pt x="174" y="658"/>
                  </a:cubicBezTo>
                  <a:cubicBezTo>
                    <a:pt x="181" y="661"/>
                    <a:pt x="185" y="662"/>
                    <a:pt x="189" y="662"/>
                  </a:cubicBezTo>
                  <a:cubicBezTo>
                    <a:pt x="196" y="662"/>
                    <a:pt x="201" y="657"/>
                    <a:pt x="207" y="647"/>
                  </a:cubicBezTo>
                  <a:cubicBezTo>
                    <a:pt x="208" y="645"/>
                    <a:pt x="211" y="642"/>
                    <a:pt x="213" y="642"/>
                  </a:cubicBezTo>
                  <a:cubicBezTo>
                    <a:pt x="213" y="642"/>
                    <a:pt x="213" y="642"/>
                    <a:pt x="214" y="642"/>
                  </a:cubicBezTo>
                  <a:cubicBezTo>
                    <a:pt x="222" y="645"/>
                    <a:pt x="230" y="648"/>
                    <a:pt x="237" y="652"/>
                  </a:cubicBezTo>
                  <a:cubicBezTo>
                    <a:pt x="243" y="656"/>
                    <a:pt x="247" y="662"/>
                    <a:pt x="253" y="666"/>
                  </a:cubicBezTo>
                  <a:cubicBezTo>
                    <a:pt x="257" y="670"/>
                    <a:pt x="262" y="672"/>
                    <a:pt x="268" y="672"/>
                  </a:cubicBezTo>
                  <a:cubicBezTo>
                    <a:pt x="270" y="672"/>
                    <a:pt x="272" y="672"/>
                    <a:pt x="274" y="671"/>
                  </a:cubicBezTo>
                  <a:cubicBezTo>
                    <a:pt x="272" y="667"/>
                    <a:pt x="271" y="663"/>
                    <a:pt x="269" y="659"/>
                  </a:cubicBezTo>
                  <a:cubicBezTo>
                    <a:pt x="266" y="650"/>
                    <a:pt x="269" y="643"/>
                    <a:pt x="278" y="641"/>
                  </a:cubicBezTo>
                  <a:cubicBezTo>
                    <a:pt x="283" y="640"/>
                    <a:pt x="288" y="640"/>
                    <a:pt x="293" y="639"/>
                  </a:cubicBezTo>
                  <a:cubicBezTo>
                    <a:pt x="299" y="639"/>
                    <a:pt x="304" y="635"/>
                    <a:pt x="306" y="629"/>
                  </a:cubicBezTo>
                  <a:cubicBezTo>
                    <a:pt x="307" y="627"/>
                    <a:pt x="306" y="624"/>
                    <a:pt x="305" y="622"/>
                  </a:cubicBezTo>
                  <a:cubicBezTo>
                    <a:pt x="300" y="615"/>
                    <a:pt x="301" y="612"/>
                    <a:pt x="309" y="609"/>
                  </a:cubicBezTo>
                  <a:cubicBezTo>
                    <a:pt x="313" y="608"/>
                    <a:pt x="316" y="607"/>
                    <a:pt x="319" y="605"/>
                  </a:cubicBezTo>
                  <a:cubicBezTo>
                    <a:pt x="327" y="600"/>
                    <a:pt x="333" y="597"/>
                    <a:pt x="337" y="597"/>
                  </a:cubicBezTo>
                  <a:cubicBezTo>
                    <a:pt x="343" y="597"/>
                    <a:pt x="346" y="603"/>
                    <a:pt x="350" y="616"/>
                  </a:cubicBezTo>
                  <a:cubicBezTo>
                    <a:pt x="353" y="628"/>
                    <a:pt x="357" y="641"/>
                    <a:pt x="346" y="652"/>
                  </a:cubicBezTo>
                  <a:cubicBezTo>
                    <a:pt x="342" y="657"/>
                    <a:pt x="342" y="665"/>
                    <a:pt x="346" y="671"/>
                  </a:cubicBezTo>
                  <a:cubicBezTo>
                    <a:pt x="356" y="685"/>
                    <a:pt x="364" y="699"/>
                    <a:pt x="374" y="713"/>
                  </a:cubicBezTo>
                  <a:cubicBezTo>
                    <a:pt x="380" y="721"/>
                    <a:pt x="387" y="727"/>
                    <a:pt x="393" y="735"/>
                  </a:cubicBezTo>
                  <a:cubicBezTo>
                    <a:pt x="403" y="751"/>
                    <a:pt x="412" y="768"/>
                    <a:pt x="422" y="784"/>
                  </a:cubicBezTo>
                  <a:cubicBezTo>
                    <a:pt x="431" y="798"/>
                    <a:pt x="440" y="812"/>
                    <a:pt x="449" y="825"/>
                  </a:cubicBezTo>
                  <a:cubicBezTo>
                    <a:pt x="450" y="826"/>
                    <a:pt x="452" y="827"/>
                    <a:pt x="455" y="829"/>
                  </a:cubicBezTo>
                  <a:cubicBezTo>
                    <a:pt x="454" y="823"/>
                    <a:pt x="453" y="820"/>
                    <a:pt x="451" y="817"/>
                  </a:cubicBezTo>
                  <a:cubicBezTo>
                    <a:pt x="434" y="789"/>
                    <a:pt x="418" y="760"/>
                    <a:pt x="398" y="734"/>
                  </a:cubicBezTo>
                  <a:cubicBezTo>
                    <a:pt x="396" y="732"/>
                    <a:pt x="395" y="730"/>
                    <a:pt x="394" y="727"/>
                  </a:cubicBezTo>
                  <a:cubicBezTo>
                    <a:pt x="390" y="716"/>
                    <a:pt x="387" y="704"/>
                    <a:pt x="378" y="694"/>
                  </a:cubicBezTo>
                  <a:cubicBezTo>
                    <a:pt x="367" y="683"/>
                    <a:pt x="364" y="669"/>
                    <a:pt x="369" y="654"/>
                  </a:cubicBezTo>
                  <a:cubicBezTo>
                    <a:pt x="370" y="652"/>
                    <a:pt x="371" y="651"/>
                    <a:pt x="372" y="650"/>
                  </a:cubicBezTo>
                  <a:cubicBezTo>
                    <a:pt x="376" y="647"/>
                    <a:pt x="381" y="645"/>
                    <a:pt x="386" y="645"/>
                  </a:cubicBezTo>
                  <a:cubicBezTo>
                    <a:pt x="394" y="645"/>
                    <a:pt x="402" y="649"/>
                    <a:pt x="407" y="656"/>
                  </a:cubicBezTo>
                  <a:cubicBezTo>
                    <a:pt x="410" y="659"/>
                    <a:pt x="413" y="662"/>
                    <a:pt x="417" y="663"/>
                  </a:cubicBezTo>
                  <a:cubicBezTo>
                    <a:pt x="431" y="668"/>
                    <a:pt x="441" y="677"/>
                    <a:pt x="453" y="686"/>
                  </a:cubicBezTo>
                  <a:cubicBezTo>
                    <a:pt x="456" y="688"/>
                    <a:pt x="460" y="690"/>
                    <a:pt x="463" y="692"/>
                  </a:cubicBezTo>
                  <a:cubicBezTo>
                    <a:pt x="473" y="700"/>
                    <a:pt x="485" y="706"/>
                    <a:pt x="492" y="715"/>
                  </a:cubicBezTo>
                  <a:cubicBezTo>
                    <a:pt x="495" y="720"/>
                    <a:pt x="497" y="721"/>
                    <a:pt x="500" y="721"/>
                  </a:cubicBezTo>
                  <a:cubicBezTo>
                    <a:pt x="502" y="721"/>
                    <a:pt x="505" y="720"/>
                    <a:pt x="508" y="720"/>
                  </a:cubicBezTo>
                  <a:cubicBezTo>
                    <a:pt x="504" y="718"/>
                    <a:pt x="501" y="716"/>
                    <a:pt x="497" y="714"/>
                  </a:cubicBezTo>
                  <a:cubicBezTo>
                    <a:pt x="506" y="708"/>
                    <a:pt x="514" y="703"/>
                    <a:pt x="520" y="699"/>
                  </a:cubicBezTo>
                  <a:cubicBezTo>
                    <a:pt x="528" y="700"/>
                    <a:pt x="534" y="701"/>
                    <a:pt x="541" y="702"/>
                  </a:cubicBezTo>
                  <a:cubicBezTo>
                    <a:pt x="541" y="700"/>
                    <a:pt x="542" y="699"/>
                    <a:pt x="542" y="698"/>
                  </a:cubicBezTo>
                  <a:cubicBezTo>
                    <a:pt x="537" y="691"/>
                    <a:pt x="537" y="680"/>
                    <a:pt x="525" y="677"/>
                  </a:cubicBezTo>
                  <a:cubicBezTo>
                    <a:pt x="515" y="675"/>
                    <a:pt x="507" y="670"/>
                    <a:pt x="498" y="666"/>
                  </a:cubicBezTo>
                  <a:cubicBezTo>
                    <a:pt x="493" y="678"/>
                    <a:pt x="488" y="683"/>
                    <a:pt x="481" y="683"/>
                  </a:cubicBezTo>
                  <a:cubicBezTo>
                    <a:pt x="478" y="683"/>
                    <a:pt x="473" y="681"/>
                    <a:pt x="467" y="678"/>
                  </a:cubicBezTo>
                  <a:cubicBezTo>
                    <a:pt x="449" y="670"/>
                    <a:pt x="432" y="660"/>
                    <a:pt x="414" y="651"/>
                  </a:cubicBezTo>
                  <a:cubicBezTo>
                    <a:pt x="388" y="639"/>
                    <a:pt x="376" y="615"/>
                    <a:pt x="364" y="591"/>
                  </a:cubicBezTo>
                  <a:cubicBezTo>
                    <a:pt x="360" y="583"/>
                    <a:pt x="362" y="577"/>
                    <a:pt x="370" y="571"/>
                  </a:cubicBezTo>
                  <a:cubicBezTo>
                    <a:pt x="375" y="568"/>
                    <a:pt x="377" y="564"/>
                    <a:pt x="378" y="558"/>
                  </a:cubicBezTo>
                  <a:cubicBezTo>
                    <a:pt x="378" y="555"/>
                    <a:pt x="379" y="552"/>
                    <a:pt x="380" y="549"/>
                  </a:cubicBezTo>
                  <a:cubicBezTo>
                    <a:pt x="371" y="547"/>
                    <a:pt x="361" y="548"/>
                    <a:pt x="358" y="536"/>
                  </a:cubicBezTo>
                  <a:cubicBezTo>
                    <a:pt x="357" y="533"/>
                    <a:pt x="351" y="532"/>
                    <a:pt x="349" y="529"/>
                  </a:cubicBezTo>
                  <a:cubicBezTo>
                    <a:pt x="345" y="524"/>
                    <a:pt x="341" y="518"/>
                    <a:pt x="337" y="513"/>
                  </a:cubicBezTo>
                  <a:cubicBezTo>
                    <a:pt x="330" y="505"/>
                    <a:pt x="323" y="497"/>
                    <a:pt x="315" y="490"/>
                  </a:cubicBezTo>
                  <a:cubicBezTo>
                    <a:pt x="314" y="489"/>
                    <a:pt x="312" y="488"/>
                    <a:pt x="310" y="488"/>
                  </a:cubicBezTo>
                  <a:cubicBezTo>
                    <a:pt x="308" y="488"/>
                    <a:pt x="305" y="489"/>
                    <a:pt x="304" y="489"/>
                  </a:cubicBezTo>
                  <a:cubicBezTo>
                    <a:pt x="301" y="489"/>
                    <a:pt x="299" y="490"/>
                    <a:pt x="296" y="490"/>
                  </a:cubicBezTo>
                  <a:cubicBezTo>
                    <a:pt x="296" y="490"/>
                    <a:pt x="296" y="490"/>
                    <a:pt x="295" y="490"/>
                  </a:cubicBezTo>
                  <a:cubicBezTo>
                    <a:pt x="283" y="485"/>
                    <a:pt x="271" y="485"/>
                    <a:pt x="258" y="485"/>
                  </a:cubicBezTo>
                  <a:moveTo>
                    <a:pt x="100" y="208"/>
                  </a:moveTo>
                  <a:cubicBezTo>
                    <a:pt x="100" y="208"/>
                    <a:pt x="99" y="208"/>
                    <a:pt x="99" y="208"/>
                  </a:cubicBezTo>
                  <a:cubicBezTo>
                    <a:pt x="101" y="210"/>
                    <a:pt x="102" y="213"/>
                    <a:pt x="104" y="215"/>
                  </a:cubicBezTo>
                  <a:cubicBezTo>
                    <a:pt x="105" y="214"/>
                    <a:pt x="105" y="212"/>
                    <a:pt x="105" y="211"/>
                  </a:cubicBezTo>
                  <a:cubicBezTo>
                    <a:pt x="104" y="210"/>
                    <a:pt x="102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moveTo>
                    <a:pt x="125" y="174"/>
                  </a:moveTo>
                  <a:cubicBezTo>
                    <a:pt x="119" y="175"/>
                    <a:pt x="113" y="177"/>
                    <a:pt x="107" y="179"/>
                  </a:cubicBezTo>
                  <a:cubicBezTo>
                    <a:pt x="107" y="183"/>
                    <a:pt x="106" y="187"/>
                    <a:pt x="106" y="190"/>
                  </a:cubicBezTo>
                  <a:cubicBezTo>
                    <a:pt x="105" y="194"/>
                    <a:pt x="105" y="197"/>
                    <a:pt x="105" y="200"/>
                  </a:cubicBezTo>
                  <a:cubicBezTo>
                    <a:pt x="105" y="200"/>
                    <a:pt x="105" y="200"/>
                    <a:pt x="105" y="200"/>
                  </a:cubicBezTo>
                  <a:cubicBezTo>
                    <a:pt x="117" y="200"/>
                    <a:pt x="130" y="183"/>
                    <a:pt x="125" y="174"/>
                  </a:cubicBezTo>
                  <a:moveTo>
                    <a:pt x="116" y="159"/>
                  </a:moveTo>
                  <a:cubicBezTo>
                    <a:pt x="114" y="159"/>
                    <a:pt x="111" y="162"/>
                    <a:pt x="109" y="163"/>
                  </a:cubicBezTo>
                  <a:cubicBezTo>
                    <a:pt x="115" y="163"/>
                    <a:pt x="119" y="166"/>
                    <a:pt x="120" y="171"/>
                  </a:cubicBezTo>
                  <a:cubicBezTo>
                    <a:pt x="128" y="170"/>
                    <a:pt x="128" y="169"/>
                    <a:pt x="130" y="161"/>
                  </a:cubicBezTo>
                  <a:cubicBezTo>
                    <a:pt x="125" y="160"/>
                    <a:pt x="121" y="159"/>
                    <a:pt x="116" y="159"/>
                  </a:cubicBezTo>
                  <a:moveTo>
                    <a:pt x="3" y="153"/>
                  </a:moveTo>
                  <a:cubicBezTo>
                    <a:pt x="3" y="153"/>
                    <a:pt x="3" y="153"/>
                    <a:pt x="3" y="153"/>
                  </a:cubicBezTo>
                  <a:cubicBezTo>
                    <a:pt x="2" y="154"/>
                    <a:pt x="1" y="155"/>
                    <a:pt x="0" y="156"/>
                  </a:cubicBezTo>
                  <a:cubicBezTo>
                    <a:pt x="0" y="156"/>
                    <a:pt x="1" y="157"/>
                    <a:pt x="1" y="158"/>
                  </a:cubicBezTo>
                  <a:cubicBezTo>
                    <a:pt x="4" y="159"/>
                    <a:pt x="6" y="160"/>
                    <a:pt x="9" y="161"/>
                  </a:cubicBezTo>
                  <a:cubicBezTo>
                    <a:pt x="9" y="161"/>
                    <a:pt x="10" y="161"/>
                    <a:pt x="11" y="160"/>
                  </a:cubicBezTo>
                  <a:cubicBezTo>
                    <a:pt x="11" y="160"/>
                    <a:pt x="11" y="159"/>
                    <a:pt x="11" y="158"/>
                  </a:cubicBezTo>
                  <a:cubicBezTo>
                    <a:pt x="9" y="156"/>
                    <a:pt x="6" y="154"/>
                    <a:pt x="3" y="153"/>
                  </a:cubicBezTo>
                  <a:cubicBezTo>
                    <a:pt x="3" y="153"/>
                    <a:pt x="3" y="153"/>
                    <a:pt x="3" y="153"/>
                  </a:cubicBezTo>
                  <a:moveTo>
                    <a:pt x="97" y="110"/>
                  </a:moveTo>
                  <a:cubicBezTo>
                    <a:pt x="96" y="110"/>
                    <a:pt x="94" y="110"/>
                    <a:pt x="93" y="113"/>
                  </a:cubicBezTo>
                  <a:cubicBezTo>
                    <a:pt x="93" y="113"/>
                    <a:pt x="94" y="116"/>
                    <a:pt x="95" y="116"/>
                  </a:cubicBezTo>
                  <a:cubicBezTo>
                    <a:pt x="95" y="116"/>
                    <a:pt x="96" y="116"/>
                    <a:pt x="96" y="116"/>
                  </a:cubicBezTo>
                  <a:cubicBezTo>
                    <a:pt x="99" y="116"/>
                    <a:pt x="102" y="115"/>
                    <a:pt x="101" y="111"/>
                  </a:cubicBezTo>
                  <a:cubicBezTo>
                    <a:pt x="100" y="110"/>
                    <a:pt x="99" y="110"/>
                    <a:pt x="97" y="110"/>
                  </a:cubicBezTo>
                  <a:moveTo>
                    <a:pt x="75" y="104"/>
                  </a:moveTo>
                  <a:cubicBezTo>
                    <a:pt x="75" y="104"/>
                    <a:pt x="75" y="105"/>
                    <a:pt x="75" y="105"/>
                  </a:cubicBezTo>
                  <a:cubicBezTo>
                    <a:pt x="76" y="106"/>
                    <a:pt x="77" y="106"/>
                    <a:pt x="78" y="107"/>
                  </a:cubicBezTo>
                  <a:cubicBezTo>
                    <a:pt x="79" y="109"/>
                    <a:pt x="80" y="112"/>
                    <a:pt x="82" y="115"/>
                  </a:cubicBezTo>
                  <a:cubicBezTo>
                    <a:pt x="84" y="116"/>
                    <a:pt x="86" y="117"/>
                    <a:pt x="88" y="118"/>
                  </a:cubicBezTo>
                  <a:cubicBezTo>
                    <a:pt x="88" y="118"/>
                    <a:pt x="88" y="118"/>
                    <a:pt x="88" y="118"/>
                  </a:cubicBezTo>
                  <a:cubicBezTo>
                    <a:pt x="89" y="118"/>
                    <a:pt x="90" y="117"/>
                    <a:pt x="90" y="116"/>
                  </a:cubicBezTo>
                  <a:cubicBezTo>
                    <a:pt x="91" y="114"/>
                    <a:pt x="92" y="111"/>
                    <a:pt x="93" y="107"/>
                  </a:cubicBezTo>
                  <a:cubicBezTo>
                    <a:pt x="93" y="107"/>
                    <a:pt x="93" y="106"/>
                    <a:pt x="92" y="106"/>
                  </a:cubicBezTo>
                  <a:cubicBezTo>
                    <a:pt x="86" y="105"/>
                    <a:pt x="81" y="104"/>
                    <a:pt x="75" y="104"/>
                  </a:cubicBezTo>
                  <a:moveTo>
                    <a:pt x="402" y="85"/>
                  </a:moveTo>
                  <a:cubicBezTo>
                    <a:pt x="389" y="93"/>
                    <a:pt x="376" y="101"/>
                    <a:pt x="362" y="109"/>
                  </a:cubicBezTo>
                  <a:cubicBezTo>
                    <a:pt x="361" y="109"/>
                    <a:pt x="360" y="111"/>
                    <a:pt x="359" y="112"/>
                  </a:cubicBezTo>
                  <a:cubicBezTo>
                    <a:pt x="353" y="116"/>
                    <a:pt x="349" y="121"/>
                    <a:pt x="343" y="124"/>
                  </a:cubicBezTo>
                  <a:cubicBezTo>
                    <a:pt x="332" y="131"/>
                    <a:pt x="321" y="135"/>
                    <a:pt x="320" y="151"/>
                  </a:cubicBezTo>
                  <a:cubicBezTo>
                    <a:pt x="320" y="156"/>
                    <a:pt x="316" y="158"/>
                    <a:pt x="311" y="158"/>
                  </a:cubicBezTo>
                  <a:cubicBezTo>
                    <a:pt x="310" y="158"/>
                    <a:pt x="308" y="158"/>
                    <a:pt x="307" y="158"/>
                  </a:cubicBezTo>
                  <a:cubicBezTo>
                    <a:pt x="299" y="156"/>
                    <a:pt x="290" y="153"/>
                    <a:pt x="283" y="149"/>
                  </a:cubicBezTo>
                  <a:cubicBezTo>
                    <a:pt x="271" y="141"/>
                    <a:pt x="259" y="131"/>
                    <a:pt x="249" y="121"/>
                  </a:cubicBezTo>
                  <a:cubicBezTo>
                    <a:pt x="241" y="113"/>
                    <a:pt x="234" y="106"/>
                    <a:pt x="223" y="106"/>
                  </a:cubicBezTo>
                  <a:cubicBezTo>
                    <a:pt x="220" y="106"/>
                    <a:pt x="217" y="107"/>
                    <a:pt x="213" y="108"/>
                  </a:cubicBezTo>
                  <a:cubicBezTo>
                    <a:pt x="212" y="109"/>
                    <a:pt x="211" y="109"/>
                    <a:pt x="209" y="109"/>
                  </a:cubicBezTo>
                  <a:cubicBezTo>
                    <a:pt x="206" y="109"/>
                    <a:pt x="203" y="106"/>
                    <a:pt x="203" y="100"/>
                  </a:cubicBezTo>
                  <a:cubicBezTo>
                    <a:pt x="200" y="106"/>
                    <a:pt x="197" y="111"/>
                    <a:pt x="197" y="115"/>
                  </a:cubicBezTo>
                  <a:cubicBezTo>
                    <a:pt x="196" y="121"/>
                    <a:pt x="193" y="122"/>
                    <a:pt x="189" y="123"/>
                  </a:cubicBezTo>
                  <a:cubicBezTo>
                    <a:pt x="188" y="124"/>
                    <a:pt x="186" y="124"/>
                    <a:pt x="185" y="124"/>
                  </a:cubicBezTo>
                  <a:cubicBezTo>
                    <a:pt x="185" y="127"/>
                    <a:pt x="186" y="130"/>
                    <a:pt x="189" y="132"/>
                  </a:cubicBezTo>
                  <a:cubicBezTo>
                    <a:pt x="189" y="132"/>
                    <a:pt x="189" y="134"/>
                    <a:pt x="189" y="135"/>
                  </a:cubicBezTo>
                  <a:cubicBezTo>
                    <a:pt x="189" y="142"/>
                    <a:pt x="190" y="148"/>
                    <a:pt x="196" y="152"/>
                  </a:cubicBezTo>
                  <a:cubicBezTo>
                    <a:pt x="199" y="153"/>
                    <a:pt x="202" y="155"/>
                    <a:pt x="204" y="157"/>
                  </a:cubicBezTo>
                  <a:cubicBezTo>
                    <a:pt x="206" y="158"/>
                    <a:pt x="207" y="160"/>
                    <a:pt x="208" y="161"/>
                  </a:cubicBezTo>
                  <a:cubicBezTo>
                    <a:pt x="204" y="165"/>
                    <a:pt x="202" y="169"/>
                    <a:pt x="199" y="172"/>
                  </a:cubicBezTo>
                  <a:cubicBezTo>
                    <a:pt x="198" y="174"/>
                    <a:pt x="195" y="175"/>
                    <a:pt x="194" y="178"/>
                  </a:cubicBezTo>
                  <a:cubicBezTo>
                    <a:pt x="192" y="179"/>
                    <a:pt x="192" y="182"/>
                    <a:pt x="191" y="184"/>
                  </a:cubicBezTo>
                  <a:cubicBezTo>
                    <a:pt x="191" y="184"/>
                    <a:pt x="194" y="186"/>
                    <a:pt x="195" y="186"/>
                  </a:cubicBezTo>
                  <a:cubicBezTo>
                    <a:pt x="195" y="186"/>
                    <a:pt x="195" y="186"/>
                    <a:pt x="195" y="186"/>
                  </a:cubicBezTo>
                  <a:cubicBezTo>
                    <a:pt x="199" y="182"/>
                    <a:pt x="204" y="181"/>
                    <a:pt x="205" y="175"/>
                  </a:cubicBezTo>
                  <a:cubicBezTo>
                    <a:pt x="206" y="172"/>
                    <a:pt x="210" y="169"/>
                    <a:pt x="214" y="168"/>
                  </a:cubicBezTo>
                  <a:cubicBezTo>
                    <a:pt x="216" y="166"/>
                    <a:pt x="220" y="166"/>
                    <a:pt x="223" y="165"/>
                  </a:cubicBezTo>
                  <a:cubicBezTo>
                    <a:pt x="223" y="165"/>
                    <a:pt x="223" y="165"/>
                    <a:pt x="223" y="165"/>
                  </a:cubicBezTo>
                  <a:cubicBezTo>
                    <a:pt x="223" y="165"/>
                    <a:pt x="224" y="165"/>
                    <a:pt x="224" y="165"/>
                  </a:cubicBezTo>
                  <a:cubicBezTo>
                    <a:pt x="226" y="172"/>
                    <a:pt x="235" y="168"/>
                    <a:pt x="237" y="175"/>
                  </a:cubicBezTo>
                  <a:cubicBezTo>
                    <a:pt x="237" y="176"/>
                    <a:pt x="237" y="177"/>
                    <a:pt x="237" y="178"/>
                  </a:cubicBezTo>
                  <a:cubicBezTo>
                    <a:pt x="234" y="183"/>
                    <a:pt x="235" y="188"/>
                    <a:pt x="235" y="194"/>
                  </a:cubicBezTo>
                  <a:cubicBezTo>
                    <a:pt x="235" y="196"/>
                    <a:pt x="231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18" y="199"/>
                    <a:pt x="211" y="206"/>
                    <a:pt x="204" y="213"/>
                  </a:cubicBezTo>
                  <a:cubicBezTo>
                    <a:pt x="197" y="220"/>
                    <a:pt x="192" y="227"/>
                    <a:pt x="183" y="231"/>
                  </a:cubicBezTo>
                  <a:cubicBezTo>
                    <a:pt x="179" y="233"/>
                    <a:pt x="178" y="241"/>
                    <a:pt x="182" y="244"/>
                  </a:cubicBezTo>
                  <a:cubicBezTo>
                    <a:pt x="188" y="248"/>
                    <a:pt x="194" y="253"/>
                    <a:pt x="200" y="257"/>
                  </a:cubicBezTo>
                  <a:cubicBezTo>
                    <a:pt x="204" y="260"/>
                    <a:pt x="208" y="264"/>
                    <a:pt x="213" y="265"/>
                  </a:cubicBezTo>
                  <a:cubicBezTo>
                    <a:pt x="220" y="268"/>
                    <a:pt x="226" y="274"/>
                    <a:pt x="234" y="274"/>
                  </a:cubicBezTo>
                  <a:cubicBezTo>
                    <a:pt x="234" y="274"/>
                    <a:pt x="235" y="274"/>
                    <a:pt x="236" y="274"/>
                  </a:cubicBezTo>
                  <a:cubicBezTo>
                    <a:pt x="236" y="274"/>
                    <a:pt x="236" y="274"/>
                    <a:pt x="236" y="274"/>
                  </a:cubicBezTo>
                  <a:cubicBezTo>
                    <a:pt x="237" y="274"/>
                    <a:pt x="238" y="275"/>
                    <a:pt x="239" y="275"/>
                  </a:cubicBezTo>
                  <a:cubicBezTo>
                    <a:pt x="244" y="277"/>
                    <a:pt x="248" y="279"/>
                    <a:pt x="253" y="281"/>
                  </a:cubicBezTo>
                  <a:cubicBezTo>
                    <a:pt x="259" y="283"/>
                    <a:pt x="266" y="284"/>
                    <a:pt x="272" y="286"/>
                  </a:cubicBezTo>
                  <a:cubicBezTo>
                    <a:pt x="282" y="288"/>
                    <a:pt x="291" y="291"/>
                    <a:pt x="301" y="291"/>
                  </a:cubicBezTo>
                  <a:cubicBezTo>
                    <a:pt x="302" y="291"/>
                    <a:pt x="303" y="291"/>
                    <a:pt x="303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16" y="291"/>
                    <a:pt x="325" y="298"/>
                    <a:pt x="335" y="304"/>
                  </a:cubicBezTo>
                  <a:cubicBezTo>
                    <a:pt x="339" y="307"/>
                    <a:pt x="341" y="310"/>
                    <a:pt x="343" y="314"/>
                  </a:cubicBezTo>
                  <a:cubicBezTo>
                    <a:pt x="344" y="314"/>
                    <a:pt x="344" y="315"/>
                    <a:pt x="345" y="315"/>
                  </a:cubicBezTo>
                  <a:cubicBezTo>
                    <a:pt x="353" y="316"/>
                    <a:pt x="353" y="323"/>
                    <a:pt x="356" y="328"/>
                  </a:cubicBezTo>
                  <a:cubicBezTo>
                    <a:pt x="360" y="334"/>
                    <a:pt x="357" y="337"/>
                    <a:pt x="352" y="341"/>
                  </a:cubicBezTo>
                  <a:cubicBezTo>
                    <a:pt x="344" y="346"/>
                    <a:pt x="335" y="344"/>
                    <a:pt x="327" y="347"/>
                  </a:cubicBezTo>
                  <a:cubicBezTo>
                    <a:pt x="323" y="349"/>
                    <a:pt x="319" y="350"/>
                    <a:pt x="314" y="350"/>
                  </a:cubicBezTo>
                  <a:cubicBezTo>
                    <a:pt x="310" y="350"/>
                    <a:pt x="306" y="349"/>
                    <a:pt x="302" y="349"/>
                  </a:cubicBezTo>
                  <a:cubicBezTo>
                    <a:pt x="298" y="348"/>
                    <a:pt x="293" y="345"/>
                    <a:pt x="289" y="342"/>
                  </a:cubicBezTo>
                  <a:cubicBezTo>
                    <a:pt x="283" y="339"/>
                    <a:pt x="275" y="338"/>
                    <a:pt x="271" y="333"/>
                  </a:cubicBezTo>
                  <a:cubicBezTo>
                    <a:pt x="265" y="327"/>
                    <a:pt x="258" y="326"/>
                    <a:pt x="252" y="322"/>
                  </a:cubicBezTo>
                  <a:cubicBezTo>
                    <a:pt x="243" y="316"/>
                    <a:pt x="235" y="311"/>
                    <a:pt x="226" y="307"/>
                  </a:cubicBezTo>
                  <a:cubicBezTo>
                    <a:pt x="214" y="300"/>
                    <a:pt x="202" y="293"/>
                    <a:pt x="187" y="293"/>
                  </a:cubicBezTo>
                  <a:cubicBezTo>
                    <a:pt x="187" y="293"/>
                    <a:pt x="187" y="293"/>
                    <a:pt x="186" y="293"/>
                  </a:cubicBezTo>
                  <a:cubicBezTo>
                    <a:pt x="174" y="293"/>
                    <a:pt x="163" y="296"/>
                    <a:pt x="154" y="305"/>
                  </a:cubicBezTo>
                  <a:cubicBezTo>
                    <a:pt x="153" y="307"/>
                    <a:pt x="154" y="312"/>
                    <a:pt x="155" y="315"/>
                  </a:cubicBezTo>
                  <a:cubicBezTo>
                    <a:pt x="157" y="319"/>
                    <a:pt x="160" y="322"/>
                    <a:pt x="163" y="326"/>
                  </a:cubicBezTo>
                  <a:cubicBezTo>
                    <a:pt x="161" y="326"/>
                    <a:pt x="159" y="326"/>
                    <a:pt x="157" y="327"/>
                  </a:cubicBezTo>
                  <a:cubicBezTo>
                    <a:pt x="160" y="339"/>
                    <a:pt x="171" y="345"/>
                    <a:pt x="179" y="354"/>
                  </a:cubicBezTo>
                  <a:cubicBezTo>
                    <a:pt x="191" y="369"/>
                    <a:pt x="207" y="382"/>
                    <a:pt x="206" y="405"/>
                  </a:cubicBezTo>
                  <a:cubicBezTo>
                    <a:pt x="206" y="412"/>
                    <a:pt x="211" y="420"/>
                    <a:pt x="215" y="427"/>
                  </a:cubicBezTo>
                  <a:cubicBezTo>
                    <a:pt x="221" y="436"/>
                    <a:pt x="228" y="444"/>
                    <a:pt x="235" y="453"/>
                  </a:cubicBezTo>
                  <a:cubicBezTo>
                    <a:pt x="241" y="461"/>
                    <a:pt x="249" y="465"/>
                    <a:pt x="258" y="465"/>
                  </a:cubicBezTo>
                  <a:cubicBezTo>
                    <a:pt x="262" y="465"/>
                    <a:pt x="266" y="464"/>
                    <a:pt x="269" y="463"/>
                  </a:cubicBezTo>
                  <a:cubicBezTo>
                    <a:pt x="273" y="462"/>
                    <a:pt x="277" y="461"/>
                    <a:pt x="281" y="461"/>
                  </a:cubicBezTo>
                  <a:cubicBezTo>
                    <a:pt x="284" y="461"/>
                    <a:pt x="288" y="461"/>
                    <a:pt x="291" y="461"/>
                  </a:cubicBezTo>
                  <a:cubicBezTo>
                    <a:pt x="306" y="462"/>
                    <a:pt x="319" y="468"/>
                    <a:pt x="332" y="475"/>
                  </a:cubicBezTo>
                  <a:cubicBezTo>
                    <a:pt x="336" y="477"/>
                    <a:pt x="340" y="478"/>
                    <a:pt x="344" y="478"/>
                  </a:cubicBezTo>
                  <a:cubicBezTo>
                    <a:pt x="348" y="478"/>
                    <a:pt x="352" y="477"/>
                    <a:pt x="356" y="475"/>
                  </a:cubicBezTo>
                  <a:cubicBezTo>
                    <a:pt x="363" y="472"/>
                    <a:pt x="373" y="471"/>
                    <a:pt x="377" y="466"/>
                  </a:cubicBezTo>
                  <a:cubicBezTo>
                    <a:pt x="383" y="461"/>
                    <a:pt x="389" y="460"/>
                    <a:pt x="396" y="458"/>
                  </a:cubicBezTo>
                  <a:cubicBezTo>
                    <a:pt x="400" y="456"/>
                    <a:pt x="404" y="455"/>
                    <a:pt x="408" y="455"/>
                  </a:cubicBezTo>
                  <a:cubicBezTo>
                    <a:pt x="413" y="455"/>
                    <a:pt x="417" y="457"/>
                    <a:pt x="421" y="461"/>
                  </a:cubicBezTo>
                  <a:cubicBezTo>
                    <a:pt x="425" y="467"/>
                    <a:pt x="431" y="470"/>
                    <a:pt x="438" y="473"/>
                  </a:cubicBezTo>
                  <a:cubicBezTo>
                    <a:pt x="438" y="470"/>
                    <a:pt x="440" y="469"/>
                    <a:pt x="443" y="467"/>
                  </a:cubicBezTo>
                  <a:cubicBezTo>
                    <a:pt x="445" y="467"/>
                    <a:pt x="447" y="466"/>
                    <a:pt x="451" y="465"/>
                  </a:cubicBezTo>
                  <a:cubicBezTo>
                    <a:pt x="447" y="462"/>
                    <a:pt x="445" y="460"/>
                    <a:pt x="443" y="459"/>
                  </a:cubicBezTo>
                  <a:cubicBezTo>
                    <a:pt x="437" y="457"/>
                    <a:pt x="438" y="453"/>
                    <a:pt x="440" y="449"/>
                  </a:cubicBezTo>
                  <a:cubicBezTo>
                    <a:pt x="442" y="444"/>
                    <a:pt x="450" y="441"/>
                    <a:pt x="456" y="441"/>
                  </a:cubicBezTo>
                  <a:cubicBezTo>
                    <a:pt x="457" y="441"/>
                    <a:pt x="458" y="441"/>
                    <a:pt x="459" y="441"/>
                  </a:cubicBezTo>
                  <a:cubicBezTo>
                    <a:pt x="468" y="443"/>
                    <a:pt x="477" y="446"/>
                    <a:pt x="486" y="447"/>
                  </a:cubicBezTo>
                  <a:cubicBezTo>
                    <a:pt x="497" y="448"/>
                    <a:pt x="507" y="450"/>
                    <a:pt x="517" y="450"/>
                  </a:cubicBezTo>
                  <a:cubicBezTo>
                    <a:pt x="523" y="450"/>
                    <a:pt x="528" y="450"/>
                    <a:pt x="534" y="448"/>
                  </a:cubicBezTo>
                  <a:cubicBezTo>
                    <a:pt x="535" y="448"/>
                    <a:pt x="537" y="448"/>
                    <a:pt x="539" y="448"/>
                  </a:cubicBezTo>
                  <a:cubicBezTo>
                    <a:pt x="544" y="448"/>
                    <a:pt x="549" y="449"/>
                    <a:pt x="553" y="452"/>
                  </a:cubicBezTo>
                  <a:cubicBezTo>
                    <a:pt x="560" y="455"/>
                    <a:pt x="567" y="457"/>
                    <a:pt x="574" y="457"/>
                  </a:cubicBezTo>
                  <a:cubicBezTo>
                    <a:pt x="576" y="457"/>
                    <a:pt x="578" y="456"/>
                    <a:pt x="580" y="456"/>
                  </a:cubicBezTo>
                  <a:cubicBezTo>
                    <a:pt x="587" y="455"/>
                    <a:pt x="594" y="453"/>
                    <a:pt x="602" y="453"/>
                  </a:cubicBezTo>
                  <a:cubicBezTo>
                    <a:pt x="615" y="451"/>
                    <a:pt x="630" y="452"/>
                    <a:pt x="643" y="448"/>
                  </a:cubicBezTo>
                  <a:cubicBezTo>
                    <a:pt x="649" y="447"/>
                    <a:pt x="655" y="446"/>
                    <a:pt x="660" y="446"/>
                  </a:cubicBezTo>
                  <a:cubicBezTo>
                    <a:pt x="667" y="446"/>
                    <a:pt x="674" y="447"/>
                    <a:pt x="681" y="447"/>
                  </a:cubicBezTo>
                  <a:cubicBezTo>
                    <a:pt x="698" y="448"/>
                    <a:pt x="715" y="452"/>
                    <a:pt x="732" y="454"/>
                  </a:cubicBezTo>
                  <a:cubicBezTo>
                    <a:pt x="733" y="454"/>
                    <a:pt x="733" y="454"/>
                    <a:pt x="734" y="454"/>
                  </a:cubicBezTo>
                  <a:cubicBezTo>
                    <a:pt x="736" y="454"/>
                    <a:pt x="739" y="453"/>
                    <a:pt x="742" y="453"/>
                  </a:cubicBezTo>
                  <a:cubicBezTo>
                    <a:pt x="731" y="449"/>
                    <a:pt x="720" y="448"/>
                    <a:pt x="709" y="446"/>
                  </a:cubicBezTo>
                  <a:cubicBezTo>
                    <a:pt x="703" y="445"/>
                    <a:pt x="697" y="443"/>
                    <a:pt x="691" y="442"/>
                  </a:cubicBezTo>
                  <a:cubicBezTo>
                    <a:pt x="676" y="438"/>
                    <a:pt x="661" y="434"/>
                    <a:pt x="646" y="434"/>
                  </a:cubicBezTo>
                  <a:cubicBezTo>
                    <a:pt x="640" y="434"/>
                    <a:pt x="635" y="434"/>
                    <a:pt x="629" y="436"/>
                  </a:cubicBezTo>
                  <a:cubicBezTo>
                    <a:pt x="622" y="437"/>
                    <a:pt x="615" y="438"/>
                    <a:pt x="608" y="438"/>
                  </a:cubicBezTo>
                  <a:cubicBezTo>
                    <a:pt x="593" y="438"/>
                    <a:pt x="578" y="434"/>
                    <a:pt x="563" y="429"/>
                  </a:cubicBezTo>
                  <a:cubicBezTo>
                    <a:pt x="544" y="421"/>
                    <a:pt x="525" y="419"/>
                    <a:pt x="506" y="419"/>
                  </a:cubicBezTo>
                  <a:cubicBezTo>
                    <a:pt x="506" y="419"/>
                    <a:pt x="506" y="419"/>
                    <a:pt x="505" y="419"/>
                  </a:cubicBezTo>
                  <a:cubicBezTo>
                    <a:pt x="503" y="419"/>
                    <a:pt x="501" y="419"/>
                    <a:pt x="499" y="419"/>
                  </a:cubicBezTo>
                  <a:cubicBezTo>
                    <a:pt x="497" y="419"/>
                    <a:pt x="494" y="420"/>
                    <a:pt x="492" y="420"/>
                  </a:cubicBezTo>
                  <a:cubicBezTo>
                    <a:pt x="485" y="420"/>
                    <a:pt x="478" y="419"/>
                    <a:pt x="471" y="417"/>
                  </a:cubicBezTo>
                  <a:cubicBezTo>
                    <a:pt x="462" y="415"/>
                    <a:pt x="455" y="400"/>
                    <a:pt x="459" y="392"/>
                  </a:cubicBezTo>
                  <a:cubicBezTo>
                    <a:pt x="460" y="391"/>
                    <a:pt x="461" y="389"/>
                    <a:pt x="463" y="388"/>
                  </a:cubicBezTo>
                  <a:cubicBezTo>
                    <a:pt x="465" y="387"/>
                    <a:pt x="467" y="385"/>
                    <a:pt x="469" y="384"/>
                  </a:cubicBezTo>
                  <a:cubicBezTo>
                    <a:pt x="477" y="378"/>
                    <a:pt x="479" y="373"/>
                    <a:pt x="475" y="364"/>
                  </a:cubicBezTo>
                  <a:cubicBezTo>
                    <a:pt x="474" y="361"/>
                    <a:pt x="472" y="358"/>
                    <a:pt x="469" y="357"/>
                  </a:cubicBezTo>
                  <a:cubicBezTo>
                    <a:pt x="469" y="357"/>
                    <a:pt x="469" y="357"/>
                    <a:pt x="469" y="357"/>
                  </a:cubicBezTo>
                  <a:cubicBezTo>
                    <a:pt x="467" y="357"/>
                    <a:pt x="464" y="360"/>
                    <a:pt x="462" y="362"/>
                  </a:cubicBezTo>
                  <a:cubicBezTo>
                    <a:pt x="460" y="364"/>
                    <a:pt x="459" y="366"/>
                    <a:pt x="456" y="367"/>
                  </a:cubicBezTo>
                  <a:cubicBezTo>
                    <a:pt x="454" y="368"/>
                    <a:pt x="450" y="369"/>
                    <a:pt x="448" y="369"/>
                  </a:cubicBezTo>
                  <a:cubicBezTo>
                    <a:pt x="447" y="369"/>
                    <a:pt x="446" y="369"/>
                    <a:pt x="446" y="369"/>
                  </a:cubicBezTo>
                  <a:cubicBezTo>
                    <a:pt x="444" y="366"/>
                    <a:pt x="444" y="361"/>
                    <a:pt x="444" y="357"/>
                  </a:cubicBezTo>
                  <a:cubicBezTo>
                    <a:pt x="443" y="355"/>
                    <a:pt x="444" y="353"/>
                    <a:pt x="443" y="352"/>
                  </a:cubicBezTo>
                  <a:cubicBezTo>
                    <a:pt x="434" y="345"/>
                    <a:pt x="435" y="334"/>
                    <a:pt x="432" y="325"/>
                  </a:cubicBezTo>
                  <a:cubicBezTo>
                    <a:pt x="426" y="310"/>
                    <a:pt x="423" y="295"/>
                    <a:pt x="418" y="280"/>
                  </a:cubicBezTo>
                  <a:cubicBezTo>
                    <a:pt x="414" y="266"/>
                    <a:pt x="417" y="255"/>
                    <a:pt x="428" y="248"/>
                  </a:cubicBezTo>
                  <a:cubicBezTo>
                    <a:pt x="443" y="239"/>
                    <a:pt x="461" y="236"/>
                    <a:pt x="477" y="231"/>
                  </a:cubicBezTo>
                  <a:cubicBezTo>
                    <a:pt x="494" y="226"/>
                    <a:pt x="511" y="223"/>
                    <a:pt x="528" y="218"/>
                  </a:cubicBezTo>
                  <a:cubicBezTo>
                    <a:pt x="529" y="218"/>
                    <a:pt x="530" y="216"/>
                    <a:pt x="530" y="215"/>
                  </a:cubicBezTo>
                  <a:cubicBezTo>
                    <a:pt x="530" y="214"/>
                    <a:pt x="528" y="213"/>
                    <a:pt x="527" y="213"/>
                  </a:cubicBezTo>
                  <a:cubicBezTo>
                    <a:pt x="527" y="213"/>
                    <a:pt x="527" y="213"/>
                    <a:pt x="527" y="213"/>
                  </a:cubicBezTo>
                  <a:cubicBezTo>
                    <a:pt x="521" y="213"/>
                    <a:pt x="514" y="214"/>
                    <a:pt x="508" y="215"/>
                  </a:cubicBezTo>
                  <a:cubicBezTo>
                    <a:pt x="497" y="217"/>
                    <a:pt x="486" y="220"/>
                    <a:pt x="476" y="222"/>
                  </a:cubicBezTo>
                  <a:cubicBezTo>
                    <a:pt x="452" y="228"/>
                    <a:pt x="427" y="226"/>
                    <a:pt x="404" y="238"/>
                  </a:cubicBezTo>
                  <a:cubicBezTo>
                    <a:pt x="401" y="239"/>
                    <a:pt x="398" y="240"/>
                    <a:pt x="395" y="240"/>
                  </a:cubicBezTo>
                  <a:cubicBezTo>
                    <a:pt x="383" y="240"/>
                    <a:pt x="373" y="230"/>
                    <a:pt x="370" y="218"/>
                  </a:cubicBezTo>
                  <a:cubicBezTo>
                    <a:pt x="368" y="208"/>
                    <a:pt x="367" y="198"/>
                    <a:pt x="365" y="188"/>
                  </a:cubicBezTo>
                  <a:cubicBezTo>
                    <a:pt x="362" y="189"/>
                    <a:pt x="358" y="189"/>
                    <a:pt x="356" y="189"/>
                  </a:cubicBezTo>
                  <a:cubicBezTo>
                    <a:pt x="348" y="189"/>
                    <a:pt x="343" y="185"/>
                    <a:pt x="337" y="175"/>
                  </a:cubicBezTo>
                  <a:cubicBezTo>
                    <a:pt x="332" y="167"/>
                    <a:pt x="335" y="162"/>
                    <a:pt x="345" y="151"/>
                  </a:cubicBezTo>
                  <a:cubicBezTo>
                    <a:pt x="354" y="140"/>
                    <a:pt x="363" y="128"/>
                    <a:pt x="372" y="118"/>
                  </a:cubicBezTo>
                  <a:cubicBezTo>
                    <a:pt x="378" y="112"/>
                    <a:pt x="385" y="107"/>
                    <a:pt x="392" y="103"/>
                  </a:cubicBezTo>
                  <a:cubicBezTo>
                    <a:pt x="398" y="99"/>
                    <a:pt x="404" y="91"/>
                    <a:pt x="402" y="85"/>
                  </a:cubicBezTo>
                  <a:moveTo>
                    <a:pt x="135" y="0"/>
                  </a:moveTo>
                  <a:cubicBezTo>
                    <a:pt x="132" y="0"/>
                    <a:pt x="129" y="0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5" y="3"/>
                    <a:pt x="126" y="5"/>
                    <a:pt x="125" y="7"/>
                  </a:cubicBezTo>
                  <a:cubicBezTo>
                    <a:pt x="125" y="9"/>
                    <a:pt x="124" y="10"/>
                    <a:pt x="124" y="12"/>
                  </a:cubicBezTo>
                  <a:cubicBezTo>
                    <a:pt x="124" y="13"/>
                    <a:pt x="123" y="15"/>
                    <a:pt x="124" y="16"/>
                  </a:cubicBezTo>
                  <a:cubicBezTo>
                    <a:pt x="129" y="19"/>
                    <a:pt x="125" y="24"/>
                    <a:pt x="125" y="27"/>
                  </a:cubicBezTo>
                  <a:cubicBezTo>
                    <a:pt x="125" y="31"/>
                    <a:pt x="129" y="38"/>
                    <a:pt x="132" y="40"/>
                  </a:cubicBezTo>
                  <a:cubicBezTo>
                    <a:pt x="133" y="41"/>
                    <a:pt x="134" y="41"/>
                    <a:pt x="135" y="41"/>
                  </a:cubicBezTo>
                  <a:cubicBezTo>
                    <a:pt x="138" y="41"/>
                    <a:pt x="142" y="38"/>
                    <a:pt x="145" y="34"/>
                  </a:cubicBezTo>
                  <a:cubicBezTo>
                    <a:pt x="146" y="33"/>
                    <a:pt x="148" y="31"/>
                    <a:pt x="149" y="29"/>
                  </a:cubicBezTo>
                  <a:cubicBezTo>
                    <a:pt x="155" y="21"/>
                    <a:pt x="152" y="12"/>
                    <a:pt x="146" y="4"/>
                  </a:cubicBezTo>
                  <a:cubicBezTo>
                    <a:pt x="144" y="1"/>
                    <a:pt x="140" y="0"/>
                    <a:pt x="136" y="0"/>
                  </a:cubicBezTo>
                  <a:cubicBezTo>
                    <a:pt x="136" y="0"/>
                    <a:pt x="135" y="0"/>
                    <a:pt x="13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5" y="1385"/>
              <a:ext cx="388" cy="382"/>
            </a:xfrm>
            <a:custGeom>
              <a:avLst/>
              <a:gdLst>
                <a:gd name="T0" fmla="*/ 477 w 540"/>
                <a:gd name="T1" fmla="*/ 328 h 533"/>
                <a:gd name="T2" fmla="*/ 270 w 540"/>
                <a:gd name="T3" fmla="*/ 286 h 533"/>
                <a:gd name="T4" fmla="*/ 249 w 540"/>
                <a:gd name="T5" fmla="*/ 275 h 533"/>
                <a:gd name="T6" fmla="*/ 253 w 540"/>
                <a:gd name="T7" fmla="*/ 268 h 533"/>
                <a:gd name="T8" fmla="*/ 275 w 540"/>
                <a:gd name="T9" fmla="*/ 284 h 533"/>
                <a:gd name="T10" fmla="*/ 181 w 540"/>
                <a:gd name="T11" fmla="*/ 248 h 533"/>
                <a:gd name="T12" fmla="*/ 254 w 540"/>
                <a:gd name="T13" fmla="*/ 169 h 533"/>
                <a:gd name="T14" fmla="*/ 220 w 540"/>
                <a:gd name="T15" fmla="*/ 185 h 533"/>
                <a:gd name="T16" fmla="*/ 212 w 540"/>
                <a:gd name="T17" fmla="*/ 215 h 533"/>
                <a:gd name="T18" fmla="*/ 239 w 540"/>
                <a:gd name="T19" fmla="*/ 238 h 533"/>
                <a:gd name="T20" fmla="*/ 241 w 540"/>
                <a:gd name="T21" fmla="*/ 255 h 533"/>
                <a:gd name="T22" fmla="*/ 198 w 540"/>
                <a:gd name="T23" fmla="*/ 215 h 533"/>
                <a:gd name="T24" fmla="*/ 180 w 540"/>
                <a:gd name="T25" fmla="*/ 241 h 533"/>
                <a:gd name="T26" fmla="*/ 168 w 540"/>
                <a:gd name="T27" fmla="*/ 247 h 533"/>
                <a:gd name="T28" fmla="*/ 140 w 540"/>
                <a:gd name="T29" fmla="*/ 267 h 533"/>
                <a:gd name="T30" fmla="*/ 126 w 540"/>
                <a:gd name="T31" fmla="*/ 306 h 533"/>
                <a:gd name="T32" fmla="*/ 112 w 540"/>
                <a:gd name="T33" fmla="*/ 284 h 533"/>
                <a:gd name="T34" fmla="*/ 93 w 540"/>
                <a:gd name="T35" fmla="*/ 266 h 533"/>
                <a:gd name="T36" fmla="*/ 53 w 540"/>
                <a:gd name="T37" fmla="*/ 274 h 533"/>
                <a:gd name="T38" fmla="*/ 15 w 540"/>
                <a:gd name="T39" fmla="*/ 337 h 533"/>
                <a:gd name="T40" fmla="*/ 83 w 540"/>
                <a:gd name="T41" fmla="*/ 374 h 533"/>
                <a:gd name="T42" fmla="*/ 46 w 540"/>
                <a:gd name="T43" fmla="*/ 373 h 533"/>
                <a:gd name="T44" fmla="*/ 23 w 540"/>
                <a:gd name="T45" fmla="*/ 389 h 533"/>
                <a:gd name="T46" fmla="*/ 55 w 540"/>
                <a:gd name="T47" fmla="*/ 411 h 533"/>
                <a:gd name="T48" fmla="*/ 70 w 540"/>
                <a:gd name="T49" fmla="*/ 422 h 533"/>
                <a:gd name="T50" fmla="*/ 116 w 540"/>
                <a:gd name="T51" fmla="*/ 439 h 533"/>
                <a:gd name="T52" fmla="*/ 129 w 540"/>
                <a:gd name="T53" fmla="*/ 436 h 533"/>
                <a:gd name="T54" fmla="*/ 155 w 540"/>
                <a:gd name="T55" fmla="*/ 445 h 533"/>
                <a:gd name="T56" fmla="*/ 176 w 540"/>
                <a:gd name="T57" fmla="*/ 437 h 533"/>
                <a:gd name="T58" fmla="*/ 184 w 540"/>
                <a:gd name="T59" fmla="*/ 435 h 533"/>
                <a:gd name="T60" fmla="*/ 177 w 540"/>
                <a:gd name="T61" fmla="*/ 472 h 533"/>
                <a:gd name="T62" fmla="*/ 183 w 540"/>
                <a:gd name="T63" fmla="*/ 481 h 533"/>
                <a:gd name="T64" fmla="*/ 202 w 540"/>
                <a:gd name="T65" fmla="*/ 491 h 533"/>
                <a:gd name="T66" fmla="*/ 208 w 540"/>
                <a:gd name="T67" fmla="*/ 516 h 533"/>
                <a:gd name="T68" fmla="*/ 242 w 540"/>
                <a:gd name="T69" fmla="*/ 472 h 533"/>
                <a:gd name="T70" fmla="*/ 267 w 540"/>
                <a:gd name="T71" fmla="*/ 408 h 533"/>
                <a:gd name="T72" fmla="*/ 305 w 540"/>
                <a:gd name="T73" fmla="*/ 366 h 533"/>
                <a:gd name="T74" fmla="*/ 355 w 540"/>
                <a:gd name="T75" fmla="*/ 327 h 533"/>
                <a:gd name="T76" fmla="*/ 401 w 540"/>
                <a:gd name="T77" fmla="*/ 331 h 533"/>
                <a:gd name="T78" fmla="*/ 434 w 540"/>
                <a:gd name="T79" fmla="*/ 355 h 533"/>
                <a:gd name="T80" fmla="*/ 477 w 540"/>
                <a:gd name="T81" fmla="*/ 391 h 533"/>
                <a:gd name="T82" fmla="*/ 536 w 540"/>
                <a:gd name="T83" fmla="*/ 320 h 533"/>
                <a:gd name="T84" fmla="*/ 505 w 540"/>
                <a:gd name="T85" fmla="*/ 297 h 533"/>
                <a:gd name="T86" fmla="*/ 453 w 540"/>
                <a:gd name="T87" fmla="*/ 317 h 533"/>
                <a:gd name="T88" fmla="*/ 388 w 540"/>
                <a:gd name="T89" fmla="*/ 303 h 533"/>
                <a:gd name="T90" fmla="*/ 355 w 540"/>
                <a:gd name="T91" fmla="*/ 307 h 533"/>
                <a:gd name="T92" fmla="*/ 303 w 540"/>
                <a:gd name="T93" fmla="*/ 247 h 533"/>
                <a:gd name="T94" fmla="*/ 116 w 540"/>
                <a:gd name="T95" fmla="*/ 127 h 533"/>
                <a:gd name="T96" fmla="*/ 109 w 540"/>
                <a:gd name="T97" fmla="*/ 128 h 533"/>
                <a:gd name="T98" fmla="*/ 106 w 540"/>
                <a:gd name="T99" fmla="*/ 138 h 533"/>
                <a:gd name="T100" fmla="*/ 113 w 540"/>
                <a:gd name="T101" fmla="*/ 143 h 533"/>
                <a:gd name="T102" fmla="*/ 190 w 540"/>
                <a:gd name="T103" fmla="*/ 51 h 533"/>
                <a:gd name="T104" fmla="*/ 190 w 540"/>
                <a:gd name="T105" fmla="*/ 51 h 533"/>
                <a:gd name="T106" fmla="*/ 193 w 540"/>
                <a:gd name="T107" fmla="*/ 57 h 533"/>
                <a:gd name="T108" fmla="*/ 201 w 540"/>
                <a:gd name="T109" fmla="*/ 57 h 533"/>
                <a:gd name="T110" fmla="*/ 101 w 540"/>
                <a:gd name="T111" fmla="*/ 4 h 533"/>
                <a:gd name="T112" fmla="*/ 98 w 540"/>
                <a:gd name="T113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0" h="533">
                  <a:moveTo>
                    <a:pt x="477" y="328"/>
                  </a:moveTo>
                  <a:cubicBezTo>
                    <a:pt x="477" y="328"/>
                    <a:pt x="477" y="328"/>
                    <a:pt x="477" y="328"/>
                  </a:cubicBezTo>
                  <a:cubicBezTo>
                    <a:pt x="477" y="328"/>
                    <a:pt x="477" y="328"/>
                    <a:pt x="477" y="328"/>
                  </a:cubicBezTo>
                  <a:cubicBezTo>
                    <a:pt x="474" y="342"/>
                    <a:pt x="463" y="337"/>
                    <a:pt x="455" y="339"/>
                  </a:cubicBezTo>
                  <a:cubicBezTo>
                    <a:pt x="460" y="329"/>
                    <a:pt x="468" y="329"/>
                    <a:pt x="477" y="328"/>
                  </a:cubicBezTo>
                  <a:moveTo>
                    <a:pt x="270" y="286"/>
                  </a:moveTo>
                  <a:cubicBezTo>
                    <a:pt x="270" y="286"/>
                    <a:pt x="270" y="286"/>
                    <a:pt x="269" y="286"/>
                  </a:cubicBezTo>
                  <a:cubicBezTo>
                    <a:pt x="265" y="284"/>
                    <a:pt x="261" y="281"/>
                    <a:pt x="256" y="279"/>
                  </a:cubicBezTo>
                  <a:cubicBezTo>
                    <a:pt x="254" y="278"/>
                    <a:pt x="251" y="276"/>
                    <a:pt x="249" y="275"/>
                  </a:cubicBezTo>
                  <a:cubicBezTo>
                    <a:pt x="248" y="274"/>
                    <a:pt x="247" y="274"/>
                    <a:pt x="247" y="273"/>
                  </a:cubicBezTo>
                  <a:cubicBezTo>
                    <a:pt x="248" y="272"/>
                    <a:pt x="249" y="271"/>
                    <a:pt x="250" y="270"/>
                  </a:cubicBezTo>
                  <a:cubicBezTo>
                    <a:pt x="251" y="269"/>
                    <a:pt x="252" y="268"/>
                    <a:pt x="253" y="268"/>
                  </a:cubicBezTo>
                  <a:cubicBezTo>
                    <a:pt x="255" y="268"/>
                    <a:pt x="256" y="267"/>
                    <a:pt x="257" y="267"/>
                  </a:cubicBezTo>
                  <a:cubicBezTo>
                    <a:pt x="265" y="267"/>
                    <a:pt x="271" y="272"/>
                    <a:pt x="274" y="280"/>
                  </a:cubicBezTo>
                  <a:cubicBezTo>
                    <a:pt x="275" y="281"/>
                    <a:pt x="275" y="283"/>
                    <a:pt x="275" y="284"/>
                  </a:cubicBezTo>
                  <a:cubicBezTo>
                    <a:pt x="273" y="285"/>
                    <a:pt x="272" y="286"/>
                    <a:pt x="270" y="286"/>
                  </a:cubicBezTo>
                  <a:moveTo>
                    <a:pt x="175" y="257"/>
                  </a:moveTo>
                  <a:cubicBezTo>
                    <a:pt x="172" y="249"/>
                    <a:pt x="179" y="251"/>
                    <a:pt x="181" y="248"/>
                  </a:cubicBezTo>
                  <a:cubicBezTo>
                    <a:pt x="181" y="249"/>
                    <a:pt x="181" y="249"/>
                    <a:pt x="182" y="250"/>
                  </a:cubicBezTo>
                  <a:cubicBezTo>
                    <a:pt x="179" y="252"/>
                    <a:pt x="177" y="254"/>
                    <a:pt x="175" y="257"/>
                  </a:cubicBezTo>
                  <a:moveTo>
                    <a:pt x="254" y="169"/>
                  </a:moveTo>
                  <a:cubicBezTo>
                    <a:pt x="248" y="169"/>
                    <a:pt x="243" y="170"/>
                    <a:pt x="238" y="171"/>
                  </a:cubicBezTo>
                  <a:cubicBezTo>
                    <a:pt x="233" y="171"/>
                    <a:pt x="229" y="172"/>
                    <a:pt x="225" y="173"/>
                  </a:cubicBezTo>
                  <a:cubicBezTo>
                    <a:pt x="221" y="174"/>
                    <a:pt x="218" y="182"/>
                    <a:pt x="220" y="185"/>
                  </a:cubicBezTo>
                  <a:cubicBezTo>
                    <a:pt x="222" y="192"/>
                    <a:pt x="222" y="192"/>
                    <a:pt x="216" y="195"/>
                  </a:cubicBezTo>
                  <a:cubicBezTo>
                    <a:pt x="213" y="196"/>
                    <a:pt x="211" y="199"/>
                    <a:pt x="208" y="201"/>
                  </a:cubicBezTo>
                  <a:cubicBezTo>
                    <a:pt x="209" y="205"/>
                    <a:pt x="210" y="210"/>
                    <a:pt x="212" y="215"/>
                  </a:cubicBezTo>
                  <a:cubicBezTo>
                    <a:pt x="212" y="216"/>
                    <a:pt x="214" y="218"/>
                    <a:pt x="215" y="218"/>
                  </a:cubicBezTo>
                  <a:cubicBezTo>
                    <a:pt x="224" y="220"/>
                    <a:pt x="229" y="226"/>
                    <a:pt x="234" y="233"/>
                  </a:cubicBezTo>
                  <a:cubicBezTo>
                    <a:pt x="236" y="235"/>
                    <a:pt x="238" y="236"/>
                    <a:pt x="239" y="238"/>
                  </a:cubicBezTo>
                  <a:cubicBezTo>
                    <a:pt x="242" y="241"/>
                    <a:pt x="245" y="245"/>
                    <a:pt x="247" y="249"/>
                  </a:cubicBezTo>
                  <a:cubicBezTo>
                    <a:pt x="249" y="252"/>
                    <a:pt x="246" y="255"/>
                    <a:pt x="242" y="255"/>
                  </a:cubicBezTo>
                  <a:cubicBezTo>
                    <a:pt x="242" y="255"/>
                    <a:pt x="241" y="255"/>
                    <a:pt x="241" y="255"/>
                  </a:cubicBezTo>
                  <a:cubicBezTo>
                    <a:pt x="234" y="255"/>
                    <a:pt x="231" y="249"/>
                    <a:pt x="227" y="244"/>
                  </a:cubicBezTo>
                  <a:cubicBezTo>
                    <a:pt x="222" y="237"/>
                    <a:pt x="218" y="230"/>
                    <a:pt x="213" y="223"/>
                  </a:cubicBezTo>
                  <a:cubicBezTo>
                    <a:pt x="210" y="218"/>
                    <a:pt x="204" y="215"/>
                    <a:pt x="198" y="215"/>
                  </a:cubicBezTo>
                  <a:cubicBezTo>
                    <a:pt x="192" y="215"/>
                    <a:pt x="185" y="218"/>
                    <a:pt x="180" y="224"/>
                  </a:cubicBezTo>
                  <a:cubicBezTo>
                    <a:pt x="178" y="228"/>
                    <a:pt x="178" y="232"/>
                    <a:pt x="179" y="235"/>
                  </a:cubicBezTo>
                  <a:cubicBezTo>
                    <a:pt x="179" y="237"/>
                    <a:pt x="180" y="239"/>
                    <a:pt x="180" y="241"/>
                  </a:cubicBezTo>
                  <a:cubicBezTo>
                    <a:pt x="181" y="245"/>
                    <a:pt x="179" y="248"/>
                    <a:pt x="176" y="248"/>
                  </a:cubicBezTo>
                  <a:cubicBezTo>
                    <a:pt x="175" y="248"/>
                    <a:pt x="174" y="248"/>
                    <a:pt x="173" y="247"/>
                  </a:cubicBezTo>
                  <a:cubicBezTo>
                    <a:pt x="171" y="247"/>
                    <a:pt x="170" y="247"/>
                    <a:pt x="168" y="247"/>
                  </a:cubicBezTo>
                  <a:cubicBezTo>
                    <a:pt x="164" y="247"/>
                    <a:pt x="161" y="248"/>
                    <a:pt x="158" y="251"/>
                  </a:cubicBezTo>
                  <a:cubicBezTo>
                    <a:pt x="154" y="255"/>
                    <a:pt x="150" y="257"/>
                    <a:pt x="145" y="258"/>
                  </a:cubicBezTo>
                  <a:cubicBezTo>
                    <a:pt x="141" y="260"/>
                    <a:pt x="139" y="262"/>
                    <a:pt x="140" y="267"/>
                  </a:cubicBezTo>
                  <a:cubicBezTo>
                    <a:pt x="142" y="274"/>
                    <a:pt x="143" y="280"/>
                    <a:pt x="143" y="286"/>
                  </a:cubicBezTo>
                  <a:cubicBezTo>
                    <a:pt x="144" y="294"/>
                    <a:pt x="137" y="302"/>
                    <a:pt x="129" y="305"/>
                  </a:cubicBezTo>
                  <a:cubicBezTo>
                    <a:pt x="128" y="305"/>
                    <a:pt x="127" y="306"/>
                    <a:pt x="126" y="306"/>
                  </a:cubicBezTo>
                  <a:cubicBezTo>
                    <a:pt x="125" y="306"/>
                    <a:pt x="124" y="305"/>
                    <a:pt x="123" y="302"/>
                  </a:cubicBezTo>
                  <a:cubicBezTo>
                    <a:pt x="123" y="300"/>
                    <a:pt x="118" y="297"/>
                    <a:pt x="114" y="296"/>
                  </a:cubicBezTo>
                  <a:cubicBezTo>
                    <a:pt x="108" y="293"/>
                    <a:pt x="110" y="288"/>
                    <a:pt x="112" y="284"/>
                  </a:cubicBezTo>
                  <a:cubicBezTo>
                    <a:pt x="112" y="283"/>
                    <a:pt x="112" y="282"/>
                    <a:pt x="114" y="280"/>
                  </a:cubicBezTo>
                  <a:cubicBezTo>
                    <a:pt x="107" y="276"/>
                    <a:pt x="101" y="272"/>
                    <a:pt x="95" y="268"/>
                  </a:cubicBezTo>
                  <a:cubicBezTo>
                    <a:pt x="95" y="267"/>
                    <a:pt x="93" y="267"/>
                    <a:pt x="93" y="266"/>
                  </a:cubicBezTo>
                  <a:cubicBezTo>
                    <a:pt x="93" y="262"/>
                    <a:pt x="90" y="260"/>
                    <a:pt x="87" y="259"/>
                  </a:cubicBezTo>
                  <a:cubicBezTo>
                    <a:pt x="83" y="261"/>
                    <a:pt x="78" y="262"/>
                    <a:pt x="74" y="264"/>
                  </a:cubicBezTo>
                  <a:cubicBezTo>
                    <a:pt x="67" y="268"/>
                    <a:pt x="60" y="271"/>
                    <a:pt x="53" y="274"/>
                  </a:cubicBezTo>
                  <a:cubicBezTo>
                    <a:pt x="40" y="279"/>
                    <a:pt x="29" y="286"/>
                    <a:pt x="16" y="290"/>
                  </a:cubicBezTo>
                  <a:cubicBezTo>
                    <a:pt x="4" y="294"/>
                    <a:pt x="2" y="304"/>
                    <a:pt x="1" y="314"/>
                  </a:cubicBezTo>
                  <a:cubicBezTo>
                    <a:pt x="0" y="326"/>
                    <a:pt x="7" y="332"/>
                    <a:pt x="15" y="337"/>
                  </a:cubicBezTo>
                  <a:cubicBezTo>
                    <a:pt x="25" y="342"/>
                    <a:pt x="36" y="344"/>
                    <a:pt x="46" y="347"/>
                  </a:cubicBezTo>
                  <a:cubicBezTo>
                    <a:pt x="59" y="350"/>
                    <a:pt x="72" y="351"/>
                    <a:pt x="80" y="363"/>
                  </a:cubicBezTo>
                  <a:cubicBezTo>
                    <a:pt x="82" y="366"/>
                    <a:pt x="84" y="371"/>
                    <a:pt x="83" y="374"/>
                  </a:cubicBezTo>
                  <a:cubicBezTo>
                    <a:pt x="82" y="375"/>
                    <a:pt x="77" y="377"/>
                    <a:pt x="75" y="377"/>
                  </a:cubicBezTo>
                  <a:cubicBezTo>
                    <a:pt x="74" y="377"/>
                    <a:pt x="74" y="377"/>
                    <a:pt x="74" y="377"/>
                  </a:cubicBezTo>
                  <a:cubicBezTo>
                    <a:pt x="65" y="376"/>
                    <a:pt x="56" y="374"/>
                    <a:pt x="46" y="373"/>
                  </a:cubicBezTo>
                  <a:cubicBezTo>
                    <a:pt x="43" y="373"/>
                    <a:pt x="39" y="372"/>
                    <a:pt x="36" y="372"/>
                  </a:cubicBezTo>
                  <a:cubicBezTo>
                    <a:pt x="31" y="372"/>
                    <a:pt x="28" y="373"/>
                    <a:pt x="25" y="375"/>
                  </a:cubicBezTo>
                  <a:cubicBezTo>
                    <a:pt x="22" y="377"/>
                    <a:pt x="22" y="383"/>
                    <a:pt x="23" y="389"/>
                  </a:cubicBezTo>
                  <a:cubicBezTo>
                    <a:pt x="27" y="386"/>
                    <a:pt x="30" y="385"/>
                    <a:pt x="34" y="385"/>
                  </a:cubicBezTo>
                  <a:cubicBezTo>
                    <a:pt x="37" y="385"/>
                    <a:pt x="40" y="386"/>
                    <a:pt x="43" y="388"/>
                  </a:cubicBezTo>
                  <a:cubicBezTo>
                    <a:pt x="52" y="393"/>
                    <a:pt x="56" y="401"/>
                    <a:pt x="55" y="411"/>
                  </a:cubicBezTo>
                  <a:cubicBezTo>
                    <a:pt x="54" y="416"/>
                    <a:pt x="47" y="422"/>
                    <a:pt x="55" y="425"/>
                  </a:cubicBezTo>
                  <a:cubicBezTo>
                    <a:pt x="56" y="425"/>
                    <a:pt x="56" y="425"/>
                    <a:pt x="57" y="425"/>
                  </a:cubicBezTo>
                  <a:cubicBezTo>
                    <a:pt x="61" y="425"/>
                    <a:pt x="66" y="423"/>
                    <a:pt x="70" y="422"/>
                  </a:cubicBezTo>
                  <a:cubicBezTo>
                    <a:pt x="70" y="421"/>
                    <a:pt x="70" y="420"/>
                    <a:pt x="70" y="419"/>
                  </a:cubicBezTo>
                  <a:cubicBezTo>
                    <a:pt x="79" y="423"/>
                    <a:pt x="88" y="428"/>
                    <a:pt x="97" y="432"/>
                  </a:cubicBezTo>
                  <a:cubicBezTo>
                    <a:pt x="103" y="435"/>
                    <a:pt x="109" y="437"/>
                    <a:pt x="116" y="439"/>
                  </a:cubicBezTo>
                  <a:cubicBezTo>
                    <a:pt x="116" y="440"/>
                    <a:pt x="117" y="440"/>
                    <a:pt x="118" y="440"/>
                  </a:cubicBezTo>
                  <a:cubicBezTo>
                    <a:pt x="120" y="440"/>
                    <a:pt x="122" y="439"/>
                    <a:pt x="123" y="438"/>
                  </a:cubicBezTo>
                  <a:cubicBezTo>
                    <a:pt x="125" y="436"/>
                    <a:pt x="127" y="436"/>
                    <a:pt x="129" y="436"/>
                  </a:cubicBezTo>
                  <a:cubicBezTo>
                    <a:pt x="132" y="436"/>
                    <a:pt x="135" y="438"/>
                    <a:pt x="137" y="440"/>
                  </a:cubicBezTo>
                  <a:cubicBezTo>
                    <a:pt x="142" y="443"/>
                    <a:pt x="147" y="447"/>
                    <a:pt x="152" y="450"/>
                  </a:cubicBezTo>
                  <a:cubicBezTo>
                    <a:pt x="153" y="449"/>
                    <a:pt x="154" y="447"/>
                    <a:pt x="155" y="445"/>
                  </a:cubicBezTo>
                  <a:cubicBezTo>
                    <a:pt x="159" y="442"/>
                    <a:pt x="163" y="440"/>
                    <a:pt x="167" y="440"/>
                  </a:cubicBezTo>
                  <a:cubicBezTo>
                    <a:pt x="168" y="440"/>
                    <a:pt x="168" y="440"/>
                    <a:pt x="169" y="440"/>
                  </a:cubicBezTo>
                  <a:cubicBezTo>
                    <a:pt x="171" y="437"/>
                    <a:pt x="173" y="437"/>
                    <a:pt x="176" y="437"/>
                  </a:cubicBezTo>
                  <a:cubicBezTo>
                    <a:pt x="176" y="437"/>
                    <a:pt x="176" y="437"/>
                    <a:pt x="176" y="437"/>
                  </a:cubicBezTo>
                  <a:cubicBezTo>
                    <a:pt x="176" y="437"/>
                    <a:pt x="177" y="437"/>
                    <a:pt x="177" y="437"/>
                  </a:cubicBezTo>
                  <a:cubicBezTo>
                    <a:pt x="179" y="437"/>
                    <a:pt x="182" y="437"/>
                    <a:pt x="184" y="435"/>
                  </a:cubicBezTo>
                  <a:cubicBezTo>
                    <a:pt x="183" y="444"/>
                    <a:pt x="183" y="452"/>
                    <a:pt x="182" y="461"/>
                  </a:cubicBezTo>
                  <a:cubicBezTo>
                    <a:pt x="182" y="462"/>
                    <a:pt x="182" y="462"/>
                    <a:pt x="182" y="463"/>
                  </a:cubicBezTo>
                  <a:cubicBezTo>
                    <a:pt x="184" y="467"/>
                    <a:pt x="182" y="472"/>
                    <a:pt x="177" y="472"/>
                  </a:cubicBezTo>
                  <a:cubicBezTo>
                    <a:pt x="177" y="472"/>
                    <a:pt x="177" y="472"/>
                    <a:pt x="176" y="472"/>
                  </a:cubicBezTo>
                  <a:cubicBezTo>
                    <a:pt x="175" y="472"/>
                    <a:pt x="173" y="472"/>
                    <a:pt x="171" y="472"/>
                  </a:cubicBezTo>
                  <a:cubicBezTo>
                    <a:pt x="175" y="479"/>
                    <a:pt x="177" y="481"/>
                    <a:pt x="183" y="481"/>
                  </a:cubicBezTo>
                  <a:cubicBezTo>
                    <a:pt x="186" y="481"/>
                    <a:pt x="189" y="481"/>
                    <a:pt x="192" y="481"/>
                  </a:cubicBezTo>
                  <a:cubicBezTo>
                    <a:pt x="193" y="481"/>
                    <a:pt x="194" y="481"/>
                    <a:pt x="194" y="481"/>
                  </a:cubicBezTo>
                  <a:cubicBezTo>
                    <a:pt x="201" y="481"/>
                    <a:pt x="203" y="484"/>
                    <a:pt x="202" y="491"/>
                  </a:cubicBezTo>
                  <a:cubicBezTo>
                    <a:pt x="201" y="498"/>
                    <a:pt x="200" y="505"/>
                    <a:pt x="198" y="512"/>
                  </a:cubicBezTo>
                  <a:cubicBezTo>
                    <a:pt x="196" y="519"/>
                    <a:pt x="195" y="526"/>
                    <a:pt x="197" y="533"/>
                  </a:cubicBezTo>
                  <a:cubicBezTo>
                    <a:pt x="201" y="529"/>
                    <a:pt x="206" y="524"/>
                    <a:pt x="208" y="516"/>
                  </a:cubicBezTo>
                  <a:cubicBezTo>
                    <a:pt x="209" y="510"/>
                    <a:pt x="215" y="505"/>
                    <a:pt x="220" y="501"/>
                  </a:cubicBezTo>
                  <a:cubicBezTo>
                    <a:pt x="225" y="498"/>
                    <a:pt x="228" y="495"/>
                    <a:pt x="230" y="490"/>
                  </a:cubicBezTo>
                  <a:cubicBezTo>
                    <a:pt x="232" y="483"/>
                    <a:pt x="234" y="476"/>
                    <a:pt x="242" y="472"/>
                  </a:cubicBezTo>
                  <a:cubicBezTo>
                    <a:pt x="243" y="471"/>
                    <a:pt x="245" y="469"/>
                    <a:pt x="245" y="467"/>
                  </a:cubicBezTo>
                  <a:cubicBezTo>
                    <a:pt x="248" y="461"/>
                    <a:pt x="249" y="455"/>
                    <a:pt x="252" y="449"/>
                  </a:cubicBezTo>
                  <a:cubicBezTo>
                    <a:pt x="257" y="435"/>
                    <a:pt x="262" y="421"/>
                    <a:pt x="267" y="408"/>
                  </a:cubicBezTo>
                  <a:cubicBezTo>
                    <a:pt x="269" y="402"/>
                    <a:pt x="273" y="398"/>
                    <a:pt x="275" y="393"/>
                  </a:cubicBezTo>
                  <a:cubicBezTo>
                    <a:pt x="278" y="381"/>
                    <a:pt x="278" y="380"/>
                    <a:pt x="291" y="380"/>
                  </a:cubicBezTo>
                  <a:cubicBezTo>
                    <a:pt x="292" y="372"/>
                    <a:pt x="296" y="367"/>
                    <a:pt x="305" y="366"/>
                  </a:cubicBezTo>
                  <a:cubicBezTo>
                    <a:pt x="306" y="358"/>
                    <a:pt x="304" y="349"/>
                    <a:pt x="307" y="342"/>
                  </a:cubicBezTo>
                  <a:cubicBezTo>
                    <a:pt x="312" y="332"/>
                    <a:pt x="324" y="327"/>
                    <a:pt x="332" y="327"/>
                  </a:cubicBezTo>
                  <a:cubicBezTo>
                    <a:pt x="340" y="327"/>
                    <a:pt x="348" y="327"/>
                    <a:pt x="355" y="327"/>
                  </a:cubicBezTo>
                  <a:cubicBezTo>
                    <a:pt x="368" y="327"/>
                    <a:pt x="380" y="327"/>
                    <a:pt x="392" y="332"/>
                  </a:cubicBezTo>
                  <a:cubicBezTo>
                    <a:pt x="393" y="332"/>
                    <a:pt x="393" y="332"/>
                    <a:pt x="393" y="332"/>
                  </a:cubicBezTo>
                  <a:cubicBezTo>
                    <a:pt x="396" y="332"/>
                    <a:pt x="398" y="331"/>
                    <a:pt x="401" y="331"/>
                  </a:cubicBezTo>
                  <a:cubicBezTo>
                    <a:pt x="402" y="331"/>
                    <a:pt x="405" y="330"/>
                    <a:pt x="407" y="330"/>
                  </a:cubicBezTo>
                  <a:cubicBezTo>
                    <a:pt x="409" y="330"/>
                    <a:pt x="411" y="331"/>
                    <a:pt x="412" y="332"/>
                  </a:cubicBezTo>
                  <a:cubicBezTo>
                    <a:pt x="420" y="339"/>
                    <a:pt x="427" y="347"/>
                    <a:pt x="434" y="355"/>
                  </a:cubicBezTo>
                  <a:cubicBezTo>
                    <a:pt x="438" y="360"/>
                    <a:pt x="442" y="366"/>
                    <a:pt x="446" y="371"/>
                  </a:cubicBezTo>
                  <a:cubicBezTo>
                    <a:pt x="448" y="374"/>
                    <a:pt x="454" y="375"/>
                    <a:pt x="455" y="378"/>
                  </a:cubicBezTo>
                  <a:cubicBezTo>
                    <a:pt x="458" y="390"/>
                    <a:pt x="468" y="389"/>
                    <a:pt x="477" y="391"/>
                  </a:cubicBezTo>
                  <a:cubicBezTo>
                    <a:pt x="478" y="386"/>
                    <a:pt x="479" y="382"/>
                    <a:pt x="481" y="378"/>
                  </a:cubicBezTo>
                  <a:cubicBezTo>
                    <a:pt x="492" y="357"/>
                    <a:pt x="510" y="344"/>
                    <a:pt x="531" y="333"/>
                  </a:cubicBezTo>
                  <a:cubicBezTo>
                    <a:pt x="536" y="331"/>
                    <a:pt x="540" y="328"/>
                    <a:pt x="536" y="320"/>
                  </a:cubicBezTo>
                  <a:cubicBezTo>
                    <a:pt x="535" y="318"/>
                    <a:pt x="534" y="316"/>
                    <a:pt x="535" y="315"/>
                  </a:cubicBezTo>
                  <a:cubicBezTo>
                    <a:pt x="528" y="312"/>
                    <a:pt x="522" y="309"/>
                    <a:pt x="518" y="303"/>
                  </a:cubicBezTo>
                  <a:cubicBezTo>
                    <a:pt x="514" y="299"/>
                    <a:pt x="510" y="297"/>
                    <a:pt x="505" y="297"/>
                  </a:cubicBezTo>
                  <a:cubicBezTo>
                    <a:pt x="501" y="297"/>
                    <a:pt x="497" y="298"/>
                    <a:pt x="493" y="300"/>
                  </a:cubicBezTo>
                  <a:cubicBezTo>
                    <a:pt x="486" y="302"/>
                    <a:pt x="480" y="303"/>
                    <a:pt x="474" y="308"/>
                  </a:cubicBezTo>
                  <a:cubicBezTo>
                    <a:pt x="470" y="313"/>
                    <a:pt x="460" y="314"/>
                    <a:pt x="453" y="317"/>
                  </a:cubicBezTo>
                  <a:cubicBezTo>
                    <a:pt x="449" y="319"/>
                    <a:pt x="445" y="320"/>
                    <a:pt x="441" y="320"/>
                  </a:cubicBezTo>
                  <a:cubicBezTo>
                    <a:pt x="437" y="320"/>
                    <a:pt x="433" y="319"/>
                    <a:pt x="429" y="317"/>
                  </a:cubicBezTo>
                  <a:cubicBezTo>
                    <a:pt x="416" y="310"/>
                    <a:pt x="403" y="304"/>
                    <a:pt x="388" y="303"/>
                  </a:cubicBezTo>
                  <a:cubicBezTo>
                    <a:pt x="385" y="303"/>
                    <a:pt x="381" y="303"/>
                    <a:pt x="378" y="303"/>
                  </a:cubicBezTo>
                  <a:cubicBezTo>
                    <a:pt x="374" y="303"/>
                    <a:pt x="370" y="304"/>
                    <a:pt x="366" y="305"/>
                  </a:cubicBezTo>
                  <a:cubicBezTo>
                    <a:pt x="363" y="306"/>
                    <a:pt x="359" y="307"/>
                    <a:pt x="355" y="307"/>
                  </a:cubicBezTo>
                  <a:cubicBezTo>
                    <a:pt x="346" y="307"/>
                    <a:pt x="338" y="303"/>
                    <a:pt x="332" y="295"/>
                  </a:cubicBezTo>
                  <a:cubicBezTo>
                    <a:pt x="325" y="286"/>
                    <a:pt x="318" y="278"/>
                    <a:pt x="312" y="269"/>
                  </a:cubicBezTo>
                  <a:cubicBezTo>
                    <a:pt x="308" y="262"/>
                    <a:pt x="303" y="254"/>
                    <a:pt x="303" y="247"/>
                  </a:cubicBezTo>
                  <a:cubicBezTo>
                    <a:pt x="304" y="224"/>
                    <a:pt x="288" y="211"/>
                    <a:pt x="276" y="196"/>
                  </a:cubicBezTo>
                  <a:cubicBezTo>
                    <a:pt x="268" y="187"/>
                    <a:pt x="257" y="181"/>
                    <a:pt x="254" y="169"/>
                  </a:cubicBezTo>
                  <a:moveTo>
                    <a:pt x="116" y="127"/>
                  </a:moveTo>
                  <a:cubicBezTo>
                    <a:pt x="115" y="128"/>
                    <a:pt x="113" y="128"/>
                    <a:pt x="111" y="128"/>
                  </a:cubicBezTo>
                  <a:cubicBezTo>
                    <a:pt x="111" y="128"/>
                    <a:pt x="110" y="128"/>
                    <a:pt x="110" y="128"/>
                  </a:cubicBezTo>
                  <a:cubicBezTo>
                    <a:pt x="110" y="128"/>
                    <a:pt x="109" y="128"/>
                    <a:pt x="109" y="128"/>
                  </a:cubicBezTo>
                  <a:cubicBezTo>
                    <a:pt x="104" y="128"/>
                    <a:pt x="100" y="128"/>
                    <a:pt x="97" y="134"/>
                  </a:cubicBezTo>
                  <a:cubicBezTo>
                    <a:pt x="100" y="138"/>
                    <a:pt x="102" y="139"/>
                    <a:pt x="103" y="139"/>
                  </a:cubicBezTo>
                  <a:cubicBezTo>
                    <a:pt x="104" y="139"/>
                    <a:pt x="105" y="139"/>
                    <a:pt x="106" y="138"/>
                  </a:cubicBezTo>
                  <a:cubicBezTo>
                    <a:pt x="107" y="137"/>
                    <a:pt x="108" y="136"/>
                    <a:pt x="109" y="136"/>
                  </a:cubicBezTo>
                  <a:cubicBezTo>
                    <a:pt x="110" y="136"/>
                    <a:pt x="111" y="138"/>
                    <a:pt x="111" y="140"/>
                  </a:cubicBezTo>
                  <a:cubicBezTo>
                    <a:pt x="112" y="141"/>
                    <a:pt x="113" y="142"/>
                    <a:pt x="113" y="143"/>
                  </a:cubicBezTo>
                  <a:cubicBezTo>
                    <a:pt x="118" y="142"/>
                    <a:pt x="121" y="139"/>
                    <a:pt x="117" y="134"/>
                  </a:cubicBezTo>
                  <a:cubicBezTo>
                    <a:pt x="116" y="132"/>
                    <a:pt x="117" y="130"/>
                    <a:pt x="116" y="127"/>
                  </a:cubicBezTo>
                  <a:moveTo>
                    <a:pt x="190" y="51"/>
                  </a:moveTo>
                  <a:cubicBezTo>
                    <a:pt x="190" y="51"/>
                    <a:pt x="189" y="52"/>
                    <a:pt x="189" y="52"/>
                  </a:cubicBezTo>
                  <a:cubicBezTo>
                    <a:pt x="189" y="52"/>
                    <a:pt x="190" y="52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moveTo>
                    <a:pt x="196" y="50"/>
                  </a:moveTo>
                  <a:cubicBezTo>
                    <a:pt x="194" y="51"/>
                    <a:pt x="192" y="51"/>
                    <a:pt x="190" y="51"/>
                  </a:cubicBezTo>
                  <a:cubicBezTo>
                    <a:pt x="191" y="54"/>
                    <a:pt x="192" y="56"/>
                    <a:pt x="193" y="57"/>
                  </a:cubicBezTo>
                  <a:cubicBezTo>
                    <a:pt x="194" y="58"/>
                    <a:pt x="196" y="59"/>
                    <a:pt x="197" y="59"/>
                  </a:cubicBezTo>
                  <a:cubicBezTo>
                    <a:pt x="198" y="59"/>
                    <a:pt x="199" y="58"/>
                    <a:pt x="200" y="58"/>
                  </a:cubicBezTo>
                  <a:cubicBezTo>
                    <a:pt x="200" y="58"/>
                    <a:pt x="201" y="58"/>
                    <a:pt x="201" y="57"/>
                  </a:cubicBezTo>
                  <a:cubicBezTo>
                    <a:pt x="199" y="55"/>
                    <a:pt x="198" y="52"/>
                    <a:pt x="196" y="50"/>
                  </a:cubicBezTo>
                  <a:moveTo>
                    <a:pt x="98" y="0"/>
                  </a:moveTo>
                  <a:cubicBezTo>
                    <a:pt x="99" y="2"/>
                    <a:pt x="100" y="3"/>
                    <a:pt x="101" y="4"/>
                  </a:cubicBezTo>
                  <a:cubicBezTo>
                    <a:pt x="101" y="4"/>
                    <a:pt x="102" y="4"/>
                    <a:pt x="102" y="4"/>
                  </a:cubicBezTo>
                  <a:cubicBezTo>
                    <a:pt x="103" y="4"/>
                    <a:pt x="104" y="4"/>
                    <a:pt x="106" y="3"/>
                  </a:cubicBezTo>
                  <a:cubicBezTo>
                    <a:pt x="103" y="2"/>
                    <a:pt x="101" y="1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1" y="1272"/>
              <a:ext cx="272" cy="251"/>
            </a:xfrm>
            <a:custGeom>
              <a:avLst/>
              <a:gdLst>
                <a:gd name="T0" fmla="*/ 9 w 379"/>
                <a:gd name="T1" fmla="*/ 250 h 349"/>
                <a:gd name="T2" fmla="*/ 16 w 379"/>
                <a:gd name="T3" fmla="*/ 250 h 349"/>
                <a:gd name="T4" fmla="*/ 20 w 379"/>
                <a:gd name="T5" fmla="*/ 240 h 349"/>
                <a:gd name="T6" fmla="*/ 29 w 379"/>
                <a:gd name="T7" fmla="*/ 235 h 349"/>
                <a:gd name="T8" fmla="*/ 19 w 379"/>
                <a:gd name="T9" fmla="*/ 155 h 349"/>
                <a:gd name="T10" fmla="*/ 19 w 379"/>
                <a:gd name="T11" fmla="*/ 155 h 349"/>
                <a:gd name="T12" fmla="*/ 125 w 379"/>
                <a:gd name="T13" fmla="*/ 189 h 349"/>
                <a:gd name="T14" fmla="*/ 124 w 379"/>
                <a:gd name="T15" fmla="*/ 199 h 349"/>
                <a:gd name="T16" fmla="*/ 135 w 379"/>
                <a:gd name="T17" fmla="*/ 158 h 349"/>
                <a:gd name="T18" fmla="*/ 115 w 379"/>
                <a:gd name="T19" fmla="*/ 115 h 349"/>
                <a:gd name="T20" fmla="*/ 116 w 379"/>
                <a:gd name="T21" fmla="*/ 109 h 349"/>
                <a:gd name="T22" fmla="*/ 111 w 379"/>
                <a:gd name="T23" fmla="*/ 105 h 349"/>
                <a:gd name="T24" fmla="*/ 133 w 379"/>
                <a:gd name="T25" fmla="*/ 45 h 349"/>
                <a:gd name="T26" fmla="*/ 145 w 379"/>
                <a:gd name="T27" fmla="*/ 45 h 349"/>
                <a:gd name="T28" fmla="*/ 121 w 379"/>
                <a:gd name="T29" fmla="*/ 108 h 349"/>
                <a:gd name="T30" fmla="*/ 107 w 379"/>
                <a:gd name="T31" fmla="*/ 117 h 349"/>
                <a:gd name="T32" fmla="*/ 97 w 379"/>
                <a:gd name="T33" fmla="*/ 106 h 349"/>
                <a:gd name="T34" fmla="*/ 111 w 379"/>
                <a:gd name="T35" fmla="*/ 105 h 349"/>
                <a:gd name="T36" fmla="*/ 135 w 379"/>
                <a:gd name="T37" fmla="*/ 2 h 349"/>
                <a:gd name="T38" fmla="*/ 89 w 379"/>
                <a:gd name="T39" fmla="*/ 99 h 349"/>
                <a:gd name="T40" fmla="*/ 22 w 379"/>
                <a:gd name="T41" fmla="*/ 152 h 349"/>
                <a:gd name="T42" fmla="*/ 30 w 379"/>
                <a:gd name="T43" fmla="*/ 157 h 349"/>
                <a:gd name="T44" fmla="*/ 29 w 379"/>
                <a:gd name="T45" fmla="*/ 161 h 349"/>
                <a:gd name="T46" fmla="*/ 118 w 379"/>
                <a:gd name="T47" fmla="*/ 207 h 349"/>
                <a:gd name="T48" fmla="*/ 124 w 379"/>
                <a:gd name="T49" fmla="*/ 210 h 349"/>
                <a:gd name="T50" fmla="*/ 137 w 379"/>
                <a:gd name="T51" fmla="*/ 235 h 349"/>
                <a:gd name="T52" fmla="*/ 176 w 379"/>
                <a:gd name="T53" fmla="*/ 325 h 349"/>
                <a:gd name="T54" fmla="*/ 174 w 379"/>
                <a:gd name="T55" fmla="*/ 314 h 349"/>
                <a:gd name="T56" fmla="*/ 206 w 379"/>
                <a:gd name="T57" fmla="*/ 292 h 349"/>
                <a:gd name="T58" fmla="*/ 290 w 379"/>
                <a:gd name="T59" fmla="*/ 332 h 349"/>
                <a:gd name="T60" fmla="*/ 333 w 379"/>
                <a:gd name="T61" fmla="*/ 349 h 349"/>
                <a:gd name="T62" fmla="*/ 375 w 379"/>
                <a:gd name="T63" fmla="*/ 327 h 349"/>
                <a:gd name="T64" fmla="*/ 354 w 379"/>
                <a:gd name="T65" fmla="*/ 303 h 349"/>
                <a:gd name="T66" fmla="*/ 320 w 379"/>
                <a:gd name="T67" fmla="*/ 290 h 349"/>
                <a:gd name="T68" fmla="*/ 258 w 379"/>
                <a:gd name="T69" fmla="*/ 274 h 349"/>
                <a:gd name="T70" fmla="*/ 253 w 379"/>
                <a:gd name="T71" fmla="*/ 273 h 349"/>
                <a:gd name="T72" fmla="*/ 201 w 379"/>
                <a:gd name="T73" fmla="*/ 243 h 349"/>
                <a:gd name="T74" fmla="*/ 248 w 379"/>
                <a:gd name="T75" fmla="*/ 198 h 349"/>
                <a:gd name="T76" fmla="*/ 254 w 379"/>
                <a:gd name="T77" fmla="*/ 193 h 349"/>
                <a:gd name="T78" fmla="*/ 243 w 379"/>
                <a:gd name="T79" fmla="*/ 164 h 349"/>
                <a:gd name="T80" fmla="*/ 233 w 379"/>
                <a:gd name="T81" fmla="*/ 167 h 349"/>
                <a:gd name="T82" fmla="*/ 214 w 379"/>
                <a:gd name="T83" fmla="*/ 185 h 349"/>
                <a:gd name="T84" fmla="*/ 218 w 379"/>
                <a:gd name="T85" fmla="*/ 171 h 349"/>
                <a:gd name="T86" fmla="*/ 215 w 379"/>
                <a:gd name="T87" fmla="*/ 151 h 349"/>
                <a:gd name="T88" fmla="*/ 204 w 379"/>
                <a:gd name="T89" fmla="*/ 123 h 349"/>
                <a:gd name="T90" fmla="*/ 177 w 379"/>
                <a:gd name="T91" fmla="*/ 137 h 349"/>
                <a:gd name="T92" fmla="*/ 159 w 379"/>
                <a:gd name="T93" fmla="*/ 76 h 349"/>
                <a:gd name="T94" fmla="*/ 164 w 379"/>
                <a:gd name="T95" fmla="*/ 33 h 349"/>
                <a:gd name="T96" fmla="*/ 144 w 379"/>
                <a:gd name="T97" fmla="*/ 26 h 349"/>
                <a:gd name="T98" fmla="*/ 144 w 379"/>
                <a:gd name="T99" fmla="*/ 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9" h="349">
                  <a:moveTo>
                    <a:pt x="20" y="240"/>
                  </a:moveTo>
                  <a:cubicBezTo>
                    <a:pt x="13" y="240"/>
                    <a:pt x="7" y="241"/>
                    <a:pt x="0" y="242"/>
                  </a:cubicBezTo>
                  <a:cubicBezTo>
                    <a:pt x="2" y="249"/>
                    <a:pt x="5" y="250"/>
                    <a:pt x="9" y="250"/>
                  </a:cubicBezTo>
                  <a:cubicBezTo>
                    <a:pt x="10" y="250"/>
                    <a:pt x="10" y="250"/>
                    <a:pt x="11" y="250"/>
                  </a:cubicBezTo>
                  <a:cubicBezTo>
                    <a:pt x="12" y="249"/>
                    <a:pt x="12" y="249"/>
                    <a:pt x="13" y="249"/>
                  </a:cubicBezTo>
                  <a:cubicBezTo>
                    <a:pt x="14" y="249"/>
                    <a:pt x="15" y="250"/>
                    <a:pt x="16" y="250"/>
                  </a:cubicBezTo>
                  <a:cubicBezTo>
                    <a:pt x="16" y="250"/>
                    <a:pt x="16" y="250"/>
                    <a:pt x="16" y="250"/>
                  </a:cubicBezTo>
                  <a:cubicBezTo>
                    <a:pt x="17" y="250"/>
                    <a:pt x="20" y="245"/>
                    <a:pt x="22" y="242"/>
                  </a:cubicBezTo>
                  <a:cubicBezTo>
                    <a:pt x="21" y="241"/>
                    <a:pt x="21" y="240"/>
                    <a:pt x="20" y="240"/>
                  </a:cubicBezTo>
                  <a:moveTo>
                    <a:pt x="42" y="229"/>
                  </a:moveTo>
                  <a:cubicBezTo>
                    <a:pt x="37" y="230"/>
                    <a:pt x="33" y="231"/>
                    <a:pt x="29" y="231"/>
                  </a:cubicBezTo>
                  <a:cubicBezTo>
                    <a:pt x="29" y="233"/>
                    <a:pt x="29" y="234"/>
                    <a:pt x="29" y="235"/>
                  </a:cubicBezTo>
                  <a:cubicBezTo>
                    <a:pt x="34" y="235"/>
                    <a:pt x="38" y="234"/>
                    <a:pt x="42" y="233"/>
                  </a:cubicBezTo>
                  <a:cubicBezTo>
                    <a:pt x="42" y="232"/>
                    <a:pt x="42" y="231"/>
                    <a:pt x="42" y="229"/>
                  </a:cubicBezTo>
                  <a:moveTo>
                    <a:pt x="19" y="155"/>
                  </a:moveTo>
                  <a:cubicBezTo>
                    <a:pt x="19" y="155"/>
                    <a:pt x="18" y="156"/>
                    <a:pt x="18" y="156"/>
                  </a:cubicBezTo>
                  <a:cubicBezTo>
                    <a:pt x="19" y="156"/>
                    <a:pt x="19" y="157"/>
                    <a:pt x="20" y="157"/>
                  </a:cubicBezTo>
                  <a:cubicBezTo>
                    <a:pt x="20" y="156"/>
                    <a:pt x="19" y="155"/>
                    <a:pt x="19" y="155"/>
                  </a:cubicBezTo>
                  <a:moveTo>
                    <a:pt x="124" y="199"/>
                  </a:moveTo>
                  <a:cubicBezTo>
                    <a:pt x="124" y="199"/>
                    <a:pt x="124" y="199"/>
                    <a:pt x="124" y="199"/>
                  </a:cubicBezTo>
                  <a:cubicBezTo>
                    <a:pt x="124" y="196"/>
                    <a:pt x="124" y="193"/>
                    <a:pt x="125" y="189"/>
                  </a:cubicBezTo>
                  <a:cubicBezTo>
                    <a:pt x="125" y="186"/>
                    <a:pt x="126" y="182"/>
                    <a:pt x="126" y="178"/>
                  </a:cubicBezTo>
                  <a:cubicBezTo>
                    <a:pt x="132" y="176"/>
                    <a:pt x="138" y="174"/>
                    <a:pt x="144" y="173"/>
                  </a:cubicBezTo>
                  <a:cubicBezTo>
                    <a:pt x="149" y="182"/>
                    <a:pt x="136" y="199"/>
                    <a:pt x="124" y="199"/>
                  </a:cubicBezTo>
                  <a:moveTo>
                    <a:pt x="139" y="170"/>
                  </a:moveTo>
                  <a:cubicBezTo>
                    <a:pt x="138" y="165"/>
                    <a:pt x="134" y="162"/>
                    <a:pt x="128" y="162"/>
                  </a:cubicBezTo>
                  <a:cubicBezTo>
                    <a:pt x="130" y="161"/>
                    <a:pt x="133" y="158"/>
                    <a:pt x="135" y="158"/>
                  </a:cubicBezTo>
                  <a:cubicBezTo>
                    <a:pt x="140" y="158"/>
                    <a:pt x="144" y="159"/>
                    <a:pt x="149" y="160"/>
                  </a:cubicBezTo>
                  <a:cubicBezTo>
                    <a:pt x="147" y="168"/>
                    <a:pt x="147" y="169"/>
                    <a:pt x="139" y="170"/>
                  </a:cubicBezTo>
                  <a:moveTo>
                    <a:pt x="115" y="115"/>
                  </a:moveTo>
                  <a:cubicBezTo>
                    <a:pt x="115" y="115"/>
                    <a:pt x="114" y="115"/>
                    <a:pt x="114" y="115"/>
                  </a:cubicBezTo>
                  <a:cubicBezTo>
                    <a:pt x="113" y="115"/>
                    <a:pt x="112" y="112"/>
                    <a:pt x="112" y="112"/>
                  </a:cubicBezTo>
                  <a:cubicBezTo>
                    <a:pt x="113" y="109"/>
                    <a:pt x="115" y="109"/>
                    <a:pt x="116" y="109"/>
                  </a:cubicBezTo>
                  <a:cubicBezTo>
                    <a:pt x="118" y="109"/>
                    <a:pt x="119" y="109"/>
                    <a:pt x="120" y="110"/>
                  </a:cubicBezTo>
                  <a:cubicBezTo>
                    <a:pt x="121" y="114"/>
                    <a:pt x="118" y="115"/>
                    <a:pt x="115" y="115"/>
                  </a:cubicBezTo>
                  <a:moveTo>
                    <a:pt x="111" y="105"/>
                  </a:moveTo>
                  <a:cubicBezTo>
                    <a:pt x="111" y="105"/>
                    <a:pt x="110" y="105"/>
                    <a:pt x="110" y="104"/>
                  </a:cubicBezTo>
                  <a:cubicBezTo>
                    <a:pt x="106" y="101"/>
                    <a:pt x="105" y="98"/>
                    <a:pt x="108" y="94"/>
                  </a:cubicBezTo>
                  <a:cubicBezTo>
                    <a:pt x="117" y="78"/>
                    <a:pt x="125" y="61"/>
                    <a:pt x="133" y="45"/>
                  </a:cubicBezTo>
                  <a:cubicBezTo>
                    <a:pt x="135" y="43"/>
                    <a:pt x="137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4" y="43"/>
                    <a:pt x="145" y="45"/>
                  </a:cubicBezTo>
                  <a:cubicBezTo>
                    <a:pt x="147" y="49"/>
                    <a:pt x="148" y="54"/>
                    <a:pt x="149" y="58"/>
                  </a:cubicBezTo>
                  <a:cubicBezTo>
                    <a:pt x="146" y="72"/>
                    <a:pt x="144" y="84"/>
                    <a:pt x="141" y="95"/>
                  </a:cubicBezTo>
                  <a:cubicBezTo>
                    <a:pt x="138" y="103"/>
                    <a:pt x="130" y="108"/>
                    <a:pt x="121" y="108"/>
                  </a:cubicBezTo>
                  <a:cubicBezTo>
                    <a:pt x="118" y="108"/>
                    <a:pt x="115" y="107"/>
                    <a:pt x="112" y="106"/>
                  </a:cubicBezTo>
                  <a:cubicBezTo>
                    <a:pt x="111" y="110"/>
                    <a:pt x="110" y="113"/>
                    <a:pt x="109" y="115"/>
                  </a:cubicBezTo>
                  <a:cubicBezTo>
                    <a:pt x="109" y="116"/>
                    <a:pt x="108" y="117"/>
                    <a:pt x="107" y="117"/>
                  </a:cubicBezTo>
                  <a:cubicBezTo>
                    <a:pt x="107" y="117"/>
                    <a:pt x="107" y="117"/>
                    <a:pt x="107" y="117"/>
                  </a:cubicBezTo>
                  <a:cubicBezTo>
                    <a:pt x="105" y="116"/>
                    <a:pt x="103" y="115"/>
                    <a:pt x="101" y="114"/>
                  </a:cubicBezTo>
                  <a:cubicBezTo>
                    <a:pt x="99" y="111"/>
                    <a:pt x="98" y="108"/>
                    <a:pt x="97" y="106"/>
                  </a:cubicBezTo>
                  <a:cubicBezTo>
                    <a:pt x="96" y="105"/>
                    <a:pt x="95" y="105"/>
                    <a:pt x="94" y="104"/>
                  </a:cubicBezTo>
                  <a:cubicBezTo>
                    <a:pt x="94" y="104"/>
                    <a:pt x="94" y="103"/>
                    <a:pt x="94" y="103"/>
                  </a:cubicBezTo>
                  <a:cubicBezTo>
                    <a:pt x="100" y="103"/>
                    <a:pt x="105" y="104"/>
                    <a:pt x="111" y="105"/>
                  </a:cubicBezTo>
                  <a:moveTo>
                    <a:pt x="145" y="0"/>
                  </a:moveTo>
                  <a:cubicBezTo>
                    <a:pt x="142" y="0"/>
                    <a:pt x="140" y="0"/>
                    <a:pt x="137" y="0"/>
                  </a:cubicBezTo>
                  <a:cubicBezTo>
                    <a:pt x="136" y="0"/>
                    <a:pt x="135" y="1"/>
                    <a:pt x="135" y="2"/>
                  </a:cubicBezTo>
                  <a:cubicBezTo>
                    <a:pt x="119" y="11"/>
                    <a:pt x="112" y="26"/>
                    <a:pt x="108" y="43"/>
                  </a:cubicBezTo>
                  <a:cubicBezTo>
                    <a:pt x="106" y="52"/>
                    <a:pt x="102" y="61"/>
                    <a:pt x="99" y="70"/>
                  </a:cubicBezTo>
                  <a:cubicBezTo>
                    <a:pt x="95" y="80"/>
                    <a:pt x="87" y="87"/>
                    <a:pt x="89" y="99"/>
                  </a:cubicBezTo>
                  <a:cubicBezTo>
                    <a:pt x="89" y="103"/>
                    <a:pt x="86" y="108"/>
                    <a:pt x="83" y="110"/>
                  </a:cubicBezTo>
                  <a:cubicBezTo>
                    <a:pt x="69" y="120"/>
                    <a:pt x="55" y="129"/>
                    <a:pt x="42" y="138"/>
                  </a:cubicBezTo>
                  <a:cubicBezTo>
                    <a:pt x="35" y="142"/>
                    <a:pt x="28" y="146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5" y="153"/>
                    <a:pt x="28" y="155"/>
                    <a:pt x="30" y="157"/>
                  </a:cubicBezTo>
                  <a:cubicBezTo>
                    <a:pt x="30" y="158"/>
                    <a:pt x="30" y="159"/>
                    <a:pt x="30" y="159"/>
                  </a:cubicBezTo>
                  <a:cubicBezTo>
                    <a:pt x="29" y="160"/>
                    <a:pt x="28" y="160"/>
                    <a:pt x="28" y="160"/>
                  </a:cubicBezTo>
                  <a:cubicBezTo>
                    <a:pt x="28" y="160"/>
                    <a:pt x="28" y="160"/>
                    <a:pt x="29" y="161"/>
                  </a:cubicBezTo>
                  <a:cubicBezTo>
                    <a:pt x="47" y="169"/>
                    <a:pt x="66" y="179"/>
                    <a:pt x="84" y="189"/>
                  </a:cubicBezTo>
                  <a:cubicBezTo>
                    <a:pt x="94" y="194"/>
                    <a:pt x="105" y="199"/>
                    <a:pt x="115" y="205"/>
                  </a:cubicBezTo>
                  <a:cubicBezTo>
                    <a:pt x="116" y="206"/>
                    <a:pt x="117" y="206"/>
                    <a:pt x="118" y="207"/>
                  </a:cubicBezTo>
                  <a:cubicBezTo>
                    <a:pt x="118" y="207"/>
                    <a:pt x="119" y="207"/>
                    <a:pt x="119" y="207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1" y="207"/>
                    <a:pt x="123" y="209"/>
                    <a:pt x="124" y="210"/>
                  </a:cubicBezTo>
                  <a:cubicBezTo>
                    <a:pt x="124" y="211"/>
                    <a:pt x="124" y="213"/>
                    <a:pt x="123" y="214"/>
                  </a:cubicBezTo>
                  <a:cubicBezTo>
                    <a:pt x="123" y="214"/>
                    <a:pt x="123" y="214"/>
                    <a:pt x="124" y="215"/>
                  </a:cubicBezTo>
                  <a:cubicBezTo>
                    <a:pt x="128" y="221"/>
                    <a:pt x="132" y="229"/>
                    <a:pt x="137" y="235"/>
                  </a:cubicBezTo>
                  <a:cubicBezTo>
                    <a:pt x="149" y="247"/>
                    <a:pt x="157" y="261"/>
                    <a:pt x="158" y="279"/>
                  </a:cubicBezTo>
                  <a:cubicBezTo>
                    <a:pt x="159" y="289"/>
                    <a:pt x="165" y="299"/>
                    <a:pt x="169" y="308"/>
                  </a:cubicBezTo>
                  <a:cubicBezTo>
                    <a:pt x="171" y="314"/>
                    <a:pt x="174" y="319"/>
                    <a:pt x="176" y="325"/>
                  </a:cubicBezTo>
                  <a:cubicBezTo>
                    <a:pt x="176" y="325"/>
                    <a:pt x="176" y="325"/>
                    <a:pt x="176" y="326"/>
                  </a:cubicBezTo>
                  <a:cubicBezTo>
                    <a:pt x="178" y="325"/>
                    <a:pt x="180" y="325"/>
                    <a:pt x="182" y="325"/>
                  </a:cubicBezTo>
                  <a:cubicBezTo>
                    <a:pt x="179" y="321"/>
                    <a:pt x="176" y="318"/>
                    <a:pt x="174" y="314"/>
                  </a:cubicBezTo>
                  <a:cubicBezTo>
                    <a:pt x="173" y="311"/>
                    <a:pt x="172" y="306"/>
                    <a:pt x="173" y="304"/>
                  </a:cubicBezTo>
                  <a:cubicBezTo>
                    <a:pt x="182" y="295"/>
                    <a:pt x="193" y="292"/>
                    <a:pt x="205" y="292"/>
                  </a:cubicBezTo>
                  <a:cubicBezTo>
                    <a:pt x="206" y="292"/>
                    <a:pt x="206" y="292"/>
                    <a:pt x="206" y="292"/>
                  </a:cubicBezTo>
                  <a:cubicBezTo>
                    <a:pt x="221" y="292"/>
                    <a:pt x="233" y="299"/>
                    <a:pt x="245" y="306"/>
                  </a:cubicBezTo>
                  <a:cubicBezTo>
                    <a:pt x="254" y="310"/>
                    <a:pt x="262" y="315"/>
                    <a:pt x="271" y="321"/>
                  </a:cubicBezTo>
                  <a:cubicBezTo>
                    <a:pt x="277" y="325"/>
                    <a:pt x="284" y="326"/>
                    <a:pt x="290" y="332"/>
                  </a:cubicBezTo>
                  <a:cubicBezTo>
                    <a:pt x="294" y="337"/>
                    <a:pt x="302" y="338"/>
                    <a:pt x="308" y="341"/>
                  </a:cubicBezTo>
                  <a:cubicBezTo>
                    <a:pt x="312" y="344"/>
                    <a:pt x="317" y="347"/>
                    <a:pt x="321" y="348"/>
                  </a:cubicBezTo>
                  <a:cubicBezTo>
                    <a:pt x="325" y="348"/>
                    <a:pt x="329" y="349"/>
                    <a:pt x="333" y="349"/>
                  </a:cubicBezTo>
                  <a:cubicBezTo>
                    <a:pt x="338" y="349"/>
                    <a:pt x="342" y="348"/>
                    <a:pt x="346" y="346"/>
                  </a:cubicBezTo>
                  <a:cubicBezTo>
                    <a:pt x="354" y="343"/>
                    <a:pt x="363" y="345"/>
                    <a:pt x="371" y="340"/>
                  </a:cubicBezTo>
                  <a:cubicBezTo>
                    <a:pt x="376" y="336"/>
                    <a:pt x="379" y="333"/>
                    <a:pt x="375" y="327"/>
                  </a:cubicBezTo>
                  <a:cubicBezTo>
                    <a:pt x="372" y="322"/>
                    <a:pt x="372" y="315"/>
                    <a:pt x="364" y="314"/>
                  </a:cubicBezTo>
                  <a:cubicBezTo>
                    <a:pt x="363" y="314"/>
                    <a:pt x="363" y="313"/>
                    <a:pt x="362" y="313"/>
                  </a:cubicBezTo>
                  <a:cubicBezTo>
                    <a:pt x="360" y="309"/>
                    <a:pt x="358" y="306"/>
                    <a:pt x="354" y="303"/>
                  </a:cubicBezTo>
                  <a:cubicBezTo>
                    <a:pt x="344" y="297"/>
                    <a:pt x="335" y="290"/>
                    <a:pt x="323" y="290"/>
                  </a:cubicBezTo>
                  <a:cubicBezTo>
                    <a:pt x="323" y="290"/>
                    <a:pt x="323" y="290"/>
                    <a:pt x="322" y="290"/>
                  </a:cubicBezTo>
                  <a:cubicBezTo>
                    <a:pt x="322" y="290"/>
                    <a:pt x="321" y="290"/>
                    <a:pt x="320" y="290"/>
                  </a:cubicBezTo>
                  <a:cubicBezTo>
                    <a:pt x="310" y="290"/>
                    <a:pt x="301" y="287"/>
                    <a:pt x="291" y="285"/>
                  </a:cubicBezTo>
                  <a:cubicBezTo>
                    <a:pt x="285" y="283"/>
                    <a:pt x="278" y="282"/>
                    <a:pt x="272" y="280"/>
                  </a:cubicBezTo>
                  <a:cubicBezTo>
                    <a:pt x="267" y="278"/>
                    <a:pt x="263" y="276"/>
                    <a:pt x="258" y="274"/>
                  </a:cubicBezTo>
                  <a:cubicBezTo>
                    <a:pt x="257" y="274"/>
                    <a:pt x="256" y="273"/>
                    <a:pt x="255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4" y="273"/>
                    <a:pt x="253" y="273"/>
                    <a:pt x="253" y="273"/>
                  </a:cubicBezTo>
                  <a:cubicBezTo>
                    <a:pt x="245" y="273"/>
                    <a:pt x="239" y="267"/>
                    <a:pt x="232" y="264"/>
                  </a:cubicBezTo>
                  <a:cubicBezTo>
                    <a:pt x="227" y="263"/>
                    <a:pt x="223" y="259"/>
                    <a:pt x="219" y="256"/>
                  </a:cubicBezTo>
                  <a:cubicBezTo>
                    <a:pt x="213" y="252"/>
                    <a:pt x="207" y="247"/>
                    <a:pt x="201" y="243"/>
                  </a:cubicBezTo>
                  <a:cubicBezTo>
                    <a:pt x="197" y="240"/>
                    <a:pt x="198" y="232"/>
                    <a:pt x="202" y="230"/>
                  </a:cubicBezTo>
                  <a:cubicBezTo>
                    <a:pt x="211" y="226"/>
                    <a:pt x="216" y="219"/>
                    <a:pt x="223" y="212"/>
                  </a:cubicBezTo>
                  <a:cubicBezTo>
                    <a:pt x="230" y="205"/>
                    <a:pt x="237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50" y="198"/>
                    <a:pt x="254" y="195"/>
                    <a:pt x="254" y="193"/>
                  </a:cubicBezTo>
                  <a:cubicBezTo>
                    <a:pt x="254" y="187"/>
                    <a:pt x="253" y="182"/>
                    <a:pt x="256" y="177"/>
                  </a:cubicBezTo>
                  <a:cubicBezTo>
                    <a:pt x="256" y="176"/>
                    <a:pt x="256" y="175"/>
                    <a:pt x="256" y="174"/>
                  </a:cubicBezTo>
                  <a:cubicBezTo>
                    <a:pt x="254" y="167"/>
                    <a:pt x="245" y="171"/>
                    <a:pt x="243" y="164"/>
                  </a:cubicBezTo>
                  <a:cubicBezTo>
                    <a:pt x="243" y="164"/>
                    <a:pt x="242" y="164"/>
                    <a:pt x="242" y="164"/>
                  </a:cubicBezTo>
                  <a:cubicBezTo>
                    <a:pt x="242" y="164"/>
                    <a:pt x="242" y="164"/>
                    <a:pt x="242" y="164"/>
                  </a:cubicBezTo>
                  <a:cubicBezTo>
                    <a:pt x="239" y="165"/>
                    <a:pt x="235" y="165"/>
                    <a:pt x="233" y="167"/>
                  </a:cubicBezTo>
                  <a:cubicBezTo>
                    <a:pt x="229" y="168"/>
                    <a:pt x="225" y="171"/>
                    <a:pt x="224" y="174"/>
                  </a:cubicBezTo>
                  <a:cubicBezTo>
                    <a:pt x="223" y="180"/>
                    <a:pt x="218" y="181"/>
                    <a:pt x="214" y="185"/>
                  </a:cubicBezTo>
                  <a:cubicBezTo>
                    <a:pt x="214" y="185"/>
                    <a:pt x="214" y="185"/>
                    <a:pt x="214" y="185"/>
                  </a:cubicBezTo>
                  <a:cubicBezTo>
                    <a:pt x="213" y="185"/>
                    <a:pt x="210" y="183"/>
                    <a:pt x="210" y="183"/>
                  </a:cubicBezTo>
                  <a:cubicBezTo>
                    <a:pt x="211" y="181"/>
                    <a:pt x="211" y="178"/>
                    <a:pt x="213" y="177"/>
                  </a:cubicBezTo>
                  <a:cubicBezTo>
                    <a:pt x="214" y="174"/>
                    <a:pt x="217" y="173"/>
                    <a:pt x="218" y="171"/>
                  </a:cubicBezTo>
                  <a:cubicBezTo>
                    <a:pt x="221" y="168"/>
                    <a:pt x="223" y="164"/>
                    <a:pt x="227" y="160"/>
                  </a:cubicBezTo>
                  <a:cubicBezTo>
                    <a:pt x="226" y="159"/>
                    <a:pt x="225" y="157"/>
                    <a:pt x="223" y="156"/>
                  </a:cubicBezTo>
                  <a:cubicBezTo>
                    <a:pt x="221" y="154"/>
                    <a:pt x="218" y="152"/>
                    <a:pt x="215" y="151"/>
                  </a:cubicBezTo>
                  <a:cubicBezTo>
                    <a:pt x="209" y="147"/>
                    <a:pt x="208" y="141"/>
                    <a:pt x="208" y="134"/>
                  </a:cubicBezTo>
                  <a:cubicBezTo>
                    <a:pt x="208" y="133"/>
                    <a:pt x="208" y="131"/>
                    <a:pt x="208" y="131"/>
                  </a:cubicBezTo>
                  <a:cubicBezTo>
                    <a:pt x="205" y="129"/>
                    <a:pt x="204" y="126"/>
                    <a:pt x="204" y="123"/>
                  </a:cubicBezTo>
                  <a:cubicBezTo>
                    <a:pt x="198" y="125"/>
                    <a:pt x="193" y="127"/>
                    <a:pt x="188" y="129"/>
                  </a:cubicBezTo>
                  <a:cubicBezTo>
                    <a:pt x="184" y="131"/>
                    <a:pt x="180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3" y="137"/>
                    <a:pt x="169" y="131"/>
                    <a:pt x="166" y="128"/>
                  </a:cubicBezTo>
                  <a:cubicBezTo>
                    <a:pt x="161" y="123"/>
                    <a:pt x="156" y="117"/>
                    <a:pt x="157" y="109"/>
                  </a:cubicBezTo>
                  <a:cubicBezTo>
                    <a:pt x="159" y="98"/>
                    <a:pt x="158" y="87"/>
                    <a:pt x="159" y="76"/>
                  </a:cubicBezTo>
                  <a:cubicBezTo>
                    <a:pt x="161" y="60"/>
                    <a:pt x="157" y="43"/>
                    <a:pt x="168" y="29"/>
                  </a:cubicBezTo>
                  <a:cubicBezTo>
                    <a:pt x="168" y="29"/>
                    <a:pt x="168" y="28"/>
                    <a:pt x="168" y="28"/>
                  </a:cubicBezTo>
                  <a:cubicBezTo>
                    <a:pt x="167" y="30"/>
                    <a:pt x="165" y="32"/>
                    <a:pt x="164" y="33"/>
                  </a:cubicBezTo>
                  <a:cubicBezTo>
                    <a:pt x="161" y="37"/>
                    <a:pt x="157" y="40"/>
                    <a:pt x="154" y="40"/>
                  </a:cubicBezTo>
                  <a:cubicBezTo>
                    <a:pt x="153" y="40"/>
                    <a:pt x="152" y="40"/>
                    <a:pt x="151" y="39"/>
                  </a:cubicBezTo>
                  <a:cubicBezTo>
                    <a:pt x="148" y="37"/>
                    <a:pt x="144" y="30"/>
                    <a:pt x="144" y="26"/>
                  </a:cubicBezTo>
                  <a:cubicBezTo>
                    <a:pt x="144" y="23"/>
                    <a:pt x="148" y="18"/>
                    <a:pt x="143" y="15"/>
                  </a:cubicBezTo>
                  <a:cubicBezTo>
                    <a:pt x="142" y="14"/>
                    <a:pt x="143" y="12"/>
                    <a:pt x="143" y="11"/>
                  </a:cubicBezTo>
                  <a:cubicBezTo>
                    <a:pt x="143" y="9"/>
                    <a:pt x="144" y="8"/>
                    <a:pt x="144" y="6"/>
                  </a:cubicBezTo>
                  <a:cubicBezTo>
                    <a:pt x="145" y="4"/>
                    <a:pt x="144" y="2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02" y="1384"/>
              <a:ext cx="175" cy="220"/>
            </a:xfrm>
            <a:custGeom>
              <a:avLst/>
              <a:gdLst>
                <a:gd name="T0" fmla="*/ 106 w 244"/>
                <a:gd name="T1" fmla="*/ 128 h 307"/>
                <a:gd name="T2" fmla="*/ 103 w 244"/>
                <a:gd name="T3" fmla="*/ 144 h 307"/>
                <a:gd name="T4" fmla="*/ 99 w 244"/>
                <a:gd name="T5" fmla="*/ 137 h 307"/>
                <a:gd name="T6" fmla="*/ 93 w 244"/>
                <a:gd name="T7" fmla="*/ 140 h 307"/>
                <a:gd name="T8" fmla="*/ 99 w 244"/>
                <a:gd name="T9" fmla="*/ 129 h 307"/>
                <a:gd name="T10" fmla="*/ 101 w 244"/>
                <a:gd name="T11" fmla="*/ 129 h 307"/>
                <a:gd name="T12" fmla="*/ 68 w 244"/>
                <a:gd name="T13" fmla="*/ 86 h 307"/>
                <a:gd name="T14" fmla="*/ 90 w 244"/>
                <a:gd name="T15" fmla="*/ 86 h 307"/>
                <a:gd name="T16" fmla="*/ 84 w 244"/>
                <a:gd name="T17" fmla="*/ 94 h 307"/>
                <a:gd name="T18" fmla="*/ 79 w 244"/>
                <a:gd name="T19" fmla="*/ 94 h 307"/>
                <a:gd name="T20" fmla="*/ 97 w 244"/>
                <a:gd name="T21" fmla="*/ 79 h 307"/>
                <a:gd name="T22" fmla="*/ 110 w 244"/>
                <a:gd name="T23" fmla="*/ 73 h 307"/>
                <a:gd name="T24" fmla="*/ 97 w 244"/>
                <a:gd name="T25" fmla="*/ 79 h 307"/>
                <a:gd name="T26" fmla="*/ 80 w 244"/>
                <a:gd name="T27" fmla="*/ 12 h 307"/>
                <a:gd name="T28" fmla="*/ 61 w 244"/>
                <a:gd name="T29" fmla="*/ 42 h 307"/>
                <a:gd name="T30" fmla="*/ 56 w 244"/>
                <a:gd name="T31" fmla="*/ 59 h 307"/>
                <a:gd name="T32" fmla="*/ 15 w 244"/>
                <a:gd name="T33" fmla="*/ 138 h 307"/>
                <a:gd name="T34" fmla="*/ 3 w 244"/>
                <a:gd name="T35" fmla="*/ 166 h 307"/>
                <a:gd name="T36" fmla="*/ 49 w 244"/>
                <a:gd name="T37" fmla="*/ 172 h 307"/>
                <a:gd name="T38" fmla="*/ 141 w 244"/>
                <a:gd name="T39" fmla="*/ 179 h 307"/>
                <a:gd name="T40" fmla="*/ 149 w 244"/>
                <a:gd name="T41" fmla="*/ 206 h 307"/>
                <a:gd name="T42" fmla="*/ 77 w 244"/>
                <a:gd name="T43" fmla="*/ 260 h 307"/>
                <a:gd name="T44" fmla="*/ 85 w 244"/>
                <a:gd name="T45" fmla="*/ 269 h 307"/>
                <a:gd name="T46" fmla="*/ 102 w 244"/>
                <a:gd name="T47" fmla="*/ 285 h 307"/>
                <a:gd name="T48" fmla="*/ 113 w 244"/>
                <a:gd name="T49" fmla="*/ 303 h 307"/>
                <a:gd name="T50" fmla="*/ 119 w 244"/>
                <a:gd name="T51" fmla="*/ 306 h 307"/>
                <a:gd name="T52" fmla="*/ 130 w 244"/>
                <a:gd name="T53" fmla="*/ 268 h 307"/>
                <a:gd name="T54" fmla="*/ 148 w 244"/>
                <a:gd name="T55" fmla="*/ 252 h 307"/>
                <a:gd name="T56" fmla="*/ 163 w 244"/>
                <a:gd name="T57" fmla="*/ 248 h 307"/>
                <a:gd name="T58" fmla="*/ 170 w 244"/>
                <a:gd name="T59" fmla="*/ 242 h 307"/>
                <a:gd name="T60" fmla="*/ 170 w 244"/>
                <a:gd name="T61" fmla="*/ 225 h 307"/>
                <a:gd name="T62" fmla="*/ 203 w 244"/>
                <a:gd name="T63" fmla="*/ 224 h 307"/>
                <a:gd name="T64" fmla="*/ 231 w 244"/>
                <a:gd name="T65" fmla="*/ 256 h 307"/>
                <a:gd name="T66" fmla="*/ 237 w 244"/>
                <a:gd name="T67" fmla="*/ 250 h 307"/>
                <a:gd name="T68" fmla="*/ 224 w 244"/>
                <a:gd name="T69" fmla="*/ 234 h 307"/>
                <a:gd name="T70" fmla="*/ 202 w 244"/>
                <a:gd name="T71" fmla="*/ 216 h 307"/>
                <a:gd name="T72" fmla="*/ 206 w 244"/>
                <a:gd name="T73" fmla="*/ 196 h 307"/>
                <a:gd name="T74" fmla="*/ 215 w 244"/>
                <a:gd name="T75" fmla="*/ 174 h 307"/>
                <a:gd name="T76" fmla="*/ 244 w 244"/>
                <a:gd name="T77" fmla="*/ 170 h 307"/>
                <a:gd name="T78" fmla="*/ 237 w 244"/>
                <a:gd name="T79" fmla="*/ 152 h 307"/>
                <a:gd name="T80" fmla="*/ 205 w 244"/>
                <a:gd name="T81" fmla="*/ 79 h 307"/>
                <a:gd name="T82" fmla="*/ 191 w 244"/>
                <a:gd name="T83" fmla="*/ 58 h 307"/>
                <a:gd name="T84" fmla="*/ 187 w 244"/>
                <a:gd name="T85" fmla="*/ 60 h 307"/>
                <a:gd name="T86" fmla="*/ 180 w 244"/>
                <a:gd name="T87" fmla="*/ 52 h 307"/>
                <a:gd name="T88" fmla="*/ 180 w 244"/>
                <a:gd name="T89" fmla="*/ 52 h 307"/>
                <a:gd name="T90" fmla="*/ 186 w 244"/>
                <a:gd name="T91" fmla="*/ 51 h 307"/>
                <a:gd name="T92" fmla="*/ 152 w 244"/>
                <a:gd name="T93" fmla="*/ 33 h 307"/>
                <a:gd name="T94" fmla="*/ 96 w 244"/>
                <a:gd name="T95" fmla="*/ 4 h 307"/>
                <a:gd name="T96" fmla="*/ 91 w 244"/>
                <a:gd name="T97" fmla="*/ 5 h 307"/>
                <a:gd name="T98" fmla="*/ 86 w 244"/>
                <a:gd name="T9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4" h="307">
                  <a:moveTo>
                    <a:pt x="101" y="129"/>
                  </a:moveTo>
                  <a:cubicBezTo>
                    <a:pt x="103" y="129"/>
                    <a:pt x="105" y="129"/>
                    <a:pt x="106" y="128"/>
                  </a:cubicBezTo>
                  <a:cubicBezTo>
                    <a:pt x="107" y="131"/>
                    <a:pt x="106" y="133"/>
                    <a:pt x="107" y="135"/>
                  </a:cubicBezTo>
                  <a:cubicBezTo>
                    <a:pt x="111" y="140"/>
                    <a:pt x="108" y="143"/>
                    <a:pt x="103" y="144"/>
                  </a:cubicBezTo>
                  <a:cubicBezTo>
                    <a:pt x="103" y="143"/>
                    <a:pt x="102" y="142"/>
                    <a:pt x="101" y="141"/>
                  </a:cubicBezTo>
                  <a:cubicBezTo>
                    <a:pt x="101" y="139"/>
                    <a:pt x="100" y="137"/>
                    <a:pt x="99" y="137"/>
                  </a:cubicBezTo>
                  <a:cubicBezTo>
                    <a:pt x="98" y="137"/>
                    <a:pt x="97" y="138"/>
                    <a:pt x="96" y="139"/>
                  </a:cubicBezTo>
                  <a:cubicBezTo>
                    <a:pt x="95" y="140"/>
                    <a:pt x="94" y="140"/>
                    <a:pt x="93" y="140"/>
                  </a:cubicBezTo>
                  <a:cubicBezTo>
                    <a:pt x="92" y="140"/>
                    <a:pt x="90" y="139"/>
                    <a:pt x="87" y="135"/>
                  </a:cubicBezTo>
                  <a:cubicBezTo>
                    <a:pt x="90" y="129"/>
                    <a:pt x="94" y="129"/>
                    <a:pt x="99" y="129"/>
                  </a:cubicBezTo>
                  <a:cubicBezTo>
                    <a:pt x="99" y="129"/>
                    <a:pt x="100" y="129"/>
                    <a:pt x="100" y="129"/>
                  </a:cubicBezTo>
                  <a:cubicBezTo>
                    <a:pt x="100" y="129"/>
                    <a:pt x="101" y="129"/>
                    <a:pt x="101" y="129"/>
                  </a:cubicBezTo>
                  <a:moveTo>
                    <a:pt x="77" y="94"/>
                  </a:moveTo>
                  <a:cubicBezTo>
                    <a:pt x="73" y="94"/>
                    <a:pt x="70" y="93"/>
                    <a:pt x="68" y="86"/>
                  </a:cubicBezTo>
                  <a:cubicBezTo>
                    <a:pt x="75" y="85"/>
                    <a:pt x="81" y="84"/>
                    <a:pt x="88" y="84"/>
                  </a:cubicBezTo>
                  <a:cubicBezTo>
                    <a:pt x="89" y="84"/>
                    <a:pt x="89" y="85"/>
                    <a:pt x="90" y="86"/>
                  </a:cubicBezTo>
                  <a:cubicBezTo>
                    <a:pt x="88" y="89"/>
                    <a:pt x="85" y="94"/>
                    <a:pt x="84" y="94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83" y="94"/>
                    <a:pt x="82" y="93"/>
                    <a:pt x="81" y="93"/>
                  </a:cubicBezTo>
                  <a:cubicBezTo>
                    <a:pt x="80" y="93"/>
                    <a:pt x="80" y="93"/>
                    <a:pt x="79" y="94"/>
                  </a:cubicBezTo>
                  <a:cubicBezTo>
                    <a:pt x="78" y="94"/>
                    <a:pt x="78" y="94"/>
                    <a:pt x="77" y="94"/>
                  </a:cubicBezTo>
                  <a:moveTo>
                    <a:pt x="97" y="79"/>
                  </a:moveTo>
                  <a:cubicBezTo>
                    <a:pt x="97" y="78"/>
                    <a:pt x="97" y="77"/>
                    <a:pt x="97" y="75"/>
                  </a:cubicBezTo>
                  <a:cubicBezTo>
                    <a:pt x="101" y="75"/>
                    <a:pt x="105" y="74"/>
                    <a:pt x="110" y="73"/>
                  </a:cubicBezTo>
                  <a:cubicBezTo>
                    <a:pt x="110" y="75"/>
                    <a:pt x="110" y="76"/>
                    <a:pt x="110" y="77"/>
                  </a:cubicBezTo>
                  <a:cubicBezTo>
                    <a:pt x="106" y="78"/>
                    <a:pt x="102" y="79"/>
                    <a:pt x="97" y="79"/>
                  </a:cubicBezTo>
                  <a:moveTo>
                    <a:pt x="86" y="0"/>
                  </a:moveTo>
                  <a:cubicBezTo>
                    <a:pt x="83" y="4"/>
                    <a:pt x="81" y="8"/>
                    <a:pt x="80" y="12"/>
                  </a:cubicBezTo>
                  <a:cubicBezTo>
                    <a:pt x="78" y="18"/>
                    <a:pt x="74" y="24"/>
                    <a:pt x="69" y="28"/>
                  </a:cubicBezTo>
                  <a:cubicBezTo>
                    <a:pt x="63" y="32"/>
                    <a:pt x="61" y="36"/>
                    <a:pt x="61" y="42"/>
                  </a:cubicBezTo>
                  <a:cubicBezTo>
                    <a:pt x="60" y="49"/>
                    <a:pt x="58" y="54"/>
                    <a:pt x="55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0" y="77"/>
                    <a:pt x="45" y="94"/>
                    <a:pt x="37" y="111"/>
                  </a:cubicBezTo>
                  <a:cubicBezTo>
                    <a:pt x="33" y="121"/>
                    <a:pt x="23" y="129"/>
                    <a:pt x="15" y="138"/>
                  </a:cubicBezTo>
                  <a:cubicBezTo>
                    <a:pt x="11" y="142"/>
                    <a:pt x="4" y="145"/>
                    <a:pt x="2" y="150"/>
                  </a:cubicBezTo>
                  <a:cubicBezTo>
                    <a:pt x="0" y="155"/>
                    <a:pt x="0" y="164"/>
                    <a:pt x="3" y="166"/>
                  </a:cubicBezTo>
                  <a:cubicBezTo>
                    <a:pt x="8" y="169"/>
                    <a:pt x="16" y="170"/>
                    <a:pt x="23" y="171"/>
                  </a:cubicBezTo>
                  <a:cubicBezTo>
                    <a:pt x="31" y="171"/>
                    <a:pt x="40" y="171"/>
                    <a:pt x="49" y="172"/>
                  </a:cubicBezTo>
                  <a:cubicBezTo>
                    <a:pt x="60" y="173"/>
                    <a:pt x="72" y="174"/>
                    <a:pt x="83" y="175"/>
                  </a:cubicBezTo>
                  <a:cubicBezTo>
                    <a:pt x="102" y="177"/>
                    <a:pt x="122" y="177"/>
                    <a:pt x="141" y="179"/>
                  </a:cubicBezTo>
                  <a:cubicBezTo>
                    <a:pt x="147" y="180"/>
                    <a:pt x="154" y="186"/>
                    <a:pt x="157" y="191"/>
                  </a:cubicBezTo>
                  <a:cubicBezTo>
                    <a:pt x="158" y="194"/>
                    <a:pt x="153" y="202"/>
                    <a:pt x="149" y="206"/>
                  </a:cubicBezTo>
                  <a:cubicBezTo>
                    <a:pt x="133" y="221"/>
                    <a:pt x="117" y="235"/>
                    <a:pt x="100" y="247"/>
                  </a:cubicBezTo>
                  <a:cubicBezTo>
                    <a:pt x="93" y="252"/>
                    <a:pt x="85" y="256"/>
                    <a:pt x="77" y="260"/>
                  </a:cubicBezTo>
                  <a:cubicBezTo>
                    <a:pt x="80" y="261"/>
                    <a:pt x="83" y="263"/>
                    <a:pt x="83" y="267"/>
                  </a:cubicBezTo>
                  <a:cubicBezTo>
                    <a:pt x="83" y="268"/>
                    <a:pt x="85" y="268"/>
                    <a:pt x="85" y="269"/>
                  </a:cubicBezTo>
                  <a:cubicBezTo>
                    <a:pt x="91" y="273"/>
                    <a:pt x="97" y="277"/>
                    <a:pt x="104" y="281"/>
                  </a:cubicBezTo>
                  <a:cubicBezTo>
                    <a:pt x="102" y="283"/>
                    <a:pt x="102" y="284"/>
                    <a:pt x="102" y="285"/>
                  </a:cubicBezTo>
                  <a:cubicBezTo>
                    <a:pt x="100" y="289"/>
                    <a:pt x="98" y="294"/>
                    <a:pt x="104" y="297"/>
                  </a:cubicBezTo>
                  <a:cubicBezTo>
                    <a:pt x="108" y="298"/>
                    <a:pt x="113" y="301"/>
                    <a:pt x="113" y="303"/>
                  </a:cubicBezTo>
                  <a:cubicBezTo>
                    <a:pt x="114" y="306"/>
                    <a:pt x="115" y="307"/>
                    <a:pt x="116" y="307"/>
                  </a:cubicBezTo>
                  <a:cubicBezTo>
                    <a:pt x="117" y="307"/>
                    <a:pt x="118" y="306"/>
                    <a:pt x="119" y="306"/>
                  </a:cubicBezTo>
                  <a:cubicBezTo>
                    <a:pt x="127" y="303"/>
                    <a:pt x="134" y="295"/>
                    <a:pt x="133" y="287"/>
                  </a:cubicBezTo>
                  <a:cubicBezTo>
                    <a:pt x="133" y="281"/>
                    <a:pt x="132" y="275"/>
                    <a:pt x="130" y="268"/>
                  </a:cubicBezTo>
                  <a:cubicBezTo>
                    <a:pt x="129" y="263"/>
                    <a:pt x="131" y="261"/>
                    <a:pt x="135" y="259"/>
                  </a:cubicBezTo>
                  <a:cubicBezTo>
                    <a:pt x="140" y="258"/>
                    <a:pt x="144" y="256"/>
                    <a:pt x="148" y="252"/>
                  </a:cubicBezTo>
                  <a:cubicBezTo>
                    <a:pt x="151" y="249"/>
                    <a:pt x="154" y="248"/>
                    <a:pt x="158" y="248"/>
                  </a:cubicBezTo>
                  <a:cubicBezTo>
                    <a:pt x="160" y="248"/>
                    <a:pt x="161" y="248"/>
                    <a:pt x="163" y="248"/>
                  </a:cubicBezTo>
                  <a:cubicBezTo>
                    <a:pt x="164" y="249"/>
                    <a:pt x="165" y="249"/>
                    <a:pt x="166" y="249"/>
                  </a:cubicBezTo>
                  <a:cubicBezTo>
                    <a:pt x="169" y="249"/>
                    <a:pt x="171" y="246"/>
                    <a:pt x="170" y="242"/>
                  </a:cubicBezTo>
                  <a:cubicBezTo>
                    <a:pt x="170" y="240"/>
                    <a:pt x="169" y="238"/>
                    <a:pt x="169" y="236"/>
                  </a:cubicBezTo>
                  <a:cubicBezTo>
                    <a:pt x="168" y="233"/>
                    <a:pt x="168" y="229"/>
                    <a:pt x="170" y="225"/>
                  </a:cubicBezTo>
                  <a:cubicBezTo>
                    <a:pt x="175" y="219"/>
                    <a:pt x="182" y="216"/>
                    <a:pt x="188" y="216"/>
                  </a:cubicBezTo>
                  <a:cubicBezTo>
                    <a:pt x="194" y="216"/>
                    <a:pt x="200" y="219"/>
                    <a:pt x="203" y="224"/>
                  </a:cubicBezTo>
                  <a:cubicBezTo>
                    <a:pt x="208" y="231"/>
                    <a:pt x="212" y="238"/>
                    <a:pt x="217" y="245"/>
                  </a:cubicBezTo>
                  <a:cubicBezTo>
                    <a:pt x="221" y="250"/>
                    <a:pt x="224" y="256"/>
                    <a:pt x="231" y="256"/>
                  </a:cubicBezTo>
                  <a:cubicBezTo>
                    <a:pt x="231" y="256"/>
                    <a:pt x="232" y="256"/>
                    <a:pt x="232" y="256"/>
                  </a:cubicBezTo>
                  <a:cubicBezTo>
                    <a:pt x="236" y="256"/>
                    <a:pt x="239" y="253"/>
                    <a:pt x="237" y="250"/>
                  </a:cubicBezTo>
                  <a:cubicBezTo>
                    <a:pt x="235" y="246"/>
                    <a:pt x="232" y="242"/>
                    <a:pt x="229" y="239"/>
                  </a:cubicBezTo>
                  <a:cubicBezTo>
                    <a:pt x="228" y="237"/>
                    <a:pt x="226" y="236"/>
                    <a:pt x="224" y="234"/>
                  </a:cubicBezTo>
                  <a:cubicBezTo>
                    <a:pt x="219" y="227"/>
                    <a:pt x="214" y="221"/>
                    <a:pt x="205" y="219"/>
                  </a:cubicBezTo>
                  <a:cubicBezTo>
                    <a:pt x="204" y="219"/>
                    <a:pt x="202" y="217"/>
                    <a:pt x="202" y="216"/>
                  </a:cubicBezTo>
                  <a:cubicBezTo>
                    <a:pt x="200" y="211"/>
                    <a:pt x="199" y="206"/>
                    <a:pt x="198" y="202"/>
                  </a:cubicBezTo>
                  <a:cubicBezTo>
                    <a:pt x="201" y="200"/>
                    <a:pt x="203" y="197"/>
                    <a:pt x="206" y="196"/>
                  </a:cubicBezTo>
                  <a:cubicBezTo>
                    <a:pt x="212" y="193"/>
                    <a:pt x="212" y="193"/>
                    <a:pt x="210" y="186"/>
                  </a:cubicBezTo>
                  <a:cubicBezTo>
                    <a:pt x="208" y="183"/>
                    <a:pt x="211" y="175"/>
                    <a:pt x="215" y="174"/>
                  </a:cubicBezTo>
                  <a:cubicBezTo>
                    <a:pt x="219" y="173"/>
                    <a:pt x="223" y="172"/>
                    <a:pt x="228" y="172"/>
                  </a:cubicBezTo>
                  <a:cubicBezTo>
                    <a:pt x="233" y="171"/>
                    <a:pt x="238" y="170"/>
                    <a:pt x="244" y="170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2" y="163"/>
                    <a:pt x="239" y="158"/>
                    <a:pt x="237" y="152"/>
                  </a:cubicBezTo>
                  <a:cubicBezTo>
                    <a:pt x="233" y="143"/>
                    <a:pt x="227" y="133"/>
                    <a:pt x="226" y="123"/>
                  </a:cubicBezTo>
                  <a:cubicBezTo>
                    <a:pt x="225" y="105"/>
                    <a:pt x="217" y="91"/>
                    <a:pt x="205" y="79"/>
                  </a:cubicBezTo>
                  <a:cubicBezTo>
                    <a:pt x="200" y="73"/>
                    <a:pt x="196" y="65"/>
                    <a:pt x="192" y="59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1" y="59"/>
                    <a:pt x="190" y="59"/>
                    <a:pt x="190" y="59"/>
                  </a:cubicBezTo>
                  <a:cubicBezTo>
                    <a:pt x="189" y="59"/>
                    <a:pt x="188" y="60"/>
                    <a:pt x="187" y="60"/>
                  </a:cubicBezTo>
                  <a:cubicBezTo>
                    <a:pt x="186" y="60"/>
                    <a:pt x="184" y="59"/>
                    <a:pt x="183" y="58"/>
                  </a:cubicBezTo>
                  <a:cubicBezTo>
                    <a:pt x="182" y="57"/>
                    <a:pt x="181" y="55"/>
                    <a:pt x="180" y="52"/>
                  </a:cubicBezTo>
                  <a:cubicBezTo>
                    <a:pt x="180" y="53"/>
                    <a:pt x="179" y="53"/>
                    <a:pt x="179" y="53"/>
                  </a:cubicBezTo>
                  <a:cubicBezTo>
                    <a:pt x="179" y="53"/>
                    <a:pt x="180" y="52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2" y="52"/>
                    <a:pt x="184" y="52"/>
                    <a:pt x="186" y="51"/>
                  </a:cubicBezTo>
                  <a:cubicBezTo>
                    <a:pt x="185" y="50"/>
                    <a:pt x="184" y="50"/>
                    <a:pt x="183" y="49"/>
                  </a:cubicBezTo>
                  <a:cubicBezTo>
                    <a:pt x="173" y="43"/>
                    <a:pt x="162" y="38"/>
                    <a:pt x="152" y="33"/>
                  </a:cubicBezTo>
                  <a:cubicBezTo>
                    <a:pt x="134" y="23"/>
                    <a:pt x="115" y="13"/>
                    <a:pt x="97" y="5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4" y="5"/>
                    <a:pt x="93" y="5"/>
                    <a:pt x="92" y="5"/>
                  </a:cubicBezTo>
                  <a:cubicBezTo>
                    <a:pt x="92" y="5"/>
                    <a:pt x="91" y="5"/>
                    <a:pt x="91" y="5"/>
                  </a:cubicBezTo>
                  <a:cubicBezTo>
                    <a:pt x="90" y="4"/>
                    <a:pt x="89" y="3"/>
                    <a:pt x="88" y="1"/>
                  </a:cubicBezTo>
                  <a:cubicBezTo>
                    <a:pt x="87" y="1"/>
                    <a:pt x="87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7" y="1700"/>
              <a:ext cx="19" cy="17"/>
            </a:xfrm>
            <a:custGeom>
              <a:avLst/>
              <a:gdLst>
                <a:gd name="T0" fmla="*/ 13 w 26"/>
                <a:gd name="T1" fmla="*/ 0 h 23"/>
                <a:gd name="T2" fmla="*/ 11 w 26"/>
                <a:gd name="T3" fmla="*/ 2 h 23"/>
                <a:gd name="T4" fmla="*/ 0 w 26"/>
                <a:gd name="T5" fmla="*/ 11 h 23"/>
                <a:gd name="T6" fmla="*/ 1 w 26"/>
                <a:gd name="T7" fmla="*/ 14 h 23"/>
                <a:gd name="T8" fmla="*/ 10 w 26"/>
                <a:gd name="T9" fmla="*/ 23 h 23"/>
                <a:gd name="T10" fmla="*/ 13 w 26"/>
                <a:gd name="T11" fmla="*/ 23 h 23"/>
                <a:gd name="T12" fmla="*/ 26 w 26"/>
                <a:gd name="T13" fmla="*/ 23 h 23"/>
                <a:gd name="T14" fmla="*/ 26 w 26"/>
                <a:gd name="T15" fmla="*/ 21 h 23"/>
                <a:gd name="T16" fmla="*/ 25 w 26"/>
                <a:gd name="T17" fmla="*/ 15 h 23"/>
                <a:gd name="T18" fmla="*/ 21 w 26"/>
                <a:gd name="T19" fmla="*/ 4 h 23"/>
                <a:gd name="T20" fmla="*/ 13 w 26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3">
                  <a:moveTo>
                    <a:pt x="13" y="0"/>
                  </a:moveTo>
                  <a:cubicBezTo>
                    <a:pt x="12" y="0"/>
                    <a:pt x="12" y="1"/>
                    <a:pt x="11" y="2"/>
                  </a:cubicBezTo>
                  <a:cubicBezTo>
                    <a:pt x="10" y="5"/>
                    <a:pt x="5" y="7"/>
                    <a:pt x="0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4" y="17"/>
                    <a:pt x="8" y="20"/>
                    <a:pt x="10" y="23"/>
                  </a:cubicBezTo>
                  <a:cubicBezTo>
                    <a:pt x="11" y="23"/>
                    <a:pt x="12" y="23"/>
                    <a:pt x="13" y="23"/>
                  </a:cubicBezTo>
                  <a:cubicBezTo>
                    <a:pt x="18" y="23"/>
                    <a:pt x="22" y="23"/>
                    <a:pt x="26" y="23"/>
                  </a:cubicBezTo>
                  <a:cubicBezTo>
                    <a:pt x="26" y="22"/>
                    <a:pt x="26" y="22"/>
                    <a:pt x="26" y="21"/>
                  </a:cubicBezTo>
                  <a:cubicBezTo>
                    <a:pt x="25" y="19"/>
                    <a:pt x="25" y="17"/>
                    <a:pt x="25" y="15"/>
                  </a:cubicBezTo>
                  <a:cubicBezTo>
                    <a:pt x="24" y="11"/>
                    <a:pt x="24" y="7"/>
                    <a:pt x="21" y="4"/>
                  </a:cubicBezTo>
                  <a:cubicBezTo>
                    <a:pt x="18" y="2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4" y="1700"/>
              <a:ext cx="23" cy="23"/>
            </a:xfrm>
            <a:custGeom>
              <a:avLst/>
              <a:gdLst>
                <a:gd name="T0" fmla="*/ 30 w 32"/>
                <a:gd name="T1" fmla="*/ 21 h 32"/>
                <a:gd name="T2" fmla="*/ 30 w 32"/>
                <a:gd name="T3" fmla="*/ 23 h 32"/>
                <a:gd name="T4" fmla="*/ 17 w 32"/>
                <a:gd name="T5" fmla="*/ 23 h 32"/>
                <a:gd name="T6" fmla="*/ 14 w 32"/>
                <a:gd name="T7" fmla="*/ 23 h 32"/>
                <a:gd name="T8" fmla="*/ 16 w 32"/>
                <a:gd name="T9" fmla="*/ 27 h 32"/>
                <a:gd name="T10" fmla="*/ 19 w 32"/>
                <a:gd name="T11" fmla="*/ 32 h 32"/>
                <a:gd name="T12" fmla="*/ 24 w 32"/>
                <a:gd name="T13" fmla="*/ 32 h 32"/>
                <a:gd name="T14" fmla="*/ 25 w 32"/>
                <a:gd name="T15" fmla="*/ 32 h 32"/>
                <a:gd name="T16" fmla="*/ 30 w 32"/>
                <a:gd name="T17" fmla="*/ 23 h 32"/>
                <a:gd name="T18" fmla="*/ 30 w 32"/>
                <a:gd name="T19" fmla="*/ 21 h 32"/>
                <a:gd name="T20" fmla="*/ 15 w 32"/>
                <a:gd name="T21" fmla="*/ 0 h 32"/>
                <a:gd name="T22" fmla="*/ 3 w 32"/>
                <a:gd name="T23" fmla="*/ 5 h 32"/>
                <a:gd name="T24" fmla="*/ 0 w 32"/>
                <a:gd name="T25" fmla="*/ 10 h 32"/>
                <a:gd name="T26" fmla="*/ 5 w 32"/>
                <a:gd name="T27" fmla="*/ 14 h 32"/>
                <a:gd name="T28" fmla="*/ 5 w 32"/>
                <a:gd name="T29" fmla="*/ 14 h 32"/>
                <a:gd name="T30" fmla="*/ 4 w 32"/>
                <a:gd name="T31" fmla="*/ 11 h 32"/>
                <a:gd name="T32" fmla="*/ 15 w 32"/>
                <a:gd name="T33" fmla="*/ 2 h 32"/>
                <a:gd name="T34" fmla="*/ 17 w 32"/>
                <a:gd name="T35" fmla="*/ 0 h 32"/>
                <a:gd name="T36" fmla="*/ 15 w 32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30" y="22"/>
                    <a:pt x="30" y="22"/>
                    <a:pt x="30" y="23"/>
                  </a:cubicBezTo>
                  <a:cubicBezTo>
                    <a:pt x="26" y="23"/>
                    <a:pt x="22" y="23"/>
                    <a:pt x="17" y="23"/>
                  </a:cubicBezTo>
                  <a:cubicBezTo>
                    <a:pt x="16" y="23"/>
                    <a:pt x="15" y="23"/>
                    <a:pt x="14" y="23"/>
                  </a:cubicBezTo>
                  <a:cubicBezTo>
                    <a:pt x="15" y="24"/>
                    <a:pt x="16" y="26"/>
                    <a:pt x="16" y="27"/>
                  </a:cubicBezTo>
                  <a:cubicBezTo>
                    <a:pt x="17" y="29"/>
                    <a:pt x="18" y="30"/>
                    <a:pt x="19" y="32"/>
                  </a:cubicBezTo>
                  <a:cubicBezTo>
                    <a:pt x="21" y="32"/>
                    <a:pt x="23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32"/>
                    <a:pt x="32" y="27"/>
                    <a:pt x="30" y="23"/>
                  </a:cubicBezTo>
                  <a:cubicBezTo>
                    <a:pt x="30" y="22"/>
                    <a:pt x="30" y="22"/>
                    <a:pt x="30" y="21"/>
                  </a:cubicBezTo>
                  <a:moveTo>
                    <a:pt x="15" y="0"/>
                  </a:moveTo>
                  <a:cubicBezTo>
                    <a:pt x="11" y="0"/>
                    <a:pt x="7" y="2"/>
                    <a:pt x="3" y="5"/>
                  </a:cubicBezTo>
                  <a:cubicBezTo>
                    <a:pt x="2" y="7"/>
                    <a:pt x="1" y="9"/>
                    <a:pt x="0" y="10"/>
                  </a:cubicBezTo>
                  <a:cubicBezTo>
                    <a:pt x="2" y="12"/>
                    <a:pt x="3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3"/>
                    <a:pt x="5" y="12"/>
                    <a:pt x="4" y="11"/>
                  </a:cubicBezTo>
                  <a:cubicBezTo>
                    <a:pt x="9" y="7"/>
                    <a:pt x="14" y="5"/>
                    <a:pt x="15" y="2"/>
                  </a:cubicBezTo>
                  <a:cubicBezTo>
                    <a:pt x="16" y="1"/>
                    <a:pt x="16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" y="1576"/>
              <a:ext cx="21" cy="14"/>
            </a:xfrm>
            <a:custGeom>
              <a:avLst/>
              <a:gdLst>
                <a:gd name="T0" fmla="*/ 10 w 28"/>
                <a:gd name="T1" fmla="*/ 0 h 19"/>
                <a:gd name="T2" fmla="*/ 6 w 28"/>
                <a:gd name="T3" fmla="*/ 1 h 19"/>
                <a:gd name="T4" fmla="*/ 3 w 28"/>
                <a:gd name="T5" fmla="*/ 3 h 19"/>
                <a:gd name="T6" fmla="*/ 0 w 28"/>
                <a:gd name="T7" fmla="*/ 6 h 19"/>
                <a:gd name="T8" fmla="*/ 2 w 28"/>
                <a:gd name="T9" fmla="*/ 8 h 19"/>
                <a:gd name="T10" fmla="*/ 9 w 28"/>
                <a:gd name="T11" fmla="*/ 12 h 19"/>
                <a:gd name="T12" fmla="*/ 22 w 28"/>
                <a:gd name="T13" fmla="*/ 19 h 19"/>
                <a:gd name="T14" fmla="*/ 23 w 28"/>
                <a:gd name="T15" fmla="*/ 19 h 19"/>
                <a:gd name="T16" fmla="*/ 28 w 28"/>
                <a:gd name="T17" fmla="*/ 17 h 19"/>
                <a:gd name="T18" fmla="*/ 27 w 28"/>
                <a:gd name="T19" fmla="*/ 13 h 19"/>
                <a:gd name="T20" fmla="*/ 10 w 28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9">
                  <a:moveTo>
                    <a:pt x="10" y="0"/>
                  </a:moveTo>
                  <a:cubicBezTo>
                    <a:pt x="9" y="0"/>
                    <a:pt x="8" y="1"/>
                    <a:pt x="6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4" y="9"/>
                    <a:pt x="7" y="11"/>
                    <a:pt x="9" y="12"/>
                  </a:cubicBezTo>
                  <a:cubicBezTo>
                    <a:pt x="14" y="14"/>
                    <a:pt x="18" y="17"/>
                    <a:pt x="22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9"/>
                    <a:pt x="26" y="18"/>
                    <a:pt x="28" y="17"/>
                  </a:cubicBezTo>
                  <a:cubicBezTo>
                    <a:pt x="28" y="16"/>
                    <a:pt x="28" y="14"/>
                    <a:pt x="27" y="13"/>
                  </a:cubicBezTo>
                  <a:cubicBezTo>
                    <a:pt x="24" y="5"/>
                    <a:pt x="18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9" y="1563"/>
              <a:ext cx="7" cy="6"/>
            </a:xfrm>
            <a:custGeom>
              <a:avLst/>
              <a:gdLst>
                <a:gd name="T0" fmla="*/ 9 w 10"/>
                <a:gd name="T1" fmla="*/ 0 h 9"/>
                <a:gd name="T2" fmla="*/ 3 w 10"/>
                <a:gd name="T3" fmla="*/ 9 h 9"/>
                <a:gd name="T4" fmla="*/ 10 w 10"/>
                <a:gd name="T5" fmla="*/ 2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3"/>
                    <a:pt x="0" y="1"/>
                    <a:pt x="3" y="9"/>
                  </a:cubicBezTo>
                  <a:cubicBezTo>
                    <a:pt x="5" y="6"/>
                    <a:pt x="7" y="4"/>
                    <a:pt x="10" y="2"/>
                  </a:cubicBezTo>
                  <a:cubicBezTo>
                    <a:pt x="9" y="1"/>
                    <a:pt x="9" y="1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5" y="1480"/>
              <a:ext cx="8" cy="22"/>
            </a:xfrm>
            <a:custGeom>
              <a:avLst/>
              <a:gdLst>
                <a:gd name="T0" fmla="*/ 8 w 11"/>
                <a:gd name="T1" fmla="*/ 0 h 30"/>
                <a:gd name="T2" fmla="*/ 0 w 11"/>
                <a:gd name="T3" fmla="*/ 21 h 30"/>
                <a:gd name="T4" fmla="*/ 11 w 11"/>
                <a:gd name="T5" fmla="*/ 30 h 30"/>
                <a:gd name="T6" fmla="*/ 8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8" y="0"/>
                  </a:moveTo>
                  <a:cubicBezTo>
                    <a:pt x="7" y="7"/>
                    <a:pt x="4" y="14"/>
                    <a:pt x="0" y="21"/>
                  </a:cubicBezTo>
                  <a:cubicBezTo>
                    <a:pt x="2" y="24"/>
                    <a:pt x="6" y="27"/>
                    <a:pt x="11" y="30"/>
                  </a:cubicBezTo>
                  <a:cubicBezTo>
                    <a:pt x="10" y="18"/>
                    <a:pt x="9" y="1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2" y="1350"/>
              <a:ext cx="30" cy="28"/>
            </a:xfrm>
            <a:custGeom>
              <a:avLst/>
              <a:gdLst>
                <a:gd name="T0" fmla="*/ 29 w 42"/>
                <a:gd name="T1" fmla="*/ 0 h 40"/>
                <a:gd name="T2" fmla="*/ 21 w 42"/>
                <a:gd name="T3" fmla="*/ 1 h 40"/>
                <a:gd name="T4" fmla="*/ 2 w 42"/>
                <a:gd name="T5" fmla="*/ 16 h 40"/>
                <a:gd name="T6" fmla="*/ 13 w 42"/>
                <a:gd name="T7" fmla="*/ 37 h 40"/>
                <a:gd name="T8" fmla="*/ 27 w 42"/>
                <a:gd name="T9" fmla="*/ 40 h 40"/>
                <a:gd name="T10" fmla="*/ 32 w 42"/>
                <a:gd name="T11" fmla="*/ 39 h 40"/>
                <a:gd name="T12" fmla="*/ 41 w 42"/>
                <a:gd name="T13" fmla="*/ 27 h 40"/>
                <a:gd name="T14" fmla="*/ 39 w 42"/>
                <a:gd name="T15" fmla="*/ 13 h 40"/>
                <a:gd name="T16" fmla="*/ 41 w 42"/>
                <a:gd name="T17" fmla="*/ 12 h 40"/>
                <a:gd name="T18" fmla="*/ 38 w 42"/>
                <a:gd name="T19" fmla="*/ 4 h 40"/>
                <a:gd name="T20" fmla="*/ 29 w 4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0">
                  <a:moveTo>
                    <a:pt x="29" y="0"/>
                  </a:moveTo>
                  <a:cubicBezTo>
                    <a:pt x="27" y="0"/>
                    <a:pt x="24" y="0"/>
                    <a:pt x="21" y="1"/>
                  </a:cubicBezTo>
                  <a:cubicBezTo>
                    <a:pt x="11" y="1"/>
                    <a:pt x="3" y="8"/>
                    <a:pt x="2" y="16"/>
                  </a:cubicBezTo>
                  <a:cubicBezTo>
                    <a:pt x="0" y="24"/>
                    <a:pt x="5" y="34"/>
                    <a:pt x="13" y="37"/>
                  </a:cubicBezTo>
                  <a:cubicBezTo>
                    <a:pt x="17" y="38"/>
                    <a:pt x="23" y="40"/>
                    <a:pt x="27" y="40"/>
                  </a:cubicBezTo>
                  <a:cubicBezTo>
                    <a:pt x="29" y="40"/>
                    <a:pt x="31" y="39"/>
                    <a:pt x="32" y="39"/>
                  </a:cubicBezTo>
                  <a:cubicBezTo>
                    <a:pt x="36" y="38"/>
                    <a:pt x="40" y="31"/>
                    <a:pt x="41" y="27"/>
                  </a:cubicBezTo>
                  <a:cubicBezTo>
                    <a:pt x="42" y="22"/>
                    <a:pt x="39" y="18"/>
                    <a:pt x="39" y="13"/>
                  </a:cubicBezTo>
                  <a:cubicBezTo>
                    <a:pt x="39" y="13"/>
                    <a:pt x="40" y="13"/>
                    <a:pt x="41" y="12"/>
                  </a:cubicBezTo>
                  <a:cubicBezTo>
                    <a:pt x="40" y="10"/>
                    <a:pt x="39" y="7"/>
                    <a:pt x="38" y="4"/>
                  </a:cubicBezTo>
                  <a:cubicBezTo>
                    <a:pt x="36" y="1"/>
                    <a:pt x="32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248"/>
              <a:ext cx="26" cy="23"/>
            </a:xfrm>
            <a:custGeom>
              <a:avLst/>
              <a:gdLst>
                <a:gd name="T0" fmla="*/ 19 w 36"/>
                <a:gd name="T1" fmla="*/ 0 h 32"/>
                <a:gd name="T2" fmla="*/ 14 w 36"/>
                <a:gd name="T3" fmla="*/ 0 h 32"/>
                <a:gd name="T4" fmla="*/ 1 w 36"/>
                <a:gd name="T5" fmla="*/ 19 h 32"/>
                <a:gd name="T6" fmla="*/ 14 w 36"/>
                <a:gd name="T7" fmla="*/ 32 h 32"/>
                <a:gd name="T8" fmla="*/ 29 w 36"/>
                <a:gd name="T9" fmla="*/ 30 h 32"/>
                <a:gd name="T10" fmla="*/ 34 w 36"/>
                <a:gd name="T11" fmla="*/ 25 h 32"/>
                <a:gd name="T12" fmla="*/ 27 w 36"/>
                <a:gd name="T13" fmla="*/ 1 h 32"/>
                <a:gd name="T14" fmla="*/ 19 w 3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2">
                  <a:moveTo>
                    <a:pt x="19" y="0"/>
                  </a:moveTo>
                  <a:cubicBezTo>
                    <a:pt x="18" y="0"/>
                    <a:pt x="16" y="0"/>
                    <a:pt x="14" y="0"/>
                  </a:cubicBezTo>
                  <a:cubicBezTo>
                    <a:pt x="8" y="1"/>
                    <a:pt x="0" y="13"/>
                    <a:pt x="1" y="19"/>
                  </a:cubicBezTo>
                  <a:cubicBezTo>
                    <a:pt x="2" y="29"/>
                    <a:pt x="5" y="32"/>
                    <a:pt x="14" y="32"/>
                  </a:cubicBezTo>
                  <a:cubicBezTo>
                    <a:pt x="19" y="31"/>
                    <a:pt x="24" y="31"/>
                    <a:pt x="29" y="30"/>
                  </a:cubicBezTo>
                  <a:cubicBezTo>
                    <a:pt x="31" y="29"/>
                    <a:pt x="33" y="27"/>
                    <a:pt x="34" y="25"/>
                  </a:cubicBezTo>
                  <a:cubicBezTo>
                    <a:pt x="36" y="23"/>
                    <a:pt x="30" y="1"/>
                    <a:pt x="27" y="1"/>
                  </a:cubicBezTo>
                  <a:cubicBezTo>
                    <a:pt x="25" y="0"/>
                    <a:pt x="22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1" y="1756"/>
              <a:ext cx="40" cy="53"/>
            </a:xfrm>
            <a:custGeom>
              <a:avLst/>
              <a:gdLst>
                <a:gd name="T0" fmla="*/ 3 w 55"/>
                <a:gd name="T1" fmla="*/ 0 h 74"/>
                <a:gd name="T2" fmla="*/ 55 w 55"/>
                <a:gd name="T3" fmla="*/ 74 h 74"/>
                <a:gd name="T4" fmla="*/ 40 w 55"/>
                <a:gd name="T5" fmla="*/ 50 h 74"/>
                <a:gd name="T6" fmla="*/ 11 w 55"/>
                <a:gd name="T7" fmla="*/ 5 h 74"/>
                <a:gd name="T8" fmla="*/ 3 w 55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74">
                  <a:moveTo>
                    <a:pt x="3" y="0"/>
                  </a:moveTo>
                  <a:cubicBezTo>
                    <a:pt x="0" y="18"/>
                    <a:pt x="34" y="67"/>
                    <a:pt x="55" y="74"/>
                  </a:cubicBezTo>
                  <a:cubicBezTo>
                    <a:pt x="50" y="66"/>
                    <a:pt x="45" y="58"/>
                    <a:pt x="40" y="50"/>
                  </a:cubicBezTo>
                  <a:cubicBezTo>
                    <a:pt x="30" y="35"/>
                    <a:pt x="21" y="20"/>
                    <a:pt x="11" y="5"/>
                  </a:cubicBezTo>
                  <a:cubicBezTo>
                    <a:pt x="10" y="3"/>
                    <a:pt x="6" y="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" y="1222"/>
              <a:ext cx="22" cy="23"/>
            </a:xfrm>
            <a:custGeom>
              <a:avLst/>
              <a:gdLst>
                <a:gd name="T0" fmla="*/ 19 w 31"/>
                <a:gd name="T1" fmla="*/ 0 h 32"/>
                <a:gd name="T2" fmla="*/ 16 w 31"/>
                <a:gd name="T3" fmla="*/ 1 h 32"/>
                <a:gd name="T4" fmla="*/ 3 w 31"/>
                <a:gd name="T5" fmla="*/ 23 h 32"/>
                <a:gd name="T6" fmla="*/ 18 w 31"/>
                <a:gd name="T7" fmla="*/ 32 h 32"/>
                <a:gd name="T8" fmla="*/ 20 w 31"/>
                <a:gd name="T9" fmla="*/ 32 h 32"/>
                <a:gd name="T10" fmla="*/ 24 w 31"/>
                <a:gd name="T11" fmla="*/ 21 h 32"/>
                <a:gd name="T12" fmla="*/ 29 w 31"/>
                <a:gd name="T13" fmla="*/ 14 h 32"/>
                <a:gd name="T14" fmla="*/ 31 w 31"/>
                <a:gd name="T15" fmla="*/ 15 h 32"/>
                <a:gd name="T16" fmla="*/ 19 w 31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2">
                  <a:moveTo>
                    <a:pt x="19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7" y="2"/>
                    <a:pt x="0" y="13"/>
                    <a:pt x="3" y="23"/>
                  </a:cubicBezTo>
                  <a:cubicBezTo>
                    <a:pt x="4" y="27"/>
                    <a:pt x="12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6" y="31"/>
                    <a:pt x="25" y="26"/>
                    <a:pt x="24" y="21"/>
                  </a:cubicBezTo>
                  <a:cubicBezTo>
                    <a:pt x="24" y="17"/>
                    <a:pt x="25" y="14"/>
                    <a:pt x="29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5"/>
                    <a:pt x="26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418"/>
              <a:ext cx="17" cy="8"/>
            </a:xfrm>
            <a:custGeom>
              <a:avLst/>
              <a:gdLst>
                <a:gd name="T0" fmla="*/ 22 w 24"/>
                <a:gd name="T1" fmla="*/ 0 h 10"/>
                <a:gd name="T2" fmla="*/ 3 w 24"/>
                <a:gd name="T3" fmla="*/ 5 h 10"/>
                <a:gd name="T4" fmla="*/ 0 w 24"/>
                <a:gd name="T5" fmla="*/ 8 h 10"/>
                <a:gd name="T6" fmla="*/ 4 w 24"/>
                <a:gd name="T7" fmla="*/ 10 h 10"/>
                <a:gd name="T8" fmla="*/ 4 w 24"/>
                <a:gd name="T9" fmla="*/ 10 h 10"/>
                <a:gd name="T10" fmla="*/ 15 w 24"/>
                <a:gd name="T11" fmla="*/ 8 h 10"/>
                <a:gd name="T12" fmla="*/ 24 w 24"/>
                <a:gd name="T13" fmla="*/ 3 h 10"/>
                <a:gd name="T14" fmla="*/ 22 w 24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0">
                  <a:moveTo>
                    <a:pt x="22" y="0"/>
                  </a:moveTo>
                  <a:cubicBezTo>
                    <a:pt x="16" y="1"/>
                    <a:pt x="9" y="3"/>
                    <a:pt x="3" y="5"/>
                  </a:cubicBezTo>
                  <a:cubicBezTo>
                    <a:pt x="2" y="5"/>
                    <a:pt x="1" y="7"/>
                    <a:pt x="0" y="8"/>
                  </a:cubicBezTo>
                  <a:cubicBezTo>
                    <a:pt x="1" y="9"/>
                    <a:pt x="3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8" y="10"/>
                    <a:pt x="12" y="9"/>
                    <a:pt x="15" y="8"/>
                  </a:cubicBezTo>
                  <a:cubicBezTo>
                    <a:pt x="18" y="7"/>
                    <a:pt x="21" y="5"/>
                    <a:pt x="24" y="3"/>
                  </a:cubicBezTo>
                  <a:cubicBezTo>
                    <a:pt x="23" y="2"/>
                    <a:pt x="23" y="1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8" y="1397"/>
              <a:ext cx="13" cy="6"/>
            </a:xfrm>
            <a:custGeom>
              <a:avLst/>
              <a:gdLst>
                <a:gd name="T0" fmla="*/ 18 w 19"/>
                <a:gd name="T1" fmla="*/ 0 h 8"/>
                <a:gd name="T2" fmla="*/ 0 w 19"/>
                <a:gd name="T3" fmla="*/ 5 h 8"/>
                <a:gd name="T4" fmla="*/ 1 w 19"/>
                <a:gd name="T5" fmla="*/ 8 h 8"/>
                <a:gd name="T6" fmla="*/ 19 w 19"/>
                <a:gd name="T7" fmla="*/ 5 h 8"/>
                <a:gd name="T8" fmla="*/ 18 w 1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">
                  <a:moveTo>
                    <a:pt x="18" y="0"/>
                  </a:moveTo>
                  <a:cubicBezTo>
                    <a:pt x="12" y="2"/>
                    <a:pt x="6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7" y="7"/>
                    <a:pt x="13" y="6"/>
                    <a:pt x="19" y="5"/>
                  </a:cubicBezTo>
                  <a:cubicBezTo>
                    <a:pt x="19" y="3"/>
                    <a:pt x="19" y="2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2" y="1210"/>
              <a:ext cx="473" cy="565"/>
            </a:xfrm>
            <a:custGeom>
              <a:avLst/>
              <a:gdLst>
                <a:gd name="T0" fmla="*/ 630 w 659"/>
                <a:gd name="T1" fmla="*/ 191 h 788"/>
                <a:gd name="T2" fmla="*/ 658 w 659"/>
                <a:gd name="T3" fmla="*/ 187 h 788"/>
                <a:gd name="T4" fmla="*/ 340 w 659"/>
                <a:gd name="T5" fmla="*/ 40 h 788"/>
                <a:gd name="T6" fmla="*/ 413 w 659"/>
                <a:gd name="T7" fmla="*/ 223 h 788"/>
                <a:gd name="T8" fmla="*/ 369 w 659"/>
                <a:gd name="T9" fmla="*/ 278 h 788"/>
                <a:gd name="T10" fmla="*/ 321 w 659"/>
                <a:gd name="T11" fmla="*/ 268 h 788"/>
                <a:gd name="T12" fmla="*/ 307 w 659"/>
                <a:gd name="T13" fmla="*/ 258 h 788"/>
                <a:gd name="T14" fmla="*/ 287 w 659"/>
                <a:gd name="T15" fmla="*/ 249 h 788"/>
                <a:gd name="T16" fmla="*/ 276 w 659"/>
                <a:gd name="T17" fmla="*/ 231 h 788"/>
                <a:gd name="T18" fmla="*/ 283 w 659"/>
                <a:gd name="T19" fmla="*/ 308 h 788"/>
                <a:gd name="T20" fmla="*/ 249 w 659"/>
                <a:gd name="T21" fmla="*/ 335 h 788"/>
                <a:gd name="T22" fmla="*/ 202 w 659"/>
                <a:gd name="T23" fmla="*/ 326 h 788"/>
                <a:gd name="T24" fmla="*/ 232 w 659"/>
                <a:gd name="T25" fmla="*/ 362 h 788"/>
                <a:gd name="T26" fmla="*/ 178 w 659"/>
                <a:gd name="T27" fmla="*/ 370 h 788"/>
                <a:gd name="T28" fmla="*/ 98 w 659"/>
                <a:gd name="T29" fmla="*/ 349 h 788"/>
                <a:gd name="T30" fmla="*/ 21 w 659"/>
                <a:gd name="T31" fmla="*/ 361 h 788"/>
                <a:gd name="T32" fmla="*/ 3 w 659"/>
                <a:gd name="T33" fmla="*/ 356 h 788"/>
                <a:gd name="T34" fmla="*/ 29 w 659"/>
                <a:gd name="T35" fmla="*/ 391 h 788"/>
                <a:gd name="T36" fmla="*/ 47 w 659"/>
                <a:gd name="T37" fmla="*/ 378 h 788"/>
                <a:gd name="T38" fmla="*/ 63 w 659"/>
                <a:gd name="T39" fmla="*/ 384 h 788"/>
                <a:gd name="T40" fmla="*/ 125 w 659"/>
                <a:gd name="T41" fmla="*/ 448 h 788"/>
                <a:gd name="T42" fmla="*/ 83 w 659"/>
                <a:gd name="T43" fmla="*/ 518 h 788"/>
                <a:gd name="T44" fmla="*/ 47 w 659"/>
                <a:gd name="T45" fmla="*/ 532 h 788"/>
                <a:gd name="T46" fmla="*/ 115 w 659"/>
                <a:gd name="T47" fmla="*/ 597 h 788"/>
                <a:gd name="T48" fmla="*/ 126 w 659"/>
                <a:gd name="T49" fmla="*/ 612 h 788"/>
                <a:gd name="T50" fmla="*/ 185 w 659"/>
                <a:gd name="T51" fmla="*/ 613 h 788"/>
                <a:gd name="T52" fmla="*/ 167 w 659"/>
                <a:gd name="T53" fmla="*/ 699 h 788"/>
                <a:gd name="T54" fmla="*/ 74 w 659"/>
                <a:gd name="T55" fmla="*/ 783 h 788"/>
                <a:gd name="T56" fmla="*/ 85 w 659"/>
                <a:gd name="T57" fmla="*/ 788 h 788"/>
                <a:gd name="T58" fmla="*/ 130 w 659"/>
                <a:gd name="T59" fmla="*/ 775 h 788"/>
                <a:gd name="T60" fmla="*/ 188 w 659"/>
                <a:gd name="T61" fmla="*/ 754 h 788"/>
                <a:gd name="T62" fmla="*/ 227 w 659"/>
                <a:gd name="T63" fmla="*/ 731 h 788"/>
                <a:gd name="T64" fmla="*/ 262 w 659"/>
                <a:gd name="T65" fmla="*/ 737 h 788"/>
                <a:gd name="T66" fmla="*/ 230 w 659"/>
                <a:gd name="T67" fmla="*/ 722 h 788"/>
                <a:gd name="T68" fmla="*/ 202 w 659"/>
                <a:gd name="T69" fmla="*/ 723 h 788"/>
                <a:gd name="T70" fmla="*/ 193 w 659"/>
                <a:gd name="T71" fmla="*/ 723 h 788"/>
                <a:gd name="T72" fmla="*/ 187 w 659"/>
                <a:gd name="T73" fmla="*/ 648 h 788"/>
                <a:gd name="T74" fmla="*/ 216 w 659"/>
                <a:gd name="T75" fmla="*/ 662 h 788"/>
                <a:gd name="T76" fmla="*/ 210 w 659"/>
                <a:gd name="T77" fmla="*/ 707 h 788"/>
                <a:gd name="T78" fmla="*/ 388 w 659"/>
                <a:gd name="T79" fmla="*/ 505 h 788"/>
                <a:gd name="T80" fmla="*/ 397 w 659"/>
                <a:gd name="T81" fmla="*/ 420 h 788"/>
                <a:gd name="T82" fmla="*/ 403 w 659"/>
                <a:gd name="T83" fmla="*/ 320 h 788"/>
                <a:gd name="T84" fmla="*/ 442 w 659"/>
                <a:gd name="T85" fmla="*/ 318 h 788"/>
                <a:gd name="T86" fmla="*/ 514 w 659"/>
                <a:gd name="T87" fmla="*/ 268 h 788"/>
                <a:gd name="T88" fmla="*/ 519 w 659"/>
                <a:gd name="T89" fmla="*/ 244 h 788"/>
                <a:gd name="T90" fmla="*/ 491 w 659"/>
                <a:gd name="T91" fmla="*/ 93 h 788"/>
                <a:gd name="T92" fmla="*/ 486 w 659"/>
                <a:gd name="T93" fmla="*/ 110 h 788"/>
                <a:gd name="T94" fmla="*/ 505 w 659"/>
                <a:gd name="T95" fmla="*/ 236 h 788"/>
                <a:gd name="T96" fmla="*/ 439 w 659"/>
                <a:gd name="T97" fmla="*/ 200 h 788"/>
                <a:gd name="T98" fmla="*/ 384 w 659"/>
                <a:gd name="T99" fmla="*/ 69 h 788"/>
                <a:gd name="T100" fmla="*/ 330 w 659"/>
                <a:gd name="T101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9" h="788">
                  <a:moveTo>
                    <a:pt x="650" y="160"/>
                  </a:moveTo>
                  <a:cubicBezTo>
                    <a:pt x="639" y="168"/>
                    <a:pt x="633" y="179"/>
                    <a:pt x="629" y="191"/>
                  </a:cubicBezTo>
                  <a:cubicBezTo>
                    <a:pt x="629" y="191"/>
                    <a:pt x="629" y="191"/>
                    <a:pt x="630" y="191"/>
                  </a:cubicBezTo>
                  <a:cubicBezTo>
                    <a:pt x="631" y="191"/>
                    <a:pt x="633" y="194"/>
                    <a:pt x="636" y="196"/>
                  </a:cubicBezTo>
                  <a:cubicBezTo>
                    <a:pt x="641" y="195"/>
                    <a:pt x="647" y="195"/>
                    <a:pt x="652" y="193"/>
                  </a:cubicBezTo>
                  <a:cubicBezTo>
                    <a:pt x="655" y="192"/>
                    <a:pt x="657" y="189"/>
                    <a:pt x="658" y="187"/>
                  </a:cubicBezTo>
                  <a:cubicBezTo>
                    <a:pt x="659" y="176"/>
                    <a:pt x="657" y="167"/>
                    <a:pt x="650" y="160"/>
                  </a:cubicBezTo>
                  <a:moveTo>
                    <a:pt x="330" y="0"/>
                  </a:moveTo>
                  <a:cubicBezTo>
                    <a:pt x="333" y="14"/>
                    <a:pt x="335" y="27"/>
                    <a:pt x="340" y="40"/>
                  </a:cubicBezTo>
                  <a:cubicBezTo>
                    <a:pt x="344" y="50"/>
                    <a:pt x="353" y="58"/>
                    <a:pt x="357" y="68"/>
                  </a:cubicBezTo>
                  <a:cubicBezTo>
                    <a:pt x="371" y="100"/>
                    <a:pt x="383" y="133"/>
                    <a:pt x="395" y="166"/>
                  </a:cubicBezTo>
                  <a:cubicBezTo>
                    <a:pt x="401" y="185"/>
                    <a:pt x="407" y="204"/>
                    <a:pt x="413" y="223"/>
                  </a:cubicBezTo>
                  <a:cubicBezTo>
                    <a:pt x="417" y="241"/>
                    <a:pt x="409" y="256"/>
                    <a:pt x="398" y="268"/>
                  </a:cubicBezTo>
                  <a:cubicBezTo>
                    <a:pt x="392" y="274"/>
                    <a:pt x="380" y="279"/>
                    <a:pt x="371" y="279"/>
                  </a:cubicBezTo>
                  <a:cubicBezTo>
                    <a:pt x="370" y="279"/>
                    <a:pt x="370" y="278"/>
                    <a:pt x="369" y="278"/>
                  </a:cubicBezTo>
                  <a:cubicBezTo>
                    <a:pt x="358" y="278"/>
                    <a:pt x="347" y="274"/>
                    <a:pt x="338" y="268"/>
                  </a:cubicBezTo>
                  <a:cubicBezTo>
                    <a:pt x="335" y="269"/>
                    <a:pt x="332" y="269"/>
                    <a:pt x="329" y="269"/>
                  </a:cubicBezTo>
                  <a:cubicBezTo>
                    <a:pt x="326" y="269"/>
                    <a:pt x="324" y="269"/>
                    <a:pt x="321" y="268"/>
                  </a:cubicBezTo>
                  <a:cubicBezTo>
                    <a:pt x="321" y="268"/>
                    <a:pt x="320" y="268"/>
                    <a:pt x="320" y="268"/>
                  </a:cubicBezTo>
                  <a:cubicBezTo>
                    <a:pt x="319" y="268"/>
                    <a:pt x="317" y="269"/>
                    <a:pt x="316" y="269"/>
                  </a:cubicBezTo>
                  <a:cubicBezTo>
                    <a:pt x="317" y="260"/>
                    <a:pt x="316" y="259"/>
                    <a:pt x="307" y="258"/>
                  </a:cubicBezTo>
                  <a:cubicBezTo>
                    <a:pt x="304" y="258"/>
                    <a:pt x="301" y="256"/>
                    <a:pt x="299" y="255"/>
                  </a:cubicBezTo>
                  <a:cubicBezTo>
                    <a:pt x="295" y="253"/>
                    <a:pt x="292" y="250"/>
                    <a:pt x="288" y="248"/>
                  </a:cubicBezTo>
                  <a:cubicBezTo>
                    <a:pt x="288" y="248"/>
                    <a:pt x="287" y="248"/>
                    <a:pt x="287" y="249"/>
                  </a:cubicBezTo>
                  <a:cubicBezTo>
                    <a:pt x="287" y="245"/>
                    <a:pt x="286" y="240"/>
                    <a:pt x="288" y="239"/>
                  </a:cubicBezTo>
                  <a:cubicBezTo>
                    <a:pt x="290" y="237"/>
                    <a:pt x="291" y="236"/>
                    <a:pt x="292" y="234"/>
                  </a:cubicBezTo>
                  <a:cubicBezTo>
                    <a:pt x="287" y="233"/>
                    <a:pt x="282" y="232"/>
                    <a:pt x="276" y="231"/>
                  </a:cubicBezTo>
                  <a:cubicBezTo>
                    <a:pt x="275" y="231"/>
                    <a:pt x="273" y="230"/>
                    <a:pt x="272" y="230"/>
                  </a:cubicBezTo>
                  <a:cubicBezTo>
                    <a:pt x="262" y="230"/>
                    <a:pt x="259" y="236"/>
                    <a:pt x="263" y="247"/>
                  </a:cubicBezTo>
                  <a:cubicBezTo>
                    <a:pt x="270" y="267"/>
                    <a:pt x="277" y="287"/>
                    <a:pt x="283" y="308"/>
                  </a:cubicBezTo>
                  <a:cubicBezTo>
                    <a:pt x="289" y="325"/>
                    <a:pt x="282" y="334"/>
                    <a:pt x="265" y="335"/>
                  </a:cubicBezTo>
                  <a:cubicBezTo>
                    <a:pt x="260" y="335"/>
                    <a:pt x="255" y="335"/>
                    <a:pt x="250" y="335"/>
                  </a:cubicBezTo>
                  <a:cubicBezTo>
                    <a:pt x="250" y="335"/>
                    <a:pt x="250" y="335"/>
                    <a:pt x="249" y="335"/>
                  </a:cubicBezTo>
                  <a:cubicBezTo>
                    <a:pt x="246" y="335"/>
                    <a:pt x="242" y="335"/>
                    <a:pt x="240" y="333"/>
                  </a:cubicBezTo>
                  <a:cubicBezTo>
                    <a:pt x="232" y="326"/>
                    <a:pt x="226" y="322"/>
                    <a:pt x="218" y="322"/>
                  </a:cubicBezTo>
                  <a:cubicBezTo>
                    <a:pt x="213" y="322"/>
                    <a:pt x="208" y="323"/>
                    <a:pt x="202" y="326"/>
                  </a:cubicBezTo>
                  <a:cubicBezTo>
                    <a:pt x="218" y="342"/>
                    <a:pt x="234" y="356"/>
                    <a:pt x="256" y="364"/>
                  </a:cubicBezTo>
                  <a:cubicBezTo>
                    <a:pt x="253" y="364"/>
                    <a:pt x="251" y="364"/>
                    <a:pt x="249" y="364"/>
                  </a:cubicBezTo>
                  <a:cubicBezTo>
                    <a:pt x="243" y="364"/>
                    <a:pt x="237" y="363"/>
                    <a:pt x="232" y="362"/>
                  </a:cubicBezTo>
                  <a:cubicBezTo>
                    <a:pt x="227" y="362"/>
                    <a:pt x="221" y="360"/>
                    <a:pt x="216" y="360"/>
                  </a:cubicBezTo>
                  <a:cubicBezTo>
                    <a:pt x="215" y="360"/>
                    <a:pt x="213" y="361"/>
                    <a:pt x="212" y="361"/>
                  </a:cubicBezTo>
                  <a:cubicBezTo>
                    <a:pt x="200" y="363"/>
                    <a:pt x="189" y="365"/>
                    <a:pt x="178" y="370"/>
                  </a:cubicBezTo>
                  <a:cubicBezTo>
                    <a:pt x="174" y="372"/>
                    <a:pt x="170" y="372"/>
                    <a:pt x="166" y="372"/>
                  </a:cubicBezTo>
                  <a:cubicBezTo>
                    <a:pt x="158" y="372"/>
                    <a:pt x="151" y="369"/>
                    <a:pt x="144" y="364"/>
                  </a:cubicBezTo>
                  <a:cubicBezTo>
                    <a:pt x="130" y="354"/>
                    <a:pt x="115" y="349"/>
                    <a:pt x="98" y="349"/>
                  </a:cubicBezTo>
                  <a:cubicBezTo>
                    <a:pt x="96" y="349"/>
                    <a:pt x="94" y="349"/>
                    <a:pt x="91" y="349"/>
                  </a:cubicBezTo>
                  <a:cubicBezTo>
                    <a:pt x="74" y="350"/>
                    <a:pt x="57" y="352"/>
                    <a:pt x="40" y="354"/>
                  </a:cubicBezTo>
                  <a:cubicBezTo>
                    <a:pt x="34" y="355"/>
                    <a:pt x="28" y="359"/>
                    <a:pt x="21" y="361"/>
                  </a:cubicBezTo>
                  <a:cubicBezTo>
                    <a:pt x="20" y="356"/>
                    <a:pt x="17" y="355"/>
                    <a:pt x="14" y="355"/>
                  </a:cubicBezTo>
                  <a:cubicBezTo>
                    <a:pt x="12" y="355"/>
                    <a:pt x="11" y="355"/>
                    <a:pt x="9" y="355"/>
                  </a:cubicBezTo>
                  <a:cubicBezTo>
                    <a:pt x="7" y="355"/>
                    <a:pt x="5" y="356"/>
                    <a:pt x="3" y="356"/>
                  </a:cubicBezTo>
                  <a:cubicBezTo>
                    <a:pt x="2" y="356"/>
                    <a:pt x="1" y="356"/>
                    <a:pt x="0" y="355"/>
                  </a:cubicBezTo>
                  <a:cubicBezTo>
                    <a:pt x="1" y="364"/>
                    <a:pt x="2" y="371"/>
                    <a:pt x="5" y="376"/>
                  </a:cubicBezTo>
                  <a:cubicBezTo>
                    <a:pt x="8" y="384"/>
                    <a:pt x="20" y="391"/>
                    <a:pt x="29" y="391"/>
                  </a:cubicBezTo>
                  <a:cubicBezTo>
                    <a:pt x="31" y="391"/>
                    <a:pt x="33" y="390"/>
                    <a:pt x="35" y="389"/>
                  </a:cubicBezTo>
                  <a:cubicBezTo>
                    <a:pt x="39" y="386"/>
                    <a:pt x="39" y="376"/>
                    <a:pt x="40" y="369"/>
                  </a:cubicBezTo>
                  <a:cubicBezTo>
                    <a:pt x="44" y="371"/>
                    <a:pt x="45" y="375"/>
                    <a:pt x="47" y="378"/>
                  </a:cubicBezTo>
                  <a:cubicBezTo>
                    <a:pt x="49" y="382"/>
                    <a:pt x="54" y="387"/>
                    <a:pt x="55" y="387"/>
                  </a:cubicBezTo>
                  <a:cubicBezTo>
                    <a:pt x="55" y="387"/>
                    <a:pt x="55" y="387"/>
                    <a:pt x="55" y="387"/>
                  </a:cubicBezTo>
                  <a:cubicBezTo>
                    <a:pt x="58" y="385"/>
                    <a:pt x="61" y="384"/>
                    <a:pt x="63" y="384"/>
                  </a:cubicBezTo>
                  <a:cubicBezTo>
                    <a:pt x="70" y="384"/>
                    <a:pt x="75" y="388"/>
                    <a:pt x="82" y="390"/>
                  </a:cubicBezTo>
                  <a:cubicBezTo>
                    <a:pt x="109" y="396"/>
                    <a:pt x="114" y="421"/>
                    <a:pt x="125" y="442"/>
                  </a:cubicBezTo>
                  <a:cubicBezTo>
                    <a:pt x="126" y="443"/>
                    <a:pt x="126" y="446"/>
                    <a:pt x="125" y="448"/>
                  </a:cubicBezTo>
                  <a:cubicBezTo>
                    <a:pt x="116" y="469"/>
                    <a:pt x="106" y="491"/>
                    <a:pt x="96" y="511"/>
                  </a:cubicBezTo>
                  <a:cubicBezTo>
                    <a:pt x="94" y="515"/>
                    <a:pt x="88" y="518"/>
                    <a:pt x="84" y="518"/>
                  </a:cubicBezTo>
                  <a:cubicBezTo>
                    <a:pt x="84" y="518"/>
                    <a:pt x="84" y="518"/>
                    <a:pt x="83" y="518"/>
                  </a:cubicBezTo>
                  <a:cubicBezTo>
                    <a:pt x="80" y="517"/>
                    <a:pt x="78" y="517"/>
                    <a:pt x="75" y="517"/>
                  </a:cubicBezTo>
                  <a:cubicBezTo>
                    <a:pt x="68" y="517"/>
                    <a:pt x="64" y="521"/>
                    <a:pt x="60" y="527"/>
                  </a:cubicBezTo>
                  <a:cubicBezTo>
                    <a:pt x="54" y="528"/>
                    <a:pt x="46" y="530"/>
                    <a:pt x="47" y="532"/>
                  </a:cubicBezTo>
                  <a:cubicBezTo>
                    <a:pt x="47" y="537"/>
                    <a:pt x="49" y="545"/>
                    <a:pt x="53" y="548"/>
                  </a:cubicBezTo>
                  <a:cubicBezTo>
                    <a:pt x="73" y="563"/>
                    <a:pt x="95" y="578"/>
                    <a:pt x="117" y="593"/>
                  </a:cubicBezTo>
                  <a:cubicBezTo>
                    <a:pt x="116" y="593"/>
                    <a:pt x="116" y="595"/>
                    <a:pt x="115" y="597"/>
                  </a:cubicBezTo>
                  <a:cubicBezTo>
                    <a:pt x="114" y="601"/>
                    <a:pt x="112" y="605"/>
                    <a:pt x="111" y="610"/>
                  </a:cubicBezTo>
                  <a:cubicBezTo>
                    <a:pt x="115" y="610"/>
                    <a:pt x="120" y="612"/>
                    <a:pt x="124" y="612"/>
                  </a:cubicBezTo>
                  <a:cubicBezTo>
                    <a:pt x="124" y="612"/>
                    <a:pt x="125" y="612"/>
                    <a:pt x="126" y="612"/>
                  </a:cubicBezTo>
                  <a:cubicBezTo>
                    <a:pt x="139" y="610"/>
                    <a:pt x="152" y="608"/>
                    <a:pt x="165" y="607"/>
                  </a:cubicBezTo>
                  <a:cubicBezTo>
                    <a:pt x="165" y="607"/>
                    <a:pt x="165" y="607"/>
                    <a:pt x="166" y="607"/>
                  </a:cubicBezTo>
                  <a:cubicBezTo>
                    <a:pt x="172" y="607"/>
                    <a:pt x="180" y="610"/>
                    <a:pt x="185" y="613"/>
                  </a:cubicBezTo>
                  <a:cubicBezTo>
                    <a:pt x="196" y="621"/>
                    <a:pt x="195" y="625"/>
                    <a:pt x="184" y="632"/>
                  </a:cubicBezTo>
                  <a:cubicBezTo>
                    <a:pt x="176" y="637"/>
                    <a:pt x="165" y="640"/>
                    <a:pt x="162" y="653"/>
                  </a:cubicBezTo>
                  <a:cubicBezTo>
                    <a:pt x="157" y="669"/>
                    <a:pt x="157" y="683"/>
                    <a:pt x="167" y="699"/>
                  </a:cubicBezTo>
                  <a:cubicBezTo>
                    <a:pt x="183" y="724"/>
                    <a:pt x="186" y="728"/>
                    <a:pt x="156" y="739"/>
                  </a:cubicBezTo>
                  <a:cubicBezTo>
                    <a:pt x="151" y="741"/>
                    <a:pt x="147" y="744"/>
                    <a:pt x="143" y="747"/>
                  </a:cubicBezTo>
                  <a:cubicBezTo>
                    <a:pt x="120" y="759"/>
                    <a:pt x="97" y="771"/>
                    <a:pt x="74" y="783"/>
                  </a:cubicBezTo>
                  <a:cubicBezTo>
                    <a:pt x="75" y="785"/>
                    <a:pt x="75" y="786"/>
                    <a:pt x="76" y="788"/>
                  </a:cubicBezTo>
                  <a:cubicBezTo>
                    <a:pt x="77" y="788"/>
                    <a:pt x="78" y="788"/>
                    <a:pt x="79" y="788"/>
                  </a:cubicBezTo>
                  <a:cubicBezTo>
                    <a:pt x="81" y="788"/>
                    <a:pt x="83" y="788"/>
                    <a:pt x="85" y="788"/>
                  </a:cubicBezTo>
                  <a:cubicBezTo>
                    <a:pt x="86" y="788"/>
                    <a:pt x="88" y="788"/>
                    <a:pt x="90" y="788"/>
                  </a:cubicBezTo>
                  <a:cubicBezTo>
                    <a:pt x="95" y="788"/>
                    <a:pt x="100" y="788"/>
                    <a:pt x="104" y="787"/>
                  </a:cubicBezTo>
                  <a:cubicBezTo>
                    <a:pt x="113" y="785"/>
                    <a:pt x="124" y="781"/>
                    <a:pt x="130" y="775"/>
                  </a:cubicBezTo>
                  <a:cubicBezTo>
                    <a:pt x="136" y="768"/>
                    <a:pt x="142" y="766"/>
                    <a:pt x="150" y="763"/>
                  </a:cubicBezTo>
                  <a:cubicBezTo>
                    <a:pt x="158" y="760"/>
                    <a:pt x="167" y="757"/>
                    <a:pt x="175" y="755"/>
                  </a:cubicBezTo>
                  <a:cubicBezTo>
                    <a:pt x="179" y="754"/>
                    <a:pt x="183" y="754"/>
                    <a:pt x="188" y="754"/>
                  </a:cubicBezTo>
                  <a:cubicBezTo>
                    <a:pt x="189" y="754"/>
                    <a:pt x="191" y="754"/>
                    <a:pt x="192" y="754"/>
                  </a:cubicBezTo>
                  <a:cubicBezTo>
                    <a:pt x="206" y="755"/>
                    <a:pt x="220" y="758"/>
                    <a:pt x="234" y="760"/>
                  </a:cubicBezTo>
                  <a:cubicBezTo>
                    <a:pt x="232" y="751"/>
                    <a:pt x="230" y="742"/>
                    <a:pt x="227" y="731"/>
                  </a:cubicBezTo>
                  <a:cubicBezTo>
                    <a:pt x="234" y="739"/>
                    <a:pt x="240" y="742"/>
                    <a:pt x="246" y="742"/>
                  </a:cubicBezTo>
                  <a:cubicBezTo>
                    <a:pt x="250" y="742"/>
                    <a:pt x="255" y="740"/>
                    <a:pt x="262" y="737"/>
                  </a:cubicBezTo>
                  <a:cubicBezTo>
                    <a:pt x="262" y="737"/>
                    <a:pt x="262" y="737"/>
                    <a:pt x="262" y="737"/>
                  </a:cubicBezTo>
                  <a:cubicBezTo>
                    <a:pt x="253" y="731"/>
                    <a:pt x="243" y="727"/>
                    <a:pt x="233" y="723"/>
                  </a:cubicBezTo>
                  <a:cubicBezTo>
                    <a:pt x="232" y="724"/>
                    <a:pt x="232" y="726"/>
                    <a:pt x="231" y="727"/>
                  </a:cubicBezTo>
                  <a:cubicBezTo>
                    <a:pt x="231" y="725"/>
                    <a:pt x="230" y="724"/>
                    <a:pt x="230" y="722"/>
                  </a:cubicBezTo>
                  <a:cubicBezTo>
                    <a:pt x="223" y="720"/>
                    <a:pt x="217" y="719"/>
                    <a:pt x="211" y="718"/>
                  </a:cubicBezTo>
                  <a:cubicBezTo>
                    <a:pt x="209" y="721"/>
                    <a:pt x="205" y="723"/>
                    <a:pt x="203" y="723"/>
                  </a:cubicBezTo>
                  <a:cubicBezTo>
                    <a:pt x="203" y="723"/>
                    <a:pt x="203" y="723"/>
                    <a:pt x="202" y="723"/>
                  </a:cubicBezTo>
                  <a:cubicBezTo>
                    <a:pt x="201" y="723"/>
                    <a:pt x="200" y="723"/>
                    <a:pt x="199" y="723"/>
                  </a:cubicBezTo>
                  <a:cubicBezTo>
                    <a:pt x="198" y="723"/>
                    <a:pt x="197" y="723"/>
                    <a:pt x="196" y="723"/>
                  </a:cubicBezTo>
                  <a:cubicBezTo>
                    <a:pt x="195" y="723"/>
                    <a:pt x="194" y="723"/>
                    <a:pt x="193" y="723"/>
                  </a:cubicBezTo>
                  <a:cubicBezTo>
                    <a:pt x="188" y="723"/>
                    <a:pt x="184" y="722"/>
                    <a:pt x="182" y="715"/>
                  </a:cubicBezTo>
                  <a:cubicBezTo>
                    <a:pt x="179" y="705"/>
                    <a:pt x="175" y="695"/>
                    <a:pt x="179" y="683"/>
                  </a:cubicBezTo>
                  <a:cubicBezTo>
                    <a:pt x="183" y="672"/>
                    <a:pt x="177" y="659"/>
                    <a:pt x="187" y="648"/>
                  </a:cubicBezTo>
                  <a:cubicBezTo>
                    <a:pt x="193" y="642"/>
                    <a:pt x="202" y="636"/>
                    <a:pt x="209" y="636"/>
                  </a:cubicBezTo>
                  <a:cubicBezTo>
                    <a:pt x="212" y="636"/>
                    <a:pt x="214" y="636"/>
                    <a:pt x="215" y="638"/>
                  </a:cubicBezTo>
                  <a:cubicBezTo>
                    <a:pt x="222" y="645"/>
                    <a:pt x="220" y="653"/>
                    <a:pt x="216" y="662"/>
                  </a:cubicBezTo>
                  <a:cubicBezTo>
                    <a:pt x="210" y="675"/>
                    <a:pt x="205" y="686"/>
                    <a:pt x="189" y="691"/>
                  </a:cubicBezTo>
                  <a:cubicBezTo>
                    <a:pt x="194" y="694"/>
                    <a:pt x="198" y="698"/>
                    <a:pt x="203" y="701"/>
                  </a:cubicBezTo>
                  <a:cubicBezTo>
                    <a:pt x="206" y="703"/>
                    <a:pt x="208" y="705"/>
                    <a:pt x="210" y="707"/>
                  </a:cubicBezTo>
                  <a:cubicBezTo>
                    <a:pt x="216" y="677"/>
                    <a:pt x="219" y="648"/>
                    <a:pt x="229" y="623"/>
                  </a:cubicBezTo>
                  <a:cubicBezTo>
                    <a:pt x="250" y="574"/>
                    <a:pt x="272" y="527"/>
                    <a:pt x="334" y="515"/>
                  </a:cubicBezTo>
                  <a:cubicBezTo>
                    <a:pt x="352" y="512"/>
                    <a:pt x="370" y="507"/>
                    <a:pt x="388" y="505"/>
                  </a:cubicBezTo>
                  <a:cubicBezTo>
                    <a:pt x="387" y="497"/>
                    <a:pt x="387" y="490"/>
                    <a:pt x="386" y="482"/>
                  </a:cubicBezTo>
                  <a:cubicBezTo>
                    <a:pt x="386" y="470"/>
                    <a:pt x="385" y="458"/>
                    <a:pt x="387" y="447"/>
                  </a:cubicBezTo>
                  <a:cubicBezTo>
                    <a:pt x="389" y="438"/>
                    <a:pt x="393" y="428"/>
                    <a:pt x="397" y="420"/>
                  </a:cubicBezTo>
                  <a:cubicBezTo>
                    <a:pt x="407" y="402"/>
                    <a:pt x="407" y="389"/>
                    <a:pt x="395" y="372"/>
                  </a:cubicBezTo>
                  <a:cubicBezTo>
                    <a:pt x="387" y="361"/>
                    <a:pt x="388" y="331"/>
                    <a:pt x="398" y="322"/>
                  </a:cubicBezTo>
                  <a:cubicBezTo>
                    <a:pt x="399" y="321"/>
                    <a:pt x="401" y="320"/>
                    <a:pt x="403" y="320"/>
                  </a:cubicBezTo>
                  <a:cubicBezTo>
                    <a:pt x="405" y="320"/>
                    <a:pt x="406" y="321"/>
                    <a:pt x="408" y="321"/>
                  </a:cubicBezTo>
                  <a:cubicBezTo>
                    <a:pt x="412" y="322"/>
                    <a:pt x="416" y="322"/>
                    <a:pt x="420" y="322"/>
                  </a:cubicBezTo>
                  <a:cubicBezTo>
                    <a:pt x="427" y="322"/>
                    <a:pt x="435" y="321"/>
                    <a:pt x="442" y="318"/>
                  </a:cubicBezTo>
                  <a:cubicBezTo>
                    <a:pt x="454" y="313"/>
                    <a:pt x="461" y="304"/>
                    <a:pt x="466" y="292"/>
                  </a:cubicBezTo>
                  <a:cubicBezTo>
                    <a:pt x="468" y="286"/>
                    <a:pt x="472" y="284"/>
                    <a:pt x="477" y="282"/>
                  </a:cubicBezTo>
                  <a:cubicBezTo>
                    <a:pt x="490" y="278"/>
                    <a:pt x="502" y="273"/>
                    <a:pt x="514" y="268"/>
                  </a:cubicBezTo>
                  <a:cubicBezTo>
                    <a:pt x="516" y="267"/>
                    <a:pt x="518" y="266"/>
                    <a:pt x="519" y="264"/>
                  </a:cubicBezTo>
                  <a:cubicBezTo>
                    <a:pt x="519" y="264"/>
                    <a:pt x="519" y="264"/>
                    <a:pt x="519" y="264"/>
                  </a:cubicBezTo>
                  <a:cubicBezTo>
                    <a:pt x="516" y="259"/>
                    <a:pt x="516" y="252"/>
                    <a:pt x="519" y="244"/>
                  </a:cubicBezTo>
                  <a:cubicBezTo>
                    <a:pt x="522" y="236"/>
                    <a:pt x="525" y="228"/>
                    <a:pt x="524" y="220"/>
                  </a:cubicBezTo>
                  <a:cubicBezTo>
                    <a:pt x="520" y="200"/>
                    <a:pt x="513" y="180"/>
                    <a:pt x="508" y="160"/>
                  </a:cubicBezTo>
                  <a:cubicBezTo>
                    <a:pt x="502" y="138"/>
                    <a:pt x="497" y="115"/>
                    <a:pt x="491" y="93"/>
                  </a:cubicBezTo>
                  <a:cubicBezTo>
                    <a:pt x="489" y="85"/>
                    <a:pt x="488" y="77"/>
                    <a:pt x="486" y="69"/>
                  </a:cubicBezTo>
                  <a:cubicBezTo>
                    <a:pt x="484" y="70"/>
                    <a:pt x="483" y="70"/>
                    <a:pt x="481" y="70"/>
                  </a:cubicBezTo>
                  <a:cubicBezTo>
                    <a:pt x="483" y="84"/>
                    <a:pt x="483" y="97"/>
                    <a:pt x="486" y="110"/>
                  </a:cubicBezTo>
                  <a:cubicBezTo>
                    <a:pt x="489" y="127"/>
                    <a:pt x="498" y="143"/>
                    <a:pt x="496" y="159"/>
                  </a:cubicBezTo>
                  <a:cubicBezTo>
                    <a:pt x="494" y="177"/>
                    <a:pt x="511" y="190"/>
                    <a:pt x="504" y="208"/>
                  </a:cubicBezTo>
                  <a:cubicBezTo>
                    <a:pt x="517" y="217"/>
                    <a:pt x="510" y="226"/>
                    <a:pt x="505" y="236"/>
                  </a:cubicBezTo>
                  <a:cubicBezTo>
                    <a:pt x="501" y="244"/>
                    <a:pt x="495" y="248"/>
                    <a:pt x="489" y="248"/>
                  </a:cubicBezTo>
                  <a:cubicBezTo>
                    <a:pt x="486" y="248"/>
                    <a:pt x="482" y="247"/>
                    <a:pt x="479" y="245"/>
                  </a:cubicBezTo>
                  <a:cubicBezTo>
                    <a:pt x="463" y="233"/>
                    <a:pt x="447" y="220"/>
                    <a:pt x="439" y="200"/>
                  </a:cubicBezTo>
                  <a:cubicBezTo>
                    <a:pt x="431" y="180"/>
                    <a:pt x="423" y="160"/>
                    <a:pt x="412" y="140"/>
                  </a:cubicBezTo>
                  <a:cubicBezTo>
                    <a:pt x="405" y="127"/>
                    <a:pt x="396" y="115"/>
                    <a:pt x="394" y="99"/>
                  </a:cubicBezTo>
                  <a:cubicBezTo>
                    <a:pt x="393" y="88"/>
                    <a:pt x="390" y="77"/>
                    <a:pt x="384" y="69"/>
                  </a:cubicBezTo>
                  <a:cubicBezTo>
                    <a:pt x="376" y="60"/>
                    <a:pt x="371" y="51"/>
                    <a:pt x="370" y="39"/>
                  </a:cubicBezTo>
                  <a:cubicBezTo>
                    <a:pt x="369" y="33"/>
                    <a:pt x="365" y="26"/>
                    <a:pt x="361" y="22"/>
                  </a:cubicBezTo>
                  <a:cubicBezTo>
                    <a:pt x="352" y="14"/>
                    <a:pt x="342" y="8"/>
                    <a:pt x="3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363"/>
              <a:ext cx="230" cy="233"/>
            </a:xfrm>
            <a:custGeom>
              <a:avLst/>
              <a:gdLst>
                <a:gd name="T0" fmla="*/ 239 w 320"/>
                <a:gd name="T1" fmla="*/ 205 h 324"/>
                <a:gd name="T2" fmla="*/ 189 w 320"/>
                <a:gd name="T3" fmla="*/ 240 h 324"/>
                <a:gd name="T4" fmla="*/ 156 w 320"/>
                <a:gd name="T5" fmla="*/ 268 h 324"/>
                <a:gd name="T6" fmla="*/ 102 w 320"/>
                <a:gd name="T7" fmla="*/ 303 h 324"/>
                <a:gd name="T8" fmla="*/ 126 w 320"/>
                <a:gd name="T9" fmla="*/ 324 h 324"/>
                <a:gd name="T10" fmla="*/ 167 w 320"/>
                <a:gd name="T11" fmla="*/ 312 h 324"/>
                <a:gd name="T12" fmla="*/ 182 w 320"/>
                <a:gd name="T13" fmla="*/ 300 h 324"/>
                <a:gd name="T14" fmla="*/ 214 w 320"/>
                <a:gd name="T15" fmla="*/ 296 h 324"/>
                <a:gd name="T16" fmla="*/ 256 w 320"/>
                <a:gd name="T17" fmla="*/ 293 h 324"/>
                <a:gd name="T18" fmla="*/ 296 w 320"/>
                <a:gd name="T19" fmla="*/ 283 h 324"/>
                <a:gd name="T20" fmla="*/ 320 w 320"/>
                <a:gd name="T21" fmla="*/ 223 h 324"/>
                <a:gd name="T22" fmla="*/ 301 w 320"/>
                <a:gd name="T23" fmla="*/ 209 h 324"/>
                <a:gd name="T24" fmla="*/ 283 w 320"/>
                <a:gd name="T25" fmla="*/ 197 h 324"/>
                <a:gd name="T26" fmla="*/ 130 w 320"/>
                <a:gd name="T27" fmla="*/ 110 h 324"/>
                <a:gd name="T28" fmla="*/ 125 w 320"/>
                <a:gd name="T29" fmla="*/ 99 h 324"/>
                <a:gd name="T30" fmla="*/ 162 w 320"/>
                <a:gd name="T31" fmla="*/ 89 h 324"/>
                <a:gd name="T32" fmla="*/ 173 w 320"/>
                <a:gd name="T33" fmla="*/ 89 h 324"/>
                <a:gd name="T34" fmla="*/ 173 w 320"/>
                <a:gd name="T35" fmla="*/ 98 h 324"/>
                <a:gd name="T36" fmla="*/ 130 w 320"/>
                <a:gd name="T37" fmla="*/ 110 h 324"/>
                <a:gd name="T38" fmla="*/ 221 w 320"/>
                <a:gd name="T39" fmla="*/ 25 h 324"/>
                <a:gd name="T40" fmla="*/ 192 w 320"/>
                <a:gd name="T41" fmla="*/ 68 h 324"/>
                <a:gd name="T42" fmla="*/ 164 w 320"/>
                <a:gd name="T43" fmla="*/ 64 h 324"/>
                <a:gd name="T44" fmla="*/ 134 w 320"/>
                <a:gd name="T45" fmla="*/ 50 h 324"/>
                <a:gd name="T46" fmla="*/ 129 w 320"/>
                <a:gd name="T47" fmla="*/ 54 h 324"/>
                <a:gd name="T48" fmla="*/ 81 w 320"/>
                <a:gd name="T49" fmla="*/ 78 h 324"/>
                <a:gd name="T50" fmla="*/ 35 w 320"/>
                <a:gd name="T51" fmla="*/ 108 h 324"/>
                <a:gd name="T52" fmla="*/ 18 w 320"/>
                <a:gd name="T53" fmla="*/ 106 h 324"/>
                <a:gd name="T54" fmla="*/ 10 w 320"/>
                <a:gd name="T55" fmla="*/ 158 h 324"/>
                <a:gd name="T56" fmla="*/ 2 w 320"/>
                <a:gd name="T57" fmla="*/ 233 h 324"/>
                <a:gd name="T58" fmla="*/ 3 w 320"/>
                <a:gd name="T59" fmla="*/ 291 h 324"/>
                <a:gd name="T60" fmla="*/ 60 w 320"/>
                <a:gd name="T61" fmla="*/ 298 h 324"/>
                <a:gd name="T62" fmla="*/ 68 w 320"/>
                <a:gd name="T63" fmla="*/ 301 h 324"/>
                <a:gd name="T64" fmla="*/ 72 w 320"/>
                <a:gd name="T65" fmla="*/ 280 h 324"/>
                <a:gd name="T66" fmla="*/ 82 w 320"/>
                <a:gd name="T67" fmla="*/ 261 h 324"/>
                <a:gd name="T68" fmla="*/ 154 w 320"/>
                <a:gd name="T69" fmla="*/ 228 h 324"/>
                <a:gd name="T70" fmla="*/ 204 w 320"/>
                <a:gd name="T71" fmla="*/ 193 h 324"/>
                <a:gd name="T72" fmla="*/ 247 w 320"/>
                <a:gd name="T73" fmla="*/ 158 h 324"/>
                <a:gd name="T74" fmla="*/ 255 w 320"/>
                <a:gd name="T75" fmla="*/ 147 h 324"/>
                <a:gd name="T76" fmla="*/ 257 w 320"/>
                <a:gd name="T77" fmla="*/ 118 h 324"/>
                <a:gd name="T78" fmla="*/ 248 w 320"/>
                <a:gd name="T79" fmla="*/ 102 h 324"/>
                <a:gd name="T80" fmla="*/ 233 w 320"/>
                <a:gd name="T81" fmla="*/ 90 h 324"/>
                <a:gd name="T82" fmla="*/ 204 w 320"/>
                <a:gd name="T83" fmla="*/ 94 h 324"/>
                <a:gd name="T84" fmla="*/ 213 w 320"/>
                <a:gd name="T85" fmla="*/ 80 h 324"/>
                <a:gd name="T86" fmla="*/ 236 w 320"/>
                <a:gd name="T87" fmla="*/ 69 h 324"/>
                <a:gd name="T88" fmla="*/ 231 w 320"/>
                <a:gd name="T89" fmla="*/ 45 h 324"/>
                <a:gd name="T90" fmla="*/ 247 w 320"/>
                <a:gd name="T91" fmla="*/ 11 h 324"/>
                <a:gd name="T92" fmla="*/ 238 w 320"/>
                <a:gd name="T93" fmla="*/ 5 h 324"/>
                <a:gd name="T94" fmla="*/ 235 w 320"/>
                <a:gd name="T95" fmla="*/ 5 h 324"/>
                <a:gd name="T96" fmla="*/ 236 w 320"/>
                <a:gd name="T9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24">
                  <a:moveTo>
                    <a:pt x="270" y="196"/>
                  </a:moveTo>
                  <a:cubicBezTo>
                    <a:pt x="259" y="196"/>
                    <a:pt x="249" y="199"/>
                    <a:pt x="239" y="205"/>
                  </a:cubicBezTo>
                  <a:cubicBezTo>
                    <a:pt x="224" y="215"/>
                    <a:pt x="209" y="225"/>
                    <a:pt x="195" y="237"/>
                  </a:cubicBezTo>
                  <a:cubicBezTo>
                    <a:pt x="193" y="238"/>
                    <a:pt x="191" y="239"/>
                    <a:pt x="189" y="240"/>
                  </a:cubicBezTo>
                  <a:cubicBezTo>
                    <a:pt x="183" y="243"/>
                    <a:pt x="178" y="247"/>
                    <a:pt x="173" y="252"/>
                  </a:cubicBezTo>
                  <a:cubicBezTo>
                    <a:pt x="168" y="258"/>
                    <a:pt x="162" y="263"/>
                    <a:pt x="156" y="268"/>
                  </a:cubicBezTo>
                  <a:cubicBezTo>
                    <a:pt x="152" y="272"/>
                    <a:pt x="147" y="276"/>
                    <a:pt x="143" y="280"/>
                  </a:cubicBezTo>
                  <a:cubicBezTo>
                    <a:pt x="131" y="292"/>
                    <a:pt x="118" y="301"/>
                    <a:pt x="102" y="303"/>
                  </a:cubicBezTo>
                  <a:cubicBezTo>
                    <a:pt x="103" y="310"/>
                    <a:pt x="106" y="315"/>
                    <a:pt x="112" y="319"/>
                  </a:cubicBezTo>
                  <a:cubicBezTo>
                    <a:pt x="116" y="323"/>
                    <a:pt x="121" y="324"/>
                    <a:pt x="126" y="324"/>
                  </a:cubicBezTo>
                  <a:cubicBezTo>
                    <a:pt x="130" y="324"/>
                    <a:pt x="134" y="323"/>
                    <a:pt x="139" y="321"/>
                  </a:cubicBezTo>
                  <a:cubicBezTo>
                    <a:pt x="148" y="318"/>
                    <a:pt x="158" y="316"/>
                    <a:pt x="167" y="312"/>
                  </a:cubicBezTo>
                  <a:cubicBezTo>
                    <a:pt x="171" y="311"/>
                    <a:pt x="175" y="307"/>
                    <a:pt x="179" y="304"/>
                  </a:cubicBezTo>
                  <a:cubicBezTo>
                    <a:pt x="180" y="303"/>
                    <a:pt x="181" y="301"/>
                    <a:pt x="182" y="300"/>
                  </a:cubicBezTo>
                  <a:cubicBezTo>
                    <a:pt x="192" y="299"/>
                    <a:pt x="201" y="296"/>
                    <a:pt x="211" y="296"/>
                  </a:cubicBezTo>
                  <a:cubicBezTo>
                    <a:pt x="212" y="296"/>
                    <a:pt x="213" y="296"/>
                    <a:pt x="214" y="296"/>
                  </a:cubicBezTo>
                  <a:cubicBezTo>
                    <a:pt x="220" y="297"/>
                    <a:pt x="226" y="297"/>
                    <a:pt x="231" y="297"/>
                  </a:cubicBezTo>
                  <a:cubicBezTo>
                    <a:pt x="239" y="297"/>
                    <a:pt x="248" y="296"/>
                    <a:pt x="256" y="293"/>
                  </a:cubicBezTo>
                  <a:cubicBezTo>
                    <a:pt x="267" y="290"/>
                    <a:pt x="278" y="288"/>
                    <a:pt x="289" y="285"/>
                  </a:cubicBezTo>
                  <a:cubicBezTo>
                    <a:pt x="291" y="285"/>
                    <a:pt x="294" y="284"/>
                    <a:pt x="296" y="283"/>
                  </a:cubicBezTo>
                  <a:cubicBezTo>
                    <a:pt x="305" y="278"/>
                    <a:pt x="311" y="273"/>
                    <a:pt x="311" y="259"/>
                  </a:cubicBezTo>
                  <a:cubicBezTo>
                    <a:pt x="311" y="247"/>
                    <a:pt x="316" y="235"/>
                    <a:pt x="320" y="223"/>
                  </a:cubicBezTo>
                  <a:cubicBezTo>
                    <a:pt x="318" y="222"/>
                    <a:pt x="316" y="221"/>
                    <a:pt x="313" y="221"/>
                  </a:cubicBezTo>
                  <a:cubicBezTo>
                    <a:pt x="305" y="220"/>
                    <a:pt x="303" y="218"/>
                    <a:pt x="301" y="209"/>
                  </a:cubicBezTo>
                  <a:cubicBezTo>
                    <a:pt x="300" y="207"/>
                    <a:pt x="298" y="205"/>
                    <a:pt x="296" y="203"/>
                  </a:cubicBezTo>
                  <a:cubicBezTo>
                    <a:pt x="292" y="201"/>
                    <a:pt x="287" y="198"/>
                    <a:pt x="283" y="197"/>
                  </a:cubicBezTo>
                  <a:cubicBezTo>
                    <a:pt x="279" y="196"/>
                    <a:pt x="274" y="196"/>
                    <a:pt x="270" y="196"/>
                  </a:cubicBezTo>
                  <a:moveTo>
                    <a:pt x="130" y="110"/>
                  </a:moveTo>
                  <a:cubicBezTo>
                    <a:pt x="125" y="110"/>
                    <a:pt x="120" y="109"/>
                    <a:pt x="115" y="107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34" y="93"/>
                    <a:pt x="144" y="93"/>
                    <a:pt x="154" y="91"/>
                  </a:cubicBezTo>
                  <a:cubicBezTo>
                    <a:pt x="157" y="90"/>
                    <a:pt x="159" y="90"/>
                    <a:pt x="162" y="89"/>
                  </a:cubicBezTo>
                  <a:cubicBezTo>
                    <a:pt x="164" y="89"/>
                    <a:pt x="167" y="89"/>
                    <a:pt x="170" y="89"/>
                  </a:cubicBezTo>
                  <a:cubicBezTo>
                    <a:pt x="171" y="89"/>
                    <a:pt x="172" y="89"/>
                    <a:pt x="173" y="89"/>
                  </a:cubicBezTo>
                  <a:cubicBezTo>
                    <a:pt x="176" y="89"/>
                    <a:pt x="178" y="92"/>
                    <a:pt x="179" y="94"/>
                  </a:cubicBezTo>
                  <a:cubicBezTo>
                    <a:pt x="179" y="98"/>
                    <a:pt x="176" y="97"/>
                    <a:pt x="173" y="98"/>
                  </a:cubicBezTo>
                  <a:cubicBezTo>
                    <a:pt x="165" y="100"/>
                    <a:pt x="156" y="103"/>
                    <a:pt x="148" y="106"/>
                  </a:cubicBezTo>
                  <a:cubicBezTo>
                    <a:pt x="142" y="108"/>
                    <a:pt x="136" y="110"/>
                    <a:pt x="130" y="110"/>
                  </a:cubicBezTo>
                  <a:moveTo>
                    <a:pt x="236" y="0"/>
                  </a:moveTo>
                  <a:cubicBezTo>
                    <a:pt x="232" y="9"/>
                    <a:pt x="227" y="18"/>
                    <a:pt x="221" y="25"/>
                  </a:cubicBezTo>
                  <a:cubicBezTo>
                    <a:pt x="214" y="33"/>
                    <a:pt x="207" y="40"/>
                    <a:pt x="206" y="51"/>
                  </a:cubicBezTo>
                  <a:cubicBezTo>
                    <a:pt x="206" y="61"/>
                    <a:pt x="201" y="66"/>
                    <a:pt x="192" y="68"/>
                  </a:cubicBezTo>
                  <a:cubicBezTo>
                    <a:pt x="188" y="69"/>
                    <a:pt x="184" y="70"/>
                    <a:pt x="180" y="70"/>
                  </a:cubicBezTo>
                  <a:cubicBezTo>
                    <a:pt x="174" y="70"/>
                    <a:pt x="169" y="69"/>
                    <a:pt x="164" y="64"/>
                  </a:cubicBezTo>
                  <a:cubicBezTo>
                    <a:pt x="160" y="60"/>
                    <a:pt x="154" y="57"/>
                    <a:pt x="149" y="56"/>
                  </a:cubicBezTo>
                  <a:cubicBezTo>
                    <a:pt x="142" y="55"/>
                    <a:pt x="137" y="53"/>
                    <a:pt x="134" y="50"/>
                  </a:cubicBezTo>
                  <a:cubicBezTo>
                    <a:pt x="134" y="50"/>
                    <a:pt x="134" y="50"/>
                    <a:pt x="134" y="50"/>
                  </a:cubicBezTo>
                  <a:cubicBezTo>
                    <a:pt x="133" y="52"/>
                    <a:pt x="131" y="53"/>
                    <a:pt x="129" y="54"/>
                  </a:cubicBezTo>
                  <a:cubicBezTo>
                    <a:pt x="117" y="59"/>
                    <a:pt x="105" y="64"/>
                    <a:pt x="92" y="68"/>
                  </a:cubicBezTo>
                  <a:cubicBezTo>
                    <a:pt x="87" y="70"/>
                    <a:pt x="83" y="72"/>
                    <a:pt x="81" y="78"/>
                  </a:cubicBezTo>
                  <a:cubicBezTo>
                    <a:pt x="76" y="90"/>
                    <a:pt x="69" y="99"/>
                    <a:pt x="57" y="104"/>
                  </a:cubicBezTo>
                  <a:cubicBezTo>
                    <a:pt x="50" y="107"/>
                    <a:pt x="42" y="108"/>
                    <a:pt x="35" y="108"/>
                  </a:cubicBezTo>
                  <a:cubicBezTo>
                    <a:pt x="31" y="108"/>
                    <a:pt x="27" y="108"/>
                    <a:pt x="23" y="107"/>
                  </a:cubicBezTo>
                  <a:cubicBezTo>
                    <a:pt x="21" y="107"/>
                    <a:pt x="20" y="106"/>
                    <a:pt x="18" y="106"/>
                  </a:cubicBezTo>
                  <a:cubicBezTo>
                    <a:pt x="16" y="106"/>
                    <a:pt x="14" y="107"/>
                    <a:pt x="13" y="108"/>
                  </a:cubicBezTo>
                  <a:cubicBezTo>
                    <a:pt x="3" y="117"/>
                    <a:pt x="2" y="147"/>
                    <a:pt x="10" y="158"/>
                  </a:cubicBezTo>
                  <a:cubicBezTo>
                    <a:pt x="22" y="175"/>
                    <a:pt x="22" y="188"/>
                    <a:pt x="12" y="206"/>
                  </a:cubicBezTo>
                  <a:cubicBezTo>
                    <a:pt x="8" y="214"/>
                    <a:pt x="4" y="224"/>
                    <a:pt x="2" y="233"/>
                  </a:cubicBezTo>
                  <a:cubicBezTo>
                    <a:pt x="0" y="244"/>
                    <a:pt x="1" y="256"/>
                    <a:pt x="1" y="268"/>
                  </a:cubicBezTo>
                  <a:cubicBezTo>
                    <a:pt x="2" y="276"/>
                    <a:pt x="2" y="283"/>
                    <a:pt x="3" y="291"/>
                  </a:cubicBezTo>
                  <a:cubicBezTo>
                    <a:pt x="8" y="290"/>
                    <a:pt x="14" y="290"/>
                    <a:pt x="19" y="290"/>
                  </a:cubicBezTo>
                  <a:cubicBezTo>
                    <a:pt x="33" y="290"/>
                    <a:pt x="46" y="292"/>
                    <a:pt x="60" y="298"/>
                  </a:cubicBezTo>
                  <a:cubicBezTo>
                    <a:pt x="62" y="299"/>
                    <a:pt x="65" y="301"/>
                    <a:pt x="68" y="302"/>
                  </a:cubicBezTo>
                  <a:cubicBezTo>
                    <a:pt x="68" y="302"/>
                    <a:pt x="68" y="302"/>
                    <a:pt x="68" y="301"/>
                  </a:cubicBezTo>
                  <a:cubicBezTo>
                    <a:pt x="70" y="299"/>
                    <a:pt x="71" y="297"/>
                    <a:pt x="73" y="295"/>
                  </a:cubicBezTo>
                  <a:cubicBezTo>
                    <a:pt x="71" y="292"/>
                    <a:pt x="72" y="285"/>
                    <a:pt x="72" y="280"/>
                  </a:cubicBezTo>
                  <a:cubicBezTo>
                    <a:pt x="72" y="277"/>
                    <a:pt x="73" y="274"/>
                    <a:pt x="75" y="271"/>
                  </a:cubicBezTo>
                  <a:cubicBezTo>
                    <a:pt x="77" y="268"/>
                    <a:pt x="79" y="264"/>
                    <a:pt x="82" y="261"/>
                  </a:cubicBezTo>
                  <a:cubicBezTo>
                    <a:pt x="96" y="247"/>
                    <a:pt x="115" y="242"/>
                    <a:pt x="135" y="237"/>
                  </a:cubicBezTo>
                  <a:cubicBezTo>
                    <a:pt x="141" y="235"/>
                    <a:pt x="147" y="231"/>
                    <a:pt x="154" y="228"/>
                  </a:cubicBezTo>
                  <a:cubicBezTo>
                    <a:pt x="168" y="221"/>
                    <a:pt x="181" y="214"/>
                    <a:pt x="196" y="207"/>
                  </a:cubicBezTo>
                  <a:cubicBezTo>
                    <a:pt x="204" y="204"/>
                    <a:pt x="206" y="202"/>
                    <a:pt x="204" y="193"/>
                  </a:cubicBezTo>
                  <a:cubicBezTo>
                    <a:pt x="202" y="179"/>
                    <a:pt x="208" y="170"/>
                    <a:pt x="223" y="167"/>
                  </a:cubicBezTo>
                  <a:cubicBezTo>
                    <a:pt x="231" y="165"/>
                    <a:pt x="240" y="164"/>
                    <a:pt x="247" y="158"/>
                  </a:cubicBezTo>
                  <a:cubicBezTo>
                    <a:pt x="250" y="155"/>
                    <a:pt x="252" y="151"/>
                    <a:pt x="254" y="148"/>
                  </a:cubicBezTo>
                  <a:cubicBezTo>
                    <a:pt x="255" y="148"/>
                    <a:pt x="255" y="147"/>
                    <a:pt x="255" y="147"/>
                  </a:cubicBezTo>
                  <a:cubicBezTo>
                    <a:pt x="264" y="140"/>
                    <a:pt x="261" y="132"/>
                    <a:pt x="260" y="123"/>
                  </a:cubicBezTo>
                  <a:cubicBezTo>
                    <a:pt x="260" y="121"/>
                    <a:pt x="259" y="119"/>
                    <a:pt x="257" y="118"/>
                  </a:cubicBezTo>
                  <a:cubicBezTo>
                    <a:pt x="255" y="114"/>
                    <a:pt x="252" y="112"/>
                    <a:pt x="253" y="107"/>
                  </a:cubicBezTo>
                  <a:cubicBezTo>
                    <a:pt x="253" y="105"/>
                    <a:pt x="250" y="104"/>
                    <a:pt x="248" y="102"/>
                  </a:cubicBezTo>
                  <a:cubicBezTo>
                    <a:pt x="248" y="96"/>
                    <a:pt x="242" y="90"/>
                    <a:pt x="234" y="90"/>
                  </a:cubicBezTo>
                  <a:cubicBezTo>
                    <a:pt x="233" y="90"/>
                    <a:pt x="233" y="90"/>
                    <a:pt x="233" y="90"/>
                  </a:cubicBezTo>
                  <a:cubicBezTo>
                    <a:pt x="227" y="90"/>
                    <a:pt x="222" y="92"/>
                    <a:pt x="217" y="93"/>
                  </a:cubicBezTo>
                  <a:cubicBezTo>
                    <a:pt x="213" y="93"/>
                    <a:pt x="209" y="94"/>
                    <a:pt x="204" y="94"/>
                  </a:cubicBezTo>
                  <a:cubicBezTo>
                    <a:pt x="205" y="90"/>
                    <a:pt x="205" y="87"/>
                    <a:pt x="207" y="84"/>
                  </a:cubicBezTo>
                  <a:cubicBezTo>
                    <a:pt x="208" y="82"/>
                    <a:pt x="210" y="80"/>
                    <a:pt x="213" y="80"/>
                  </a:cubicBezTo>
                  <a:cubicBezTo>
                    <a:pt x="218" y="79"/>
                    <a:pt x="224" y="78"/>
                    <a:pt x="229" y="78"/>
                  </a:cubicBezTo>
                  <a:cubicBezTo>
                    <a:pt x="235" y="77"/>
                    <a:pt x="235" y="74"/>
                    <a:pt x="236" y="69"/>
                  </a:cubicBezTo>
                  <a:cubicBezTo>
                    <a:pt x="238" y="61"/>
                    <a:pt x="232" y="58"/>
                    <a:pt x="229" y="53"/>
                  </a:cubicBezTo>
                  <a:cubicBezTo>
                    <a:pt x="227" y="49"/>
                    <a:pt x="228" y="47"/>
                    <a:pt x="231" y="45"/>
                  </a:cubicBezTo>
                  <a:cubicBezTo>
                    <a:pt x="241" y="39"/>
                    <a:pt x="249" y="32"/>
                    <a:pt x="246" y="19"/>
                  </a:cubicBezTo>
                  <a:cubicBezTo>
                    <a:pt x="246" y="17"/>
                    <a:pt x="247" y="14"/>
                    <a:pt x="247" y="11"/>
                  </a:cubicBezTo>
                  <a:cubicBezTo>
                    <a:pt x="247" y="7"/>
                    <a:pt x="246" y="4"/>
                    <a:pt x="243" y="4"/>
                  </a:cubicBezTo>
                  <a:cubicBezTo>
                    <a:pt x="241" y="4"/>
                    <a:pt x="240" y="5"/>
                    <a:pt x="238" y="5"/>
                  </a:cubicBezTo>
                  <a:cubicBezTo>
                    <a:pt x="238" y="6"/>
                    <a:pt x="237" y="6"/>
                    <a:pt x="237" y="6"/>
                  </a:cubicBezTo>
                  <a:cubicBezTo>
                    <a:pt x="236" y="6"/>
                    <a:pt x="236" y="6"/>
                    <a:pt x="235" y="5"/>
                  </a:cubicBezTo>
                  <a:cubicBezTo>
                    <a:pt x="236" y="4"/>
                    <a:pt x="237" y="3"/>
                    <a:pt x="238" y="2"/>
                  </a:cubicBezTo>
                  <a:cubicBezTo>
                    <a:pt x="237" y="1"/>
                    <a:pt x="237" y="1"/>
                    <a:pt x="23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8" y="1321"/>
              <a:ext cx="33" cy="42"/>
            </a:xfrm>
            <a:custGeom>
              <a:avLst/>
              <a:gdLst>
                <a:gd name="T0" fmla="*/ 39 w 47"/>
                <a:gd name="T1" fmla="*/ 0 h 59"/>
                <a:gd name="T2" fmla="*/ 30 w 47"/>
                <a:gd name="T3" fmla="*/ 4 h 59"/>
                <a:gd name="T4" fmla="*/ 29 w 47"/>
                <a:gd name="T5" fmla="*/ 5 h 59"/>
                <a:gd name="T6" fmla="*/ 37 w 47"/>
                <a:gd name="T7" fmla="*/ 32 h 59"/>
                <a:gd name="T8" fmla="*/ 31 w 47"/>
                <a:gd name="T9" fmla="*/ 38 h 59"/>
                <a:gd name="T10" fmla="*/ 15 w 47"/>
                <a:gd name="T11" fmla="*/ 41 h 59"/>
                <a:gd name="T12" fmla="*/ 9 w 47"/>
                <a:gd name="T13" fmla="*/ 36 h 59"/>
                <a:gd name="T14" fmla="*/ 8 w 47"/>
                <a:gd name="T15" fmla="*/ 36 h 59"/>
                <a:gd name="T16" fmla="*/ 2 w 47"/>
                <a:gd name="T17" fmla="*/ 54 h 59"/>
                <a:gd name="T18" fmla="*/ 0 w 47"/>
                <a:gd name="T19" fmla="*/ 59 h 59"/>
                <a:gd name="T20" fmla="*/ 20 w 47"/>
                <a:gd name="T21" fmla="*/ 45 h 59"/>
                <a:gd name="T22" fmla="*/ 27 w 47"/>
                <a:gd name="T23" fmla="*/ 43 h 59"/>
                <a:gd name="T24" fmla="*/ 29 w 47"/>
                <a:gd name="T25" fmla="*/ 44 h 59"/>
                <a:gd name="T26" fmla="*/ 46 w 47"/>
                <a:gd name="T27" fmla="*/ 46 h 59"/>
                <a:gd name="T28" fmla="*/ 47 w 47"/>
                <a:gd name="T29" fmla="*/ 36 h 59"/>
                <a:gd name="T30" fmla="*/ 46 w 47"/>
                <a:gd name="T31" fmla="*/ 9 h 59"/>
                <a:gd name="T32" fmla="*/ 39 w 47"/>
                <a:gd name="T3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59">
                  <a:moveTo>
                    <a:pt x="39" y="0"/>
                  </a:moveTo>
                  <a:cubicBezTo>
                    <a:pt x="37" y="0"/>
                    <a:pt x="34" y="1"/>
                    <a:pt x="30" y="4"/>
                  </a:cubicBezTo>
                  <a:cubicBezTo>
                    <a:pt x="30" y="4"/>
                    <a:pt x="29" y="4"/>
                    <a:pt x="29" y="5"/>
                  </a:cubicBezTo>
                  <a:cubicBezTo>
                    <a:pt x="36" y="12"/>
                    <a:pt x="38" y="21"/>
                    <a:pt x="37" y="32"/>
                  </a:cubicBezTo>
                  <a:cubicBezTo>
                    <a:pt x="36" y="34"/>
                    <a:pt x="34" y="37"/>
                    <a:pt x="31" y="38"/>
                  </a:cubicBezTo>
                  <a:cubicBezTo>
                    <a:pt x="26" y="40"/>
                    <a:pt x="20" y="40"/>
                    <a:pt x="15" y="41"/>
                  </a:cubicBezTo>
                  <a:cubicBezTo>
                    <a:pt x="12" y="39"/>
                    <a:pt x="10" y="36"/>
                    <a:pt x="9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6" y="42"/>
                    <a:pt x="4" y="48"/>
                    <a:pt x="2" y="54"/>
                  </a:cubicBezTo>
                  <a:cubicBezTo>
                    <a:pt x="1" y="55"/>
                    <a:pt x="1" y="57"/>
                    <a:pt x="0" y="59"/>
                  </a:cubicBezTo>
                  <a:cubicBezTo>
                    <a:pt x="8" y="56"/>
                    <a:pt x="15" y="52"/>
                    <a:pt x="20" y="45"/>
                  </a:cubicBezTo>
                  <a:cubicBezTo>
                    <a:pt x="22" y="44"/>
                    <a:pt x="24" y="43"/>
                    <a:pt x="27" y="43"/>
                  </a:cubicBezTo>
                  <a:cubicBezTo>
                    <a:pt x="27" y="43"/>
                    <a:pt x="28" y="43"/>
                    <a:pt x="29" y="44"/>
                  </a:cubicBezTo>
                  <a:cubicBezTo>
                    <a:pt x="34" y="44"/>
                    <a:pt x="40" y="45"/>
                    <a:pt x="46" y="46"/>
                  </a:cubicBezTo>
                  <a:cubicBezTo>
                    <a:pt x="46" y="43"/>
                    <a:pt x="47" y="39"/>
                    <a:pt x="47" y="36"/>
                  </a:cubicBezTo>
                  <a:cubicBezTo>
                    <a:pt x="46" y="27"/>
                    <a:pt x="47" y="18"/>
                    <a:pt x="46" y="9"/>
                  </a:cubicBezTo>
                  <a:cubicBezTo>
                    <a:pt x="45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9" y="1352"/>
              <a:ext cx="253" cy="229"/>
            </a:xfrm>
            <a:custGeom>
              <a:avLst/>
              <a:gdLst>
                <a:gd name="T0" fmla="*/ 185 w 352"/>
                <a:gd name="T1" fmla="*/ 2 h 319"/>
                <a:gd name="T2" fmla="*/ 165 w 352"/>
                <a:gd name="T3" fmla="*/ 16 h 319"/>
                <a:gd name="T4" fmla="*/ 164 w 352"/>
                <a:gd name="T5" fmla="*/ 21 h 319"/>
                <a:gd name="T6" fmla="*/ 167 w 352"/>
                <a:gd name="T7" fmla="*/ 21 h 319"/>
                <a:gd name="T8" fmla="*/ 176 w 352"/>
                <a:gd name="T9" fmla="*/ 27 h 319"/>
                <a:gd name="T10" fmla="*/ 160 w 352"/>
                <a:gd name="T11" fmla="*/ 61 h 319"/>
                <a:gd name="T12" fmla="*/ 165 w 352"/>
                <a:gd name="T13" fmla="*/ 85 h 319"/>
                <a:gd name="T14" fmla="*/ 142 w 352"/>
                <a:gd name="T15" fmla="*/ 96 h 319"/>
                <a:gd name="T16" fmla="*/ 133 w 352"/>
                <a:gd name="T17" fmla="*/ 110 h 319"/>
                <a:gd name="T18" fmla="*/ 162 w 352"/>
                <a:gd name="T19" fmla="*/ 106 h 319"/>
                <a:gd name="T20" fmla="*/ 177 w 352"/>
                <a:gd name="T21" fmla="*/ 118 h 319"/>
                <a:gd name="T22" fmla="*/ 186 w 352"/>
                <a:gd name="T23" fmla="*/ 134 h 319"/>
                <a:gd name="T24" fmla="*/ 184 w 352"/>
                <a:gd name="T25" fmla="*/ 163 h 319"/>
                <a:gd name="T26" fmla="*/ 176 w 352"/>
                <a:gd name="T27" fmla="*/ 174 h 319"/>
                <a:gd name="T28" fmla="*/ 133 w 352"/>
                <a:gd name="T29" fmla="*/ 209 h 319"/>
                <a:gd name="T30" fmla="*/ 83 w 352"/>
                <a:gd name="T31" fmla="*/ 244 h 319"/>
                <a:gd name="T32" fmla="*/ 11 w 352"/>
                <a:gd name="T33" fmla="*/ 277 h 319"/>
                <a:gd name="T34" fmla="*/ 1 w 352"/>
                <a:gd name="T35" fmla="*/ 296 h 319"/>
                <a:gd name="T36" fmla="*/ 30 w 352"/>
                <a:gd name="T37" fmla="*/ 290 h 319"/>
                <a:gd name="T38" fmla="*/ 34 w 352"/>
                <a:gd name="T39" fmla="*/ 289 h 319"/>
                <a:gd name="T40" fmla="*/ 30 w 352"/>
                <a:gd name="T41" fmla="*/ 308 h 319"/>
                <a:gd name="T42" fmla="*/ 72 w 352"/>
                <a:gd name="T43" fmla="*/ 296 h 319"/>
                <a:gd name="T44" fmla="*/ 102 w 352"/>
                <a:gd name="T45" fmla="*/ 268 h 319"/>
                <a:gd name="T46" fmla="*/ 124 w 352"/>
                <a:gd name="T47" fmla="*/ 253 h 319"/>
                <a:gd name="T48" fmla="*/ 199 w 352"/>
                <a:gd name="T49" fmla="*/ 212 h 319"/>
                <a:gd name="T50" fmla="*/ 225 w 352"/>
                <a:gd name="T51" fmla="*/ 219 h 319"/>
                <a:gd name="T52" fmla="*/ 242 w 352"/>
                <a:gd name="T53" fmla="*/ 237 h 319"/>
                <a:gd name="T54" fmla="*/ 250 w 352"/>
                <a:gd name="T55" fmla="*/ 236 h 319"/>
                <a:gd name="T56" fmla="*/ 267 w 352"/>
                <a:gd name="T57" fmla="*/ 216 h 319"/>
                <a:gd name="T58" fmla="*/ 273 w 352"/>
                <a:gd name="T59" fmla="*/ 200 h 319"/>
                <a:gd name="T60" fmla="*/ 281 w 352"/>
                <a:gd name="T61" fmla="*/ 179 h 319"/>
                <a:gd name="T62" fmla="*/ 289 w 352"/>
                <a:gd name="T63" fmla="*/ 151 h 319"/>
                <a:gd name="T64" fmla="*/ 320 w 352"/>
                <a:gd name="T65" fmla="*/ 116 h 319"/>
                <a:gd name="T66" fmla="*/ 332 w 352"/>
                <a:gd name="T67" fmla="*/ 120 h 319"/>
                <a:gd name="T68" fmla="*/ 352 w 352"/>
                <a:gd name="T69" fmla="*/ 104 h 319"/>
                <a:gd name="T70" fmla="*/ 321 w 352"/>
                <a:gd name="T71" fmla="*/ 110 h 319"/>
                <a:gd name="T72" fmla="*/ 278 w 352"/>
                <a:gd name="T73" fmla="*/ 145 h 319"/>
                <a:gd name="T74" fmla="*/ 271 w 352"/>
                <a:gd name="T75" fmla="*/ 134 h 319"/>
                <a:gd name="T76" fmla="*/ 249 w 352"/>
                <a:gd name="T77" fmla="*/ 91 h 319"/>
                <a:gd name="T78" fmla="*/ 208 w 352"/>
                <a:gd name="T79" fmla="*/ 75 h 319"/>
                <a:gd name="T80" fmla="*/ 214 w 352"/>
                <a:gd name="T81" fmla="*/ 17 h 319"/>
                <a:gd name="T82" fmla="*/ 194 w 352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" h="319">
                  <a:moveTo>
                    <a:pt x="192" y="0"/>
                  </a:moveTo>
                  <a:cubicBezTo>
                    <a:pt x="189" y="0"/>
                    <a:pt x="187" y="1"/>
                    <a:pt x="185" y="2"/>
                  </a:cubicBezTo>
                  <a:cubicBezTo>
                    <a:pt x="180" y="9"/>
                    <a:pt x="173" y="13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7"/>
                    <a:pt x="166" y="17"/>
                    <a:pt x="167" y="18"/>
                  </a:cubicBezTo>
                  <a:cubicBezTo>
                    <a:pt x="166" y="19"/>
                    <a:pt x="165" y="20"/>
                    <a:pt x="164" y="21"/>
                  </a:cubicBezTo>
                  <a:cubicBezTo>
                    <a:pt x="165" y="22"/>
                    <a:pt x="165" y="22"/>
                    <a:pt x="166" y="22"/>
                  </a:cubicBezTo>
                  <a:cubicBezTo>
                    <a:pt x="166" y="22"/>
                    <a:pt x="167" y="22"/>
                    <a:pt x="167" y="21"/>
                  </a:cubicBezTo>
                  <a:cubicBezTo>
                    <a:pt x="169" y="21"/>
                    <a:pt x="170" y="20"/>
                    <a:pt x="172" y="20"/>
                  </a:cubicBezTo>
                  <a:cubicBezTo>
                    <a:pt x="175" y="20"/>
                    <a:pt x="176" y="23"/>
                    <a:pt x="176" y="27"/>
                  </a:cubicBezTo>
                  <a:cubicBezTo>
                    <a:pt x="176" y="30"/>
                    <a:pt x="175" y="33"/>
                    <a:pt x="175" y="35"/>
                  </a:cubicBezTo>
                  <a:cubicBezTo>
                    <a:pt x="178" y="48"/>
                    <a:pt x="170" y="55"/>
                    <a:pt x="160" y="61"/>
                  </a:cubicBezTo>
                  <a:cubicBezTo>
                    <a:pt x="157" y="63"/>
                    <a:pt x="156" y="65"/>
                    <a:pt x="158" y="69"/>
                  </a:cubicBezTo>
                  <a:cubicBezTo>
                    <a:pt x="161" y="74"/>
                    <a:pt x="167" y="77"/>
                    <a:pt x="165" y="85"/>
                  </a:cubicBezTo>
                  <a:cubicBezTo>
                    <a:pt x="164" y="90"/>
                    <a:pt x="164" y="93"/>
                    <a:pt x="158" y="94"/>
                  </a:cubicBezTo>
                  <a:cubicBezTo>
                    <a:pt x="153" y="94"/>
                    <a:pt x="147" y="95"/>
                    <a:pt x="142" y="96"/>
                  </a:cubicBezTo>
                  <a:cubicBezTo>
                    <a:pt x="139" y="96"/>
                    <a:pt x="137" y="98"/>
                    <a:pt x="136" y="100"/>
                  </a:cubicBezTo>
                  <a:cubicBezTo>
                    <a:pt x="134" y="103"/>
                    <a:pt x="134" y="106"/>
                    <a:pt x="133" y="110"/>
                  </a:cubicBezTo>
                  <a:cubicBezTo>
                    <a:pt x="138" y="110"/>
                    <a:pt x="142" y="109"/>
                    <a:pt x="146" y="109"/>
                  </a:cubicBezTo>
                  <a:cubicBezTo>
                    <a:pt x="151" y="108"/>
                    <a:pt x="156" y="106"/>
                    <a:pt x="162" y="106"/>
                  </a:cubicBezTo>
                  <a:cubicBezTo>
                    <a:pt x="162" y="106"/>
                    <a:pt x="162" y="106"/>
                    <a:pt x="163" y="106"/>
                  </a:cubicBezTo>
                  <a:cubicBezTo>
                    <a:pt x="171" y="106"/>
                    <a:pt x="177" y="112"/>
                    <a:pt x="177" y="118"/>
                  </a:cubicBezTo>
                  <a:cubicBezTo>
                    <a:pt x="179" y="120"/>
                    <a:pt x="182" y="121"/>
                    <a:pt x="182" y="123"/>
                  </a:cubicBezTo>
                  <a:cubicBezTo>
                    <a:pt x="181" y="128"/>
                    <a:pt x="184" y="130"/>
                    <a:pt x="186" y="134"/>
                  </a:cubicBezTo>
                  <a:cubicBezTo>
                    <a:pt x="188" y="135"/>
                    <a:pt x="189" y="137"/>
                    <a:pt x="189" y="139"/>
                  </a:cubicBezTo>
                  <a:cubicBezTo>
                    <a:pt x="190" y="148"/>
                    <a:pt x="193" y="156"/>
                    <a:pt x="184" y="163"/>
                  </a:cubicBezTo>
                  <a:cubicBezTo>
                    <a:pt x="184" y="163"/>
                    <a:pt x="184" y="164"/>
                    <a:pt x="183" y="164"/>
                  </a:cubicBezTo>
                  <a:cubicBezTo>
                    <a:pt x="181" y="167"/>
                    <a:pt x="179" y="171"/>
                    <a:pt x="176" y="174"/>
                  </a:cubicBezTo>
                  <a:cubicBezTo>
                    <a:pt x="169" y="180"/>
                    <a:pt x="160" y="181"/>
                    <a:pt x="152" y="183"/>
                  </a:cubicBezTo>
                  <a:cubicBezTo>
                    <a:pt x="137" y="186"/>
                    <a:pt x="131" y="195"/>
                    <a:pt x="133" y="209"/>
                  </a:cubicBezTo>
                  <a:cubicBezTo>
                    <a:pt x="135" y="218"/>
                    <a:pt x="133" y="220"/>
                    <a:pt x="125" y="223"/>
                  </a:cubicBezTo>
                  <a:cubicBezTo>
                    <a:pt x="110" y="230"/>
                    <a:pt x="97" y="237"/>
                    <a:pt x="83" y="244"/>
                  </a:cubicBezTo>
                  <a:cubicBezTo>
                    <a:pt x="76" y="247"/>
                    <a:pt x="70" y="251"/>
                    <a:pt x="64" y="253"/>
                  </a:cubicBezTo>
                  <a:cubicBezTo>
                    <a:pt x="44" y="258"/>
                    <a:pt x="25" y="263"/>
                    <a:pt x="11" y="277"/>
                  </a:cubicBezTo>
                  <a:cubicBezTo>
                    <a:pt x="8" y="280"/>
                    <a:pt x="6" y="284"/>
                    <a:pt x="4" y="287"/>
                  </a:cubicBezTo>
                  <a:cubicBezTo>
                    <a:pt x="2" y="290"/>
                    <a:pt x="1" y="293"/>
                    <a:pt x="1" y="296"/>
                  </a:cubicBezTo>
                  <a:cubicBezTo>
                    <a:pt x="1" y="301"/>
                    <a:pt x="0" y="308"/>
                    <a:pt x="2" y="311"/>
                  </a:cubicBezTo>
                  <a:cubicBezTo>
                    <a:pt x="10" y="302"/>
                    <a:pt x="21" y="297"/>
                    <a:pt x="30" y="290"/>
                  </a:cubicBezTo>
                  <a:cubicBezTo>
                    <a:pt x="30" y="289"/>
                    <a:pt x="32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3" y="296"/>
                    <a:pt x="31" y="302"/>
                    <a:pt x="30" y="308"/>
                  </a:cubicBezTo>
                  <a:cubicBezTo>
                    <a:pt x="30" y="312"/>
                    <a:pt x="30" y="316"/>
                    <a:pt x="31" y="319"/>
                  </a:cubicBezTo>
                  <a:cubicBezTo>
                    <a:pt x="47" y="317"/>
                    <a:pt x="60" y="308"/>
                    <a:pt x="72" y="296"/>
                  </a:cubicBezTo>
                  <a:cubicBezTo>
                    <a:pt x="76" y="292"/>
                    <a:pt x="81" y="288"/>
                    <a:pt x="85" y="284"/>
                  </a:cubicBezTo>
                  <a:cubicBezTo>
                    <a:pt x="91" y="279"/>
                    <a:pt x="97" y="274"/>
                    <a:pt x="102" y="268"/>
                  </a:cubicBezTo>
                  <a:cubicBezTo>
                    <a:pt x="107" y="263"/>
                    <a:pt x="112" y="259"/>
                    <a:pt x="118" y="256"/>
                  </a:cubicBezTo>
                  <a:cubicBezTo>
                    <a:pt x="120" y="255"/>
                    <a:pt x="122" y="254"/>
                    <a:pt x="124" y="253"/>
                  </a:cubicBezTo>
                  <a:cubicBezTo>
                    <a:pt x="138" y="241"/>
                    <a:pt x="153" y="231"/>
                    <a:pt x="168" y="221"/>
                  </a:cubicBezTo>
                  <a:cubicBezTo>
                    <a:pt x="178" y="215"/>
                    <a:pt x="188" y="212"/>
                    <a:pt x="199" y="212"/>
                  </a:cubicBezTo>
                  <a:cubicBezTo>
                    <a:pt x="203" y="212"/>
                    <a:pt x="208" y="212"/>
                    <a:pt x="212" y="213"/>
                  </a:cubicBezTo>
                  <a:cubicBezTo>
                    <a:pt x="216" y="214"/>
                    <a:pt x="221" y="217"/>
                    <a:pt x="225" y="219"/>
                  </a:cubicBezTo>
                  <a:cubicBezTo>
                    <a:pt x="227" y="221"/>
                    <a:pt x="229" y="223"/>
                    <a:pt x="230" y="225"/>
                  </a:cubicBezTo>
                  <a:cubicBezTo>
                    <a:pt x="232" y="234"/>
                    <a:pt x="234" y="236"/>
                    <a:pt x="242" y="237"/>
                  </a:cubicBezTo>
                  <a:cubicBezTo>
                    <a:pt x="245" y="237"/>
                    <a:pt x="247" y="238"/>
                    <a:pt x="249" y="239"/>
                  </a:cubicBezTo>
                  <a:cubicBezTo>
                    <a:pt x="250" y="238"/>
                    <a:pt x="250" y="237"/>
                    <a:pt x="250" y="236"/>
                  </a:cubicBezTo>
                  <a:cubicBezTo>
                    <a:pt x="251" y="234"/>
                    <a:pt x="253" y="233"/>
                    <a:pt x="255" y="233"/>
                  </a:cubicBezTo>
                  <a:cubicBezTo>
                    <a:pt x="262" y="230"/>
                    <a:pt x="265" y="224"/>
                    <a:pt x="267" y="216"/>
                  </a:cubicBezTo>
                  <a:cubicBezTo>
                    <a:pt x="268" y="211"/>
                    <a:pt x="270" y="206"/>
                    <a:pt x="273" y="201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69" y="194"/>
                    <a:pt x="272" y="188"/>
                    <a:pt x="281" y="178"/>
                  </a:cubicBezTo>
                  <a:cubicBezTo>
                    <a:pt x="281" y="178"/>
                    <a:pt x="281" y="179"/>
                    <a:pt x="281" y="179"/>
                  </a:cubicBezTo>
                  <a:cubicBezTo>
                    <a:pt x="282" y="173"/>
                    <a:pt x="282" y="168"/>
                    <a:pt x="282" y="162"/>
                  </a:cubicBezTo>
                  <a:cubicBezTo>
                    <a:pt x="282" y="156"/>
                    <a:pt x="284" y="154"/>
                    <a:pt x="289" y="151"/>
                  </a:cubicBezTo>
                  <a:cubicBezTo>
                    <a:pt x="302" y="146"/>
                    <a:pt x="308" y="134"/>
                    <a:pt x="314" y="122"/>
                  </a:cubicBezTo>
                  <a:cubicBezTo>
                    <a:pt x="316" y="118"/>
                    <a:pt x="317" y="116"/>
                    <a:pt x="320" y="116"/>
                  </a:cubicBezTo>
                  <a:cubicBezTo>
                    <a:pt x="321" y="116"/>
                    <a:pt x="322" y="117"/>
                    <a:pt x="324" y="118"/>
                  </a:cubicBezTo>
                  <a:cubicBezTo>
                    <a:pt x="327" y="119"/>
                    <a:pt x="329" y="120"/>
                    <a:pt x="332" y="120"/>
                  </a:cubicBezTo>
                  <a:cubicBezTo>
                    <a:pt x="336" y="120"/>
                    <a:pt x="340" y="118"/>
                    <a:pt x="344" y="114"/>
                  </a:cubicBezTo>
                  <a:cubicBezTo>
                    <a:pt x="347" y="111"/>
                    <a:pt x="350" y="108"/>
                    <a:pt x="352" y="104"/>
                  </a:cubicBezTo>
                  <a:cubicBezTo>
                    <a:pt x="349" y="102"/>
                    <a:pt x="346" y="101"/>
                    <a:pt x="342" y="101"/>
                  </a:cubicBezTo>
                  <a:cubicBezTo>
                    <a:pt x="335" y="101"/>
                    <a:pt x="328" y="104"/>
                    <a:pt x="321" y="110"/>
                  </a:cubicBezTo>
                  <a:cubicBezTo>
                    <a:pt x="310" y="120"/>
                    <a:pt x="301" y="130"/>
                    <a:pt x="291" y="140"/>
                  </a:cubicBezTo>
                  <a:cubicBezTo>
                    <a:pt x="287" y="143"/>
                    <a:pt x="282" y="145"/>
                    <a:pt x="278" y="145"/>
                  </a:cubicBezTo>
                  <a:cubicBezTo>
                    <a:pt x="278" y="145"/>
                    <a:pt x="277" y="145"/>
                    <a:pt x="277" y="145"/>
                  </a:cubicBezTo>
                  <a:cubicBezTo>
                    <a:pt x="275" y="145"/>
                    <a:pt x="272" y="138"/>
                    <a:pt x="271" y="134"/>
                  </a:cubicBezTo>
                  <a:cubicBezTo>
                    <a:pt x="270" y="119"/>
                    <a:pt x="269" y="105"/>
                    <a:pt x="267" y="90"/>
                  </a:cubicBezTo>
                  <a:cubicBezTo>
                    <a:pt x="259" y="91"/>
                    <a:pt x="254" y="91"/>
                    <a:pt x="249" y="91"/>
                  </a:cubicBezTo>
                  <a:cubicBezTo>
                    <a:pt x="237" y="91"/>
                    <a:pt x="235" y="88"/>
                    <a:pt x="226" y="77"/>
                  </a:cubicBezTo>
                  <a:cubicBezTo>
                    <a:pt x="219" y="76"/>
                    <a:pt x="213" y="76"/>
                    <a:pt x="208" y="75"/>
                  </a:cubicBezTo>
                  <a:cubicBezTo>
                    <a:pt x="209" y="70"/>
                    <a:pt x="209" y="64"/>
                    <a:pt x="211" y="59"/>
                  </a:cubicBezTo>
                  <a:cubicBezTo>
                    <a:pt x="216" y="46"/>
                    <a:pt x="224" y="33"/>
                    <a:pt x="214" y="17"/>
                  </a:cubicBezTo>
                  <a:cubicBezTo>
                    <a:pt x="211" y="14"/>
                    <a:pt x="211" y="8"/>
                    <a:pt x="211" y="3"/>
                  </a:cubicBezTo>
                  <a:cubicBezTo>
                    <a:pt x="205" y="2"/>
                    <a:pt x="199" y="1"/>
                    <a:pt x="194" y="1"/>
                  </a:cubicBezTo>
                  <a:cubicBezTo>
                    <a:pt x="193" y="0"/>
                    <a:pt x="192" y="0"/>
                    <a:pt x="19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378"/>
              <a:ext cx="38" cy="25"/>
            </a:xfrm>
            <a:custGeom>
              <a:avLst/>
              <a:gdLst>
                <a:gd name="T0" fmla="*/ 6 w 52"/>
                <a:gd name="T1" fmla="*/ 0 h 35"/>
                <a:gd name="T2" fmla="*/ 2 w 52"/>
                <a:gd name="T3" fmla="*/ 5 h 35"/>
                <a:gd name="T4" fmla="*/ 1 w 52"/>
                <a:gd name="T5" fmla="*/ 15 h 35"/>
                <a:gd name="T6" fmla="*/ 2 w 52"/>
                <a:gd name="T7" fmla="*/ 14 h 35"/>
                <a:gd name="T8" fmla="*/ 13 w 52"/>
                <a:gd name="T9" fmla="*/ 21 h 35"/>
                <a:gd name="T10" fmla="*/ 21 w 52"/>
                <a:gd name="T11" fmla="*/ 24 h 35"/>
                <a:gd name="T12" fmla="*/ 30 w 52"/>
                <a:gd name="T13" fmla="*/ 35 h 35"/>
                <a:gd name="T14" fmla="*/ 34 w 52"/>
                <a:gd name="T15" fmla="*/ 34 h 35"/>
                <a:gd name="T16" fmla="*/ 35 w 52"/>
                <a:gd name="T17" fmla="*/ 34 h 35"/>
                <a:gd name="T18" fmla="*/ 43 w 52"/>
                <a:gd name="T19" fmla="*/ 35 h 35"/>
                <a:gd name="T20" fmla="*/ 52 w 52"/>
                <a:gd name="T21" fmla="*/ 34 h 35"/>
                <a:gd name="T22" fmla="*/ 40 w 52"/>
                <a:gd name="T23" fmla="*/ 23 h 35"/>
                <a:gd name="T24" fmla="*/ 6 w 52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35">
                  <a:moveTo>
                    <a:pt x="6" y="0"/>
                  </a:moveTo>
                  <a:cubicBezTo>
                    <a:pt x="5" y="2"/>
                    <a:pt x="4" y="3"/>
                    <a:pt x="2" y="5"/>
                  </a:cubicBezTo>
                  <a:cubicBezTo>
                    <a:pt x="0" y="6"/>
                    <a:pt x="1" y="11"/>
                    <a:pt x="1" y="15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6" y="16"/>
                    <a:pt x="9" y="19"/>
                    <a:pt x="13" y="21"/>
                  </a:cubicBezTo>
                  <a:cubicBezTo>
                    <a:pt x="15" y="22"/>
                    <a:pt x="18" y="24"/>
                    <a:pt x="21" y="24"/>
                  </a:cubicBezTo>
                  <a:cubicBezTo>
                    <a:pt x="30" y="25"/>
                    <a:pt x="31" y="26"/>
                    <a:pt x="30" y="35"/>
                  </a:cubicBezTo>
                  <a:cubicBezTo>
                    <a:pt x="31" y="35"/>
                    <a:pt x="33" y="34"/>
                    <a:pt x="34" y="34"/>
                  </a:cubicBezTo>
                  <a:cubicBezTo>
                    <a:pt x="34" y="34"/>
                    <a:pt x="35" y="34"/>
                    <a:pt x="35" y="34"/>
                  </a:cubicBezTo>
                  <a:cubicBezTo>
                    <a:pt x="38" y="35"/>
                    <a:pt x="40" y="35"/>
                    <a:pt x="43" y="35"/>
                  </a:cubicBezTo>
                  <a:cubicBezTo>
                    <a:pt x="46" y="35"/>
                    <a:pt x="49" y="35"/>
                    <a:pt x="52" y="34"/>
                  </a:cubicBezTo>
                  <a:cubicBezTo>
                    <a:pt x="48" y="31"/>
                    <a:pt x="43" y="27"/>
                    <a:pt x="40" y="23"/>
                  </a:cubicBezTo>
                  <a:cubicBezTo>
                    <a:pt x="30" y="12"/>
                    <a:pt x="19" y="5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21" y="1427"/>
              <a:ext cx="46" cy="15"/>
            </a:xfrm>
            <a:custGeom>
              <a:avLst/>
              <a:gdLst>
                <a:gd name="T0" fmla="*/ 55 w 64"/>
                <a:gd name="T1" fmla="*/ 0 h 21"/>
                <a:gd name="T2" fmla="*/ 47 w 64"/>
                <a:gd name="T3" fmla="*/ 0 h 21"/>
                <a:gd name="T4" fmla="*/ 39 w 64"/>
                <a:gd name="T5" fmla="*/ 2 h 21"/>
                <a:gd name="T6" fmla="*/ 10 w 64"/>
                <a:gd name="T7" fmla="*/ 10 h 21"/>
                <a:gd name="T8" fmla="*/ 0 w 64"/>
                <a:gd name="T9" fmla="*/ 18 h 21"/>
                <a:gd name="T10" fmla="*/ 15 w 64"/>
                <a:gd name="T11" fmla="*/ 21 h 21"/>
                <a:gd name="T12" fmla="*/ 33 w 64"/>
                <a:gd name="T13" fmla="*/ 17 h 21"/>
                <a:gd name="T14" fmla="*/ 58 w 64"/>
                <a:gd name="T15" fmla="*/ 9 h 21"/>
                <a:gd name="T16" fmla="*/ 64 w 64"/>
                <a:gd name="T17" fmla="*/ 5 h 21"/>
                <a:gd name="T18" fmla="*/ 58 w 64"/>
                <a:gd name="T19" fmla="*/ 0 h 21"/>
                <a:gd name="T20" fmla="*/ 55 w 64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1">
                  <a:moveTo>
                    <a:pt x="55" y="0"/>
                  </a:moveTo>
                  <a:cubicBezTo>
                    <a:pt x="52" y="0"/>
                    <a:pt x="49" y="0"/>
                    <a:pt x="47" y="0"/>
                  </a:cubicBezTo>
                  <a:cubicBezTo>
                    <a:pt x="44" y="1"/>
                    <a:pt x="42" y="1"/>
                    <a:pt x="39" y="2"/>
                  </a:cubicBezTo>
                  <a:cubicBezTo>
                    <a:pt x="29" y="4"/>
                    <a:pt x="19" y="4"/>
                    <a:pt x="10" y="10"/>
                  </a:cubicBezTo>
                  <a:cubicBezTo>
                    <a:pt x="7" y="12"/>
                    <a:pt x="4" y="15"/>
                    <a:pt x="0" y="18"/>
                  </a:cubicBezTo>
                  <a:cubicBezTo>
                    <a:pt x="5" y="20"/>
                    <a:pt x="10" y="21"/>
                    <a:pt x="15" y="21"/>
                  </a:cubicBezTo>
                  <a:cubicBezTo>
                    <a:pt x="21" y="21"/>
                    <a:pt x="27" y="19"/>
                    <a:pt x="33" y="17"/>
                  </a:cubicBezTo>
                  <a:cubicBezTo>
                    <a:pt x="41" y="14"/>
                    <a:pt x="50" y="11"/>
                    <a:pt x="58" y="9"/>
                  </a:cubicBezTo>
                  <a:cubicBezTo>
                    <a:pt x="61" y="8"/>
                    <a:pt x="64" y="9"/>
                    <a:pt x="64" y="5"/>
                  </a:cubicBezTo>
                  <a:cubicBezTo>
                    <a:pt x="63" y="3"/>
                    <a:pt x="61" y="0"/>
                    <a:pt x="58" y="0"/>
                  </a:cubicBezTo>
                  <a:cubicBezTo>
                    <a:pt x="57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5" y="1753"/>
              <a:ext cx="452" cy="207"/>
            </a:xfrm>
            <a:custGeom>
              <a:avLst/>
              <a:gdLst>
                <a:gd name="T0" fmla="*/ 630 w 630"/>
                <a:gd name="T1" fmla="*/ 71 h 289"/>
                <a:gd name="T2" fmla="*/ 613 w 630"/>
                <a:gd name="T3" fmla="*/ 78 h 289"/>
                <a:gd name="T4" fmla="*/ 608 w 630"/>
                <a:gd name="T5" fmla="*/ 79 h 289"/>
                <a:gd name="T6" fmla="*/ 607 w 630"/>
                <a:gd name="T7" fmla="*/ 79 h 289"/>
                <a:gd name="T8" fmla="*/ 605 w 630"/>
                <a:gd name="T9" fmla="*/ 79 h 289"/>
                <a:gd name="T10" fmla="*/ 599 w 630"/>
                <a:gd name="T11" fmla="*/ 81 h 289"/>
                <a:gd name="T12" fmla="*/ 619 w 630"/>
                <a:gd name="T13" fmla="*/ 84 h 289"/>
                <a:gd name="T14" fmla="*/ 619 w 630"/>
                <a:gd name="T15" fmla="*/ 84 h 289"/>
                <a:gd name="T16" fmla="*/ 630 w 630"/>
                <a:gd name="T17" fmla="*/ 77 h 289"/>
                <a:gd name="T18" fmla="*/ 630 w 630"/>
                <a:gd name="T19" fmla="*/ 71 h 289"/>
                <a:gd name="T20" fmla="*/ 231 w 630"/>
                <a:gd name="T21" fmla="*/ 0 h 289"/>
                <a:gd name="T22" fmla="*/ 213 w 630"/>
                <a:gd name="T23" fmla="*/ 12 h 289"/>
                <a:gd name="T24" fmla="*/ 169 w 630"/>
                <a:gd name="T25" fmla="*/ 23 h 289"/>
                <a:gd name="T26" fmla="*/ 164 w 630"/>
                <a:gd name="T27" fmla="*/ 23 h 289"/>
                <a:gd name="T28" fmla="*/ 142 w 630"/>
                <a:gd name="T29" fmla="*/ 21 h 289"/>
                <a:gd name="T30" fmla="*/ 110 w 630"/>
                <a:gd name="T31" fmla="*/ 31 h 289"/>
                <a:gd name="T32" fmla="*/ 71 w 630"/>
                <a:gd name="T33" fmla="*/ 4 h 289"/>
                <a:gd name="T34" fmla="*/ 66 w 630"/>
                <a:gd name="T35" fmla="*/ 10 h 289"/>
                <a:gd name="T36" fmla="*/ 41 w 630"/>
                <a:gd name="T37" fmla="*/ 56 h 289"/>
                <a:gd name="T38" fmla="*/ 32 w 630"/>
                <a:gd name="T39" fmla="*/ 62 h 289"/>
                <a:gd name="T40" fmla="*/ 32 w 630"/>
                <a:gd name="T41" fmla="*/ 62 h 289"/>
                <a:gd name="T42" fmla="*/ 9 w 630"/>
                <a:gd name="T43" fmla="*/ 49 h 289"/>
                <a:gd name="T44" fmla="*/ 15 w 630"/>
                <a:gd name="T45" fmla="*/ 74 h 289"/>
                <a:gd name="T46" fmla="*/ 28 w 630"/>
                <a:gd name="T47" fmla="*/ 82 h 289"/>
                <a:gd name="T48" fmla="*/ 41 w 630"/>
                <a:gd name="T49" fmla="*/ 78 h 289"/>
                <a:gd name="T50" fmla="*/ 53 w 630"/>
                <a:gd name="T51" fmla="*/ 102 h 289"/>
                <a:gd name="T52" fmla="*/ 42 w 630"/>
                <a:gd name="T53" fmla="*/ 126 h 289"/>
                <a:gd name="T54" fmla="*/ 42 w 630"/>
                <a:gd name="T55" fmla="*/ 126 h 289"/>
                <a:gd name="T56" fmla="*/ 91 w 630"/>
                <a:gd name="T57" fmla="*/ 97 h 289"/>
                <a:gd name="T58" fmla="*/ 111 w 630"/>
                <a:gd name="T59" fmla="*/ 83 h 289"/>
                <a:gd name="T60" fmla="*/ 123 w 630"/>
                <a:gd name="T61" fmla="*/ 86 h 289"/>
                <a:gd name="T62" fmla="*/ 142 w 630"/>
                <a:gd name="T63" fmla="*/ 127 h 289"/>
                <a:gd name="T64" fmla="*/ 142 w 630"/>
                <a:gd name="T65" fmla="*/ 176 h 289"/>
                <a:gd name="T66" fmla="*/ 146 w 630"/>
                <a:gd name="T67" fmla="*/ 233 h 289"/>
                <a:gd name="T68" fmla="*/ 155 w 630"/>
                <a:gd name="T69" fmla="*/ 284 h 289"/>
                <a:gd name="T70" fmla="*/ 164 w 630"/>
                <a:gd name="T71" fmla="*/ 289 h 289"/>
                <a:gd name="T72" fmla="*/ 166 w 630"/>
                <a:gd name="T73" fmla="*/ 288 h 289"/>
                <a:gd name="T74" fmla="*/ 206 w 630"/>
                <a:gd name="T75" fmla="*/ 233 h 289"/>
                <a:gd name="T76" fmla="*/ 227 w 630"/>
                <a:gd name="T77" fmla="*/ 163 h 289"/>
                <a:gd name="T78" fmla="*/ 232 w 630"/>
                <a:gd name="T79" fmla="*/ 142 h 289"/>
                <a:gd name="T80" fmla="*/ 199 w 630"/>
                <a:gd name="T81" fmla="*/ 169 h 289"/>
                <a:gd name="T82" fmla="*/ 179 w 630"/>
                <a:gd name="T83" fmla="*/ 182 h 289"/>
                <a:gd name="T84" fmla="*/ 178 w 630"/>
                <a:gd name="T85" fmla="*/ 182 h 289"/>
                <a:gd name="T86" fmla="*/ 170 w 630"/>
                <a:gd name="T87" fmla="*/ 161 h 289"/>
                <a:gd name="T88" fmla="*/ 170 w 630"/>
                <a:gd name="T89" fmla="*/ 159 h 289"/>
                <a:gd name="T90" fmla="*/ 149 w 630"/>
                <a:gd name="T91" fmla="*/ 130 h 289"/>
                <a:gd name="T92" fmla="*/ 187 w 630"/>
                <a:gd name="T93" fmla="*/ 100 h 289"/>
                <a:gd name="T94" fmla="*/ 205 w 630"/>
                <a:gd name="T95" fmla="*/ 87 h 289"/>
                <a:gd name="T96" fmla="*/ 215 w 630"/>
                <a:gd name="T97" fmla="*/ 90 h 289"/>
                <a:gd name="T98" fmla="*/ 237 w 630"/>
                <a:gd name="T99" fmla="*/ 98 h 289"/>
                <a:gd name="T100" fmla="*/ 266 w 630"/>
                <a:gd name="T101" fmla="*/ 83 h 289"/>
                <a:gd name="T102" fmla="*/ 294 w 630"/>
                <a:gd name="T103" fmla="*/ 60 h 289"/>
                <a:gd name="T104" fmla="*/ 256 w 630"/>
                <a:gd name="T105" fmla="*/ 24 h 289"/>
                <a:gd name="T106" fmla="*/ 251 w 630"/>
                <a:gd name="T107" fmla="*/ 20 h 289"/>
                <a:gd name="T108" fmla="*/ 231 w 630"/>
                <a:gd name="T10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0" h="289">
                  <a:moveTo>
                    <a:pt x="630" y="71"/>
                  </a:moveTo>
                  <a:cubicBezTo>
                    <a:pt x="624" y="74"/>
                    <a:pt x="619" y="76"/>
                    <a:pt x="613" y="78"/>
                  </a:cubicBezTo>
                  <a:cubicBezTo>
                    <a:pt x="611" y="79"/>
                    <a:pt x="610" y="79"/>
                    <a:pt x="608" y="79"/>
                  </a:cubicBezTo>
                  <a:cubicBezTo>
                    <a:pt x="608" y="79"/>
                    <a:pt x="608" y="79"/>
                    <a:pt x="607" y="79"/>
                  </a:cubicBezTo>
                  <a:cubicBezTo>
                    <a:pt x="607" y="79"/>
                    <a:pt x="606" y="79"/>
                    <a:pt x="605" y="79"/>
                  </a:cubicBezTo>
                  <a:cubicBezTo>
                    <a:pt x="603" y="79"/>
                    <a:pt x="601" y="80"/>
                    <a:pt x="599" y="81"/>
                  </a:cubicBezTo>
                  <a:cubicBezTo>
                    <a:pt x="606" y="82"/>
                    <a:pt x="613" y="83"/>
                    <a:pt x="619" y="84"/>
                  </a:cubicBezTo>
                  <a:cubicBezTo>
                    <a:pt x="619" y="84"/>
                    <a:pt x="619" y="84"/>
                    <a:pt x="619" y="84"/>
                  </a:cubicBezTo>
                  <a:cubicBezTo>
                    <a:pt x="623" y="84"/>
                    <a:pt x="629" y="80"/>
                    <a:pt x="630" y="77"/>
                  </a:cubicBezTo>
                  <a:cubicBezTo>
                    <a:pt x="630" y="75"/>
                    <a:pt x="630" y="73"/>
                    <a:pt x="630" y="71"/>
                  </a:cubicBezTo>
                  <a:moveTo>
                    <a:pt x="231" y="0"/>
                  </a:moveTo>
                  <a:cubicBezTo>
                    <a:pt x="225" y="5"/>
                    <a:pt x="219" y="9"/>
                    <a:pt x="213" y="12"/>
                  </a:cubicBezTo>
                  <a:cubicBezTo>
                    <a:pt x="199" y="18"/>
                    <a:pt x="184" y="23"/>
                    <a:pt x="169" y="23"/>
                  </a:cubicBezTo>
                  <a:cubicBezTo>
                    <a:pt x="167" y="23"/>
                    <a:pt x="166" y="23"/>
                    <a:pt x="164" y="23"/>
                  </a:cubicBezTo>
                  <a:cubicBezTo>
                    <a:pt x="154" y="22"/>
                    <a:pt x="147" y="21"/>
                    <a:pt x="142" y="21"/>
                  </a:cubicBezTo>
                  <a:cubicBezTo>
                    <a:pt x="133" y="21"/>
                    <a:pt x="127" y="23"/>
                    <a:pt x="110" y="31"/>
                  </a:cubicBezTo>
                  <a:cubicBezTo>
                    <a:pt x="96" y="23"/>
                    <a:pt x="84" y="13"/>
                    <a:pt x="71" y="4"/>
                  </a:cubicBezTo>
                  <a:cubicBezTo>
                    <a:pt x="70" y="6"/>
                    <a:pt x="68" y="8"/>
                    <a:pt x="66" y="10"/>
                  </a:cubicBezTo>
                  <a:cubicBezTo>
                    <a:pt x="53" y="21"/>
                    <a:pt x="44" y="37"/>
                    <a:pt x="41" y="56"/>
                  </a:cubicBezTo>
                  <a:cubicBezTo>
                    <a:pt x="41" y="58"/>
                    <a:pt x="35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4" y="59"/>
                    <a:pt x="17" y="54"/>
                    <a:pt x="9" y="49"/>
                  </a:cubicBezTo>
                  <a:cubicBezTo>
                    <a:pt x="0" y="59"/>
                    <a:pt x="11" y="66"/>
                    <a:pt x="15" y="74"/>
                  </a:cubicBezTo>
                  <a:cubicBezTo>
                    <a:pt x="19" y="80"/>
                    <a:pt x="23" y="82"/>
                    <a:pt x="28" y="82"/>
                  </a:cubicBezTo>
                  <a:cubicBezTo>
                    <a:pt x="32" y="82"/>
                    <a:pt x="37" y="80"/>
                    <a:pt x="41" y="78"/>
                  </a:cubicBezTo>
                  <a:cubicBezTo>
                    <a:pt x="46" y="87"/>
                    <a:pt x="50" y="96"/>
                    <a:pt x="53" y="102"/>
                  </a:cubicBezTo>
                  <a:cubicBezTo>
                    <a:pt x="50" y="110"/>
                    <a:pt x="46" y="117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68" y="126"/>
                    <a:pt x="82" y="116"/>
                    <a:pt x="91" y="97"/>
                  </a:cubicBezTo>
                  <a:cubicBezTo>
                    <a:pt x="95" y="88"/>
                    <a:pt x="102" y="83"/>
                    <a:pt x="111" y="83"/>
                  </a:cubicBezTo>
                  <a:cubicBezTo>
                    <a:pt x="115" y="83"/>
                    <a:pt x="119" y="84"/>
                    <a:pt x="123" y="86"/>
                  </a:cubicBezTo>
                  <a:cubicBezTo>
                    <a:pt x="141" y="95"/>
                    <a:pt x="147" y="106"/>
                    <a:pt x="142" y="127"/>
                  </a:cubicBezTo>
                  <a:cubicBezTo>
                    <a:pt x="138" y="144"/>
                    <a:pt x="137" y="159"/>
                    <a:pt x="142" y="176"/>
                  </a:cubicBezTo>
                  <a:cubicBezTo>
                    <a:pt x="148" y="194"/>
                    <a:pt x="149" y="214"/>
                    <a:pt x="146" y="233"/>
                  </a:cubicBezTo>
                  <a:cubicBezTo>
                    <a:pt x="144" y="252"/>
                    <a:pt x="149" y="268"/>
                    <a:pt x="155" y="284"/>
                  </a:cubicBezTo>
                  <a:cubicBezTo>
                    <a:pt x="155" y="286"/>
                    <a:pt x="161" y="289"/>
                    <a:pt x="164" y="289"/>
                  </a:cubicBezTo>
                  <a:cubicBezTo>
                    <a:pt x="165" y="289"/>
                    <a:pt x="166" y="289"/>
                    <a:pt x="166" y="288"/>
                  </a:cubicBezTo>
                  <a:cubicBezTo>
                    <a:pt x="189" y="277"/>
                    <a:pt x="203" y="258"/>
                    <a:pt x="206" y="233"/>
                  </a:cubicBezTo>
                  <a:cubicBezTo>
                    <a:pt x="210" y="208"/>
                    <a:pt x="214" y="185"/>
                    <a:pt x="227" y="163"/>
                  </a:cubicBezTo>
                  <a:cubicBezTo>
                    <a:pt x="230" y="158"/>
                    <a:pt x="230" y="151"/>
                    <a:pt x="232" y="142"/>
                  </a:cubicBezTo>
                  <a:cubicBezTo>
                    <a:pt x="217" y="150"/>
                    <a:pt x="202" y="151"/>
                    <a:pt x="199" y="169"/>
                  </a:cubicBezTo>
                  <a:cubicBezTo>
                    <a:pt x="198" y="175"/>
                    <a:pt x="186" y="182"/>
                    <a:pt x="179" y="182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69" y="181"/>
                    <a:pt x="167" y="170"/>
                    <a:pt x="170" y="161"/>
                  </a:cubicBezTo>
                  <a:cubicBezTo>
                    <a:pt x="170" y="160"/>
                    <a:pt x="170" y="160"/>
                    <a:pt x="170" y="159"/>
                  </a:cubicBezTo>
                  <a:cubicBezTo>
                    <a:pt x="155" y="156"/>
                    <a:pt x="150" y="143"/>
                    <a:pt x="149" y="130"/>
                  </a:cubicBezTo>
                  <a:cubicBezTo>
                    <a:pt x="148" y="117"/>
                    <a:pt x="166" y="102"/>
                    <a:pt x="187" y="100"/>
                  </a:cubicBezTo>
                  <a:cubicBezTo>
                    <a:pt x="191" y="91"/>
                    <a:pt x="198" y="87"/>
                    <a:pt x="205" y="87"/>
                  </a:cubicBezTo>
                  <a:cubicBezTo>
                    <a:pt x="209" y="87"/>
                    <a:pt x="212" y="88"/>
                    <a:pt x="215" y="90"/>
                  </a:cubicBezTo>
                  <a:cubicBezTo>
                    <a:pt x="221" y="95"/>
                    <a:pt x="229" y="98"/>
                    <a:pt x="237" y="98"/>
                  </a:cubicBezTo>
                  <a:cubicBezTo>
                    <a:pt x="249" y="98"/>
                    <a:pt x="260" y="93"/>
                    <a:pt x="266" y="83"/>
                  </a:cubicBezTo>
                  <a:cubicBezTo>
                    <a:pt x="273" y="72"/>
                    <a:pt x="283" y="65"/>
                    <a:pt x="294" y="60"/>
                  </a:cubicBezTo>
                  <a:cubicBezTo>
                    <a:pt x="281" y="48"/>
                    <a:pt x="269" y="36"/>
                    <a:pt x="256" y="24"/>
                  </a:cubicBezTo>
                  <a:cubicBezTo>
                    <a:pt x="255" y="22"/>
                    <a:pt x="253" y="21"/>
                    <a:pt x="251" y="20"/>
                  </a:cubicBezTo>
                  <a:cubicBezTo>
                    <a:pt x="241" y="17"/>
                    <a:pt x="236" y="8"/>
                    <a:pt x="2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571"/>
              <a:ext cx="286" cy="240"/>
            </a:xfrm>
            <a:custGeom>
              <a:avLst/>
              <a:gdLst>
                <a:gd name="T0" fmla="*/ 153 w 399"/>
                <a:gd name="T1" fmla="*/ 266 h 334"/>
                <a:gd name="T2" fmla="*/ 157 w 399"/>
                <a:gd name="T3" fmla="*/ 236 h 334"/>
                <a:gd name="T4" fmla="*/ 166 w 399"/>
                <a:gd name="T5" fmla="*/ 256 h 334"/>
                <a:gd name="T6" fmla="*/ 186 w 399"/>
                <a:gd name="T7" fmla="*/ 159 h 334"/>
                <a:gd name="T8" fmla="*/ 190 w 399"/>
                <a:gd name="T9" fmla="*/ 143 h 334"/>
                <a:gd name="T10" fmla="*/ 188 w 399"/>
                <a:gd name="T11" fmla="*/ 159 h 334"/>
                <a:gd name="T12" fmla="*/ 220 w 399"/>
                <a:gd name="T13" fmla="*/ 79 h 334"/>
                <a:gd name="T14" fmla="*/ 227 w 399"/>
                <a:gd name="T15" fmla="*/ 52 h 334"/>
                <a:gd name="T16" fmla="*/ 235 w 399"/>
                <a:gd name="T17" fmla="*/ 60 h 334"/>
                <a:gd name="T18" fmla="*/ 230 w 399"/>
                <a:gd name="T19" fmla="*/ 74 h 334"/>
                <a:gd name="T20" fmla="*/ 220 w 399"/>
                <a:gd name="T21" fmla="*/ 79 h 334"/>
                <a:gd name="T22" fmla="*/ 236 w 399"/>
                <a:gd name="T23" fmla="*/ 3 h 334"/>
                <a:gd name="T24" fmla="*/ 195 w 399"/>
                <a:gd name="T25" fmla="*/ 16 h 334"/>
                <a:gd name="T26" fmla="*/ 181 w 399"/>
                <a:gd name="T27" fmla="*/ 15 h 334"/>
                <a:gd name="T28" fmla="*/ 141 w 399"/>
                <a:gd name="T29" fmla="*/ 44 h 334"/>
                <a:gd name="T30" fmla="*/ 89 w 399"/>
                <a:gd name="T31" fmla="*/ 40 h 334"/>
                <a:gd name="T32" fmla="*/ 49 w 399"/>
                <a:gd name="T33" fmla="*/ 46 h 334"/>
                <a:gd name="T34" fmla="*/ 17 w 399"/>
                <a:gd name="T35" fmla="*/ 239 h 334"/>
                <a:gd name="T36" fmla="*/ 20 w 399"/>
                <a:gd name="T37" fmla="*/ 273 h 334"/>
                <a:gd name="T38" fmla="*/ 63 w 399"/>
                <a:gd name="T39" fmla="*/ 313 h 334"/>
                <a:gd name="T40" fmla="*/ 101 w 399"/>
                <a:gd name="T41" fmla="*/ 304 h 334"/>
                <a:gd name="T42" fmla="*/ 130 w 399"/>
                <a:gd name="T43" fmla="*/ 330 h 334"/>
                <a:gd name="T44" fmla="*/ 147 w 399"/>
                <a:gd name="T45" fmla="*/ 303 h 334"/>
                <a:gd name="T46" fmla="*/ 158 w 399"/>
                <a:gd name="T47" fmla="*/ 304 h 334"/>
                <a:gd name="T48" fmla="*/ 239 w 399"/>
                <a:gd name="T49" fmla="*/ 231 h 334"/>
                <a:gd name="T50" fmla="*/ 296 w 399"/>
                <a:gd name="T51" fmla="*/ 256 h 334"/>
                <a:gd name="T52" fmla="*/ 321 w 399"/>
                <a:gd name="T53" fmla="*/ 289 h 334"/>
                <a:gd name="T54" fmla="*/ 368 w 399"/>
                <a:gd name="T55" fmla="*/ 334 h 334"/>
                <a:gd name="T56" fmla="*/ 376 w 399"/>
                <a:gd name="T57" fmla="*/ 332 h 334"/>
                <a:gd name="T58" fmla="*/ 382 w 399"/>
                <a:gd name="T59" fmla="*/ 331 h 334"/>
                <a:gd name="T60" fmla="*/ 353 w 399"/>
                <a:gd name="T61" fmla="*/ 263 h 334"/>
                <a:gd name="T62" fmla="*/ 309 w 399"/>
                <a:gd name="T63" fmla="*/ 135 h 334"/>
                <a:gd name="T64" fmla="*/ 305 w 399"/>
                <a:gd name="T65" fmla="*/ 132 h 334"/>
                <a:gd name="T66" fmla="*/ 264 w 399"/>
                <a:gd name="T67" fmla="*/ 162 h 334"/>
                <a:gd name="T68" fmla="*/ 287 w 399"/>
                <a:gd name="T69" fmla="*/ 115 h 334"/>
                <a:gd name="T70" fmla="*/ 281 w 399"/>
                <a:gd name="T71" fmla="*/ 61 h 334"/>
                <a:gd name="T72" fmla="*/ 262 w 399"/>
                <a:gd name="T73" fmla="*/ 35 h 334"/>
                <a:gd name="T74" fmla="*/ 256 w 399"/>
                <a:gd name="T75" fmla="*/ 15 h 334"/>
                <a:gd name="T76" fmla="*/ 254 w 399"/>
                <a:gd name="T77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9" h="334">
                  <a:moveTo>
                    <a:pt x="166" y="268"/>
                  </a:moveTo>
                  <a:cubicBezTo>
                    <a:pt x="162" y="268"/>
                    <a:pt x="157" y="268"/>
                    <a:pt x="153" y="266"/>
                  </a:cubicBezTo>
                  <a:cubicBezTo>
                    <a:pt x="144" y="263"/>
                    <a:pt x="141" y="255"/>
                    <a:pt x="144" y="247"/>
                  </a:cubicBezTo>
                  <a:cubicBezTo>
                    <a:pt x="146" y="240"/>
                    <a:pt x="151" y="236"/>
                    <a:pt x="157" y="236"/>
                  </a:cubicBezTo>
                  <a:cubicBezTo>
                    <a:pt x="158" y="236"/>
                    <a:pt x="159" y="236"/>
                    <a:pt x="161" y="237"/>
                  </a:cubicBezTo>
                  <a:cubicBezTo>
                    <a:pt x="163" y="244"/>
                    <a:pt x="164" y="250"/>
                    <a:pt x="166" y="256"/>
                  </a:cubicBezTo>
                  <a:cubicBezTo>
                    <a:pt x="166" y="260"/>
                    <a:pt x="166" y="264"/>
                    <a:pt x="166" y="268"/>
                  </a:cubicBezTo>
                  <a:moveTo>
                    <a:pt x="186" y="159"/>
                  </a:moveTo>
                  <a:cubicBezTo>
                    <a:pt x="183" y="159"/>
                    <a:pt x="183" y="157"/>
                    <a:pt x="184" y="155"/>
                  </a:cubicBezTo>
                  <a:cubicBezTo>
                    <a:pt x="185" y="150"/>
                    <a:pt x="188" y="146"/>
                    <a:pt x="190" y="143"/>
                  </a:cubicBezTo>
                  <a:cubicBezTo>
                    <a:pt x="195" y="145"/>
                    <a:pt x="198" y="147"/>
                    <a:pt x="201" y="149"/>
                  </a:cubicBezTo>
                  <a:cubicBezTo>
                    <a:pt x="200" y="156"/>
                    <a:pt x="194" y="158"/>
                    <a:pt x="188" y="159"/>
                  </a:cubicBezTo>
                  <a:cubicBezTo>
                    <a:pt x="187" y="159"/>
                    <a:pt x="187" y="159"/>
                    <a:pt x="186" y="159"/>
                  </a:cubicBezTo>
                  <a:moveTo>
                    <a:pt x="220" y="79"/>
                  </a:moveTo>
                  <a:cubicBezTo>
                    <a:pt x="218" y="79"/>
                    <a:pt x="210" y="70"/>
                    <a:pt x="212" y="67"/>
                  </a:cubicBezTo>
                  <a:cubicBezTo>
                    <a:pt x="214" y="62"/>
                    <a:pt x="220" y="59"/>
                    <a:pt x="227" y="52"/>
                  </a:cubicBezTo>
                  <a:cubicBezTo>
                    <a:pt x="229" y="56"/>
                    <a:pt x="231" y="59"/>
                    <a:pt x="232" y="62"/>
                  </a:cubicBezTo>
                  <a:cubicBezTo>
                    <a:pt x="233" y="61"/>
                    <a:pt x="234" y="60"/>
                    <a:pt x="235" y="60"/>
                  </a:cubicBezTo>
                  <a:cubicBezTo>
                    <a:pt x="236" y="64"/>
                    <a:pt x="237" y="66"/>
                    <a:pt x="238" y="68"/>
                  </a:cubicBezTo>
                  <a:cubicBezTo>
                    <a:pt x="234" y="72"/>
                    <a:pt x="232" y="73"/>
                    <a:pt x="230" y="74"/>
                  </a:cubicBezTo>
                  <a:cubicBezTo>
                    <a:pt x="227" y="76"/>
                    <a:pt x="223" y="78"/>
                    <a:pt x="220" y="79"/>
                  </a:cubicBezTo>
                  <a:cubicBezTo>
                    <a:pt x="220" y="79"/>
                    <a:pt x="220" y="79"/>
                    <a:pt x="220" y="79"/>
                  </a:cubicBezTo>
                  <a:moveTo>
                    <a:pt x="246" y="0"/>
                  </a:moveTo>
                  <a:cubicBezTo>
                    <a:pt x="243" y="0"/>
                    <a:pt x="240" y="1"/>
                    <a:pt x="236" y="3"/>
                  </a:cubicBezTo>
                  <a:cubicBezTo>
                    <a:pt x="225" y="7"/>
                    <a:pt x="214" y="12"/>
                    <a:pt x="203" y="15"/>
                  </a:cubicBezTo>
                  <a:cubicBezTo>
                    <a:pt x="201" y="16"/>
                    <a:pt x="198" y="16"/>
                    <a:pt x="195" y="16"/>
                  </a:cubicBezTo>
                  <a:cubicBezTo>
                    <a:pt x="192" y="16"/>
                    <a:pt x="189" y="16"/>
                    <a:pt x="186" y="15"/>
                  </a:cubicBezTo>
                  <a:cubicBezTo>
                    <a:pt x="184" y="15"/>
                    <a:pt x="183" y="15"/>
                    <a:pt x="181" y="15"/>
                  </a:cubicBezTo>
                  <a:cubicBezTo>
                    <a:pt x="172" y="15"/>
                    <a:pt x="163" y="21"/>
                    <a:pt x="157" y="33"/>
                  </a:cubicBezTo>
                  <a:cubicBezTo>
                    <a:pt x="153" y="41"/>
                    <a:pt x="148" y="44"/>
                    <a:pt x="141" y="44"/>
                  </a:cubicBezTo>
                  <a:cubicBezTo>
                    <a:pt x="140" y="44"/>
                    <a:pt x="139" y="44"/>
                    <a:pt x="138" y="44"/>
                  </a:cubicBezTo>
                  <a:cubicBezTo>
                    <a:pt x="122" y="43"/>
                    <a:pt x="105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75" y="40"/>
                    <a:pt x="62" y="42"/>
                    <a:pt x="49" y="46"/>
                  </a:cubicBezTo>
                  <a:cubicBezTo>
                    <a:pt x="47" y="46"/>
                    <a:pt x="45" y="46"/>
                    <a:pt x="43" y="47"/>
                  </a:cubicBezTo>
                  <a:cubicBezTo>
                    <a:pt x="101" y="109"/>
                    <a:pt x="73" y="198"/>
                    <a:pt x="17" y="239"/>
                  </a:cubicBezTo>
                  <a:cubicBezTo>
                    <a:pt x="11" y="243"/>
                    <a:pt x="6" y="248"/>
                    <a:pt x="0" y="253"/>
                  </a:cubicBezTo>
                  <a:cubicBezTo>
                    <a:pt x="5" y="261"/>
                    <a:pt x="10" y="270"/>
                    <a:pt x="20" y="273"/>
                  </a:cubicBezTo>
                  <a:cubicBezTo>
                    <a:pt x="22" y="274"/>
                    <a:pt x="24" y="275"/>
                    <a:pt x="25" y="277"/>
                  </a:cubicBezTo>
                  <a:cubicBezTo>
                    <a:pt x="38" y="289"/>
                    <a:pt x="50" y="301"/>
                    <a:pt x="63" y="313"/>
                  </a:cubicBezTo>
                  <a:cubicBezTo>
                    <a:pt x="68" y="311"/>
                    <a:pt x="74" y="309"/>
                    <a:pt x="80" y="308"/>
                  </a:cubicBezTo>
                  <a:cubicBezTo>
                    <a:pt x="89" y="306"/>
                    <a:pt x="96" y="304"/>
                    <a:pt x="101" y="304"/>
                  </a:cubicBezTo>
                  <a:cubicBezTo>
                    <a:pt x="113" y="304"/>
                    <a:pt x="118" y="311"/>
                    <a:pt x="126" y="329"/>
                  </a:cubicBezTo>
                  <a:cubicBezTo>
                    <a:pt x="126" y="330"/>
                    <a:pt x="128" y="330"/>
                    <a:pt x="130" y="330"/>
                  </a:cubicBezTo>
                  <a:cubicBezTo>
                    <a:pt x="131" y="326"/>
                    <a:pt x="134" y="321"/>
                    <a:pt x="134" y="316"/>
                  </a:cubicBezTo>
                  <a:cubicBezTo>
                    <a:pt x="135" y="307"/>
                    <a:pt x="140" y="303"/>
                    <a:pt x="147" y="303"/>
                  </a:cubicBezTo>
                  <a:cubicBezTo>
                    <a:pt x="148" y="303"/>
                    <a:pt x="150" y="303"/>
                    <a:pt x="152" y="303"/>
                  </a:cubicBezTo>
                  <a:cubicBezTo>
                    <a:pt x="154" y="304"/>
                    <a:pt x="157" y="304"/>
                    <a:pt x="158" y="304"/>
                  </a:cubicBezTo>
                  <a:cubicBezTo>
                    <a:pt x="168" y="304"/>
                    <a:pt x="171" y="298"/>
                    <a:pt x="176" y="288"/>
                  </a:cubicBezTo>
                  <a:cubicBezTo>
                    <a:pt x="189" y="260"/>
                    <a:pt x="203" y="231"/>
                    <a:pt x="239" y="231"/>
                  </a:cubicBezTo>
                  <a:cubicBezTo>
                    <a:pt x="240" y="231"/>
                    <a:pt x="241" y="231"/>
                    <a:pt x="242" y="231"/>
                  </a:cubicBezTo>
                  <a:cubicBezTo>
                    <a:pt x="263" y="231"/>
                    <a:pt x="282" y="238"/>
                    <a:pt x="296" y="256"/>
                  </a:cubicBezTo>
                  <a:cubicBezTo>
                    <a:pt x="299" y="260"/>
                    <a:pt x="304" y="263"/>
                    <a:pt x="307" y="267"/>
                  </a:cubicBezTo>
                  <a:cubicBezTo>
                    <a:pt x="312" y="274"/>
                    <a:pt x="316" y="282"/>
                    <a:pt x="321" y="289"/>
                  </a:cubicBezTo>
                  <a:cubicBezTo>
                    <a:pt x="327" y="299"/>
                    <a:pt x="331" y="309"/>
                    <a:pt x="338" y="318"/>
                  </a:cubicBezTo>
                  <a:cubicBezTo>
                    <a:pt x="346" y="328"/>
                    <a:pt x="357" y="331"/>
                    <a:pt x="368" y="334"/>
                  </a:cubicBezTo>
                  <a:cubicBezTo>
                    <a:pt x="370" y="333"/>
                    <a:pt x="372" y="332"/>
                    <a:pt x="374" y="332"/>
                  </a:cubicBezTo>
                  <a:cubicBezTo>
                    <a:pt x="375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9" y="332"/>
                    <a:pt x="380" y="332"/>
                    <a:pt x="382" y="331"/>
                  </a:cubicBezTo>
                  <a:cubicBezTo>
                    <a:pt x="388" y="329"/>
                    <a:pt x="393" y="327"/>
                    <a:pt x="399" y="324"/>
                  </a:cubicBezTo>
                  <a:cubicBezTo>
                    <a:pt x="399" y="298"/>
                    <a:pt x="379" y="271"/>
                    <a:pt x="353" y="263"/>
                  </a:cubicBezTo>
                  <a:cubicBezTo>
                    <a:pt x="325" y="253"/>
                    <a:pt x="304" y="216"/>
                    <a:pt x="312" y="187"/>
                  </a:cubicBezTo>
                  <a:cubicBezTo>
                    <a:pt x="317" y="169"/>
                    <a:pt x="316" y="152"/>
                    <a:pt x="309" y="135"/>
                  </a:cubicBezTo>
                  <a:cubicBezTo>
                    <a:pt x="309" y="133"/>
                    <a:pt x="308" y="131"/>
                    <a:pt x="308" y="129"/>
                  </a:cubicBezTo>
                  <a:cubicBezTo>
                    <a:pt x="307" y="130"/>
                    <a:pt x="306" y="131"/>
                    <a:pt x="305" y="132"/>
                  </a:cubicBezTo>
                  <a:cubicBezTo>
                    <a:pt x="302" y="134"/>
                    <a:pt x="300" y="138"/>
                    <a:pt x="298" y="141"/>
                  </a:cubicBezTo>
                  <a:cubicBezTo>
                    <a:pt x="291" y="153"/>
                    <a:pt x="280" y="159"/>
                    <a:pt x="264" y="162"/>
                  </a:cubicBezTo>
                  <a:cubicBezTo>
                    <a:pt x="266" y="155"/>
                    <a:pt x="266" y="149"/>
                    <a:pt x="267" y="144"/>
                  </a:cubicBezTo>
                  <a:cubicBezTo>
                    <a:pt x="270" y="131"/>
                    <a:pt x="276" y="122"/>
                    <a:pt x="287" y="115"/>
                  </a:cubicBezTo>
                  <a:cubicBezTo>
                    <a:pt x="304" y="105"/>
                    <a:pt x="304" y="104"/>
                    <a:pt x="296" y="86"/>
                  </a:cubicBezTo>
                  <a:cubicBezTo>
                    <a:pt x="292" y="77"/>
                    <a:pt x="286" y="69"/>
                    <a:pt x="281" y="61"/>
                  </a:cubicBezTo>
                  <a:cubicBezTo>
                    <a:pt x="279" y="59"/>
                    <a:pt x="276" y="57"/>
                    <a:pt x="274" y="56"/>
                  </a:cubicBezTo>
                  <a:cubicBezTo>
                    <a:pt x="262" y="54"/>
                    <a:pt x="262" y="45"/>
                    <a:pt x="262" y="35"/>
                  </a:cubicBezTo>
                  <a:cubicBezTo>
                    <a:pt x="262" y="33"/>
                    <a:pt x="261" y="30"/>
                    <a:pt x="261" y="27"/>
                  </a:cubicBezTo>
                  <a:cubicBezTo>
                    <a:pt x="259" y="23"/>
                    <a:pt x="257" y="19"/>
                    <a:pt x="256" y="15"/>
                  </a:cubicBezTo>
                  <a:cubicBezTo>
                    <a:pt x="256" y="15"/>
                    <a:pt x="255" y="15"/>
                    <a:pt x="255" y="15"/>
                  </a:cubicBezTo>
                  <a:cubicBezTo>
                    <a:pt x="255" y="13"/>
                    <a:pt x="254" y="11"/>
                    <a:pt x="254" y="9"/>
                  </a:cubicBezTo>
                  <a:cubicBezTo>
                    <a:pt x="252" y="3"/>
                    <a:pt x="250" y="0"/>
                    <a:pt x="24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3" y="1578"/>
              <a:ext cx="1" cy="4"/>
            </a:xfrm>
            <a:custGeom>
              <a:avLst/>
              <a:gdLst>
                <a:gd name="T0" fmla="*/ 0 w 2"/>
                <a:gd name="T1" fmla="*/ 0 h 6"/>
                <a:gd name="T2" fmla="*/ 1 w 2"/>
                <a:gd name="T3" fmla="*/ 6 h 6"/>
                <a:gd name="T4" fmla="*/ 2 w 2"/>
                <a:gd name="T5" fmla="*/ 6 h 6"/>
                <a:gd name="T6" fmla="*/ 1 w 2"/>
                <a:gd name="T7" fmla="*/ 3 h 6"/>
                <a:gd name="T8" fmla="*/ 0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0" y="2"/>
                    <a:pt x="1" y="4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2" y="1674"/>
              <a:ext cx="13" cy="11"/>
            </a:xfrm>
            <a:custGeom>
              <a:avLst/>
              <a:gdLst>
                <a:gd name="T0" fmla="*/ 7 w 18"/>
                <a:gd name="T1" fmla="*/ 0 h 16"/>
                <a:gd name="T2" fmla="*/ 1 w 18"/>
                <a:gd name="T3" fmla="*/ 12 h 16"/>
                <a:gd name="T4" fmla="*/ 3 w 18"/>
                <a:gd name="T5" fmla="*/ 16 h 16"/>
                <a:gd name="T6" fmla="*/ 5 w 18"/>
                <a:gd name="T7" fmla="*/ 16 h 16"/>
                <a:gd name="T8" fmla="*/ 18 w 18"/>
                <a:gd name="T9" fmla="*/ 6 h 16"/>
                <a:gd name="T10" fmla="*/ 7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7" y="0"/>
                  </a:moveTo>
                  <a:cubicBezTo>
                    <a:pt x="5" y="3"/>
                    <a:pt x="2" y="7"/>
                    <a:pt x="1" y="12"/>
                  </a:cubicBezTo>
                  <a:cubicBezTo>
                    <a:pt x="0" y="14"/>
                    <a:pt x="0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1" y="15"/>
                    <a:pt x="17" y="13"/>
                    <a:pt x="18" y="6"/>
                  </a:cubicBezTo>
                  <a:cubicBezTo>
                    <a:pt x="15" y="4"/>
                    <a:pt x="12" y="2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56" y="1614"/>
              <a:ext cx="6" cy="10"/>
            </a:xfrm>
            <a:custGeom>
              <a:avLst/>
              <a:gdLst>
                <a:gd name="T0" fmla="*/ 5 w 8"/>
                <a:gd name="T1" fmla="*/ 0 h 14"/>
                <a:gd name="T2" fmla="*/ 2 w 8"/>
                <a:gd name="T3" fmla="*/ 2 h 14"/>
                <a:gd name="T4" fmla="*/ 4 w 8"/>
                <a:gd name="T5" fmla="*/ 9 h 14"/>
                <a:gd name="T6" fmla="*/ 0 w 8"/>
                <a:gd name="T7" fmla="*/ 14 h 14"/>
                <a:gd name="T8" fmla="*/ 8 w 8"/>
                <a:gd name="T9" fmla="*/ 8 h 14"/>
                <a:gd name="T10" fmla="*/ 5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4" y="5"/>
                    <a:pt x="5" y="7"/>
                    <a:pt x="4" y="9"/>
                  </a:cubicBezTo>
                  <a:cubicBezTo>
                    <a:pt x="3" y="10"/>
                    <a:pt x="2" y="12"/>
                    <a:pt x="0" y="14"/>
                  </a:cubicBezTo>
                  <a:cubicBezTo>
                    <a:pt x="2" y="13"/>
                    <a:pt x="4" y="12"/>
                    <a:pt x="8" y="8"/>
                  </a:cubicBezTo>
                  <a:cubicBezTo>
                    <a:pt x="7" y="6"/>
                    <a:pt x="6" y="4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87" y="1523"/>
              <a:ext cx="271" cy="165"/>
            </a:xfrm>
            <a:custGeom>
              <a:avLst/>
              <a:gdLst>
                <a:gd name="T0" fmla="*/ 308 w 377"/>
                <a:gd name="T1" fmla="*/ 35 h 229"/>
                <a:gd name="T2" fmla="*/ 275 w 377"/>
                <a:gd name="T3" fmla="*/ 63 h 229"/>
                <a:gd name="T4" fmla="*/ 261 w 377"/>
                <a:gd name="T5" fmla="*/ 82 h 229"/>
                <a:gd name="T6" fmla="*/ 267 w 377"/>
                <a:gd name="T7" fmla="*/ 102 h 229"/>
                <a:gd name="T8" fmla="*/ 286 w 377"/>
                <a:gd name="T9" fmla="*/ 128 h 229"/>
                <a:gd name="T10" fmla="*/ 292 w 377"/>
                <a:gd name="T11" fmla="*/ 182 h 229"/>
                <a:gd name="T12" fmla="*/ 269 w 377"/>
                <a:gd name="T13" fmla="*/ 229 h 229"/>
                <a:gd name="T14" fmla="*/ 310 w 377"/>
                <a:gd name="T15" fmla="*/ 199 h 229"/>
                <a:gd name="T16" fmla="*/ 315 w 377"/>
                <a:gd name="T17" fmla="*/ 182 h 229"/>
                <a:gd name="T18" fmla="*/ 336 w 377"/>
                <a:gd name="T19" fmla="*/ 180 h 229"/>
                <a:gd name="T20" fmla="*/ 365 w 377"/>
                <a:gd name="T21" fmla="*/ 184 h 229"/>
                <a:gd name="T22" fmla="*/ 370 w 377"/>
                <a:gd name="T23" fmla="*/ 170 h 229"/>
                <a:gd name="T24" fmla="*/ 305 w 377"/>
                <a:gd name="T25" fmla="*/ 144 h 229"/>
                <a:gd name="T26" fmla="*/ 306 w 377"/>
                <a:gd name="T27" fmla="*/ 97 h 229"/>
                <a:gd name="T28" fmla="*/ 364 w 377"/>
                <a:gd name="T29" fmla="*/ 71 h 229"/>
                <a:gd name="T30" fmla="*/ 370 w 377"/>
                <a:gd name="T31" fmla="*/ 63 h 229"/>
                <a:gd name="T32" fmla="*/ 333 w 377"/>
                <a:gd name="T33" fmla="*/ 51 h 229"/>
                <a:gd name="T34" fmla="*/ 320 w 377"/>
                <a:gd name="T35" fmla="*/ 40 h 229"/>
                <a:gd name="T36" fmla="*/ 308 w 377"/>
                <a:gd name="T37" fmla="*/ 35 h 229"/>
                <a:gd name="T38" fmla="*/ 243 w 377"/>
                <a:gd name="T39" fmla="*/ 36 h 229"/>
                <a:gd name="T40" fmla="*/ 221 w 377"/>
                <a:gd name="T41" fmla="*/ 62 h 229"/>
                <a:gd name="T42" fmla="*/ 163 w 377"/>
                <a:gd name="T43" fmla="*/ 74 h 229"/>
                <a:gd name="T44" fmla="*/ 143 w 377"/>
                <a:gd name="T45" fmla="*/ 73 h 229"/>
                <a:gd name="T46" fmla="*/ 111 w 377"/>
                <a:gd name="T47" fmla="*/ 81 h 229"/>
                <a:gd name="T48" fmla="*/ 71 w 377"/>
                <a:gd name="T49" fmla="*/ 98 h 229"/>
                <a:gd name="T50" fmla="*/ 44 w 377"/>
                <a:gd name="T51" fmla="*/ 96 h 229"/>
                <a:gd name="T52" fmla="*/ 26 w 377"/>
                <a:gd name="T53" fmla="*/ 81 h 229"/>
                <a:gd name="T54" fmla="*/ 5 w 377"/>
                <a:gd name="T55" fmla="*/ 73 h 229"/>
                <a:gd name="T56" fmla="*/ 0 w 377"/>
                <a:gd name="T57" fmla="*/ 78 h 229"/>
                <a:gd name="T58" fmla="*/ 48 w 377"/>
                <a:gd name="T59" fmla="*/ 114 h 229"/>
                <a:gd name="T60" fmla="*/ 94 w 377"/>
                <a:gd name="T61" fmla="*/ 107 h 229"/>
                <a:gd name="T62" fmla="*/ 143 w 377"/>
                <a:gd name="T63" fmla="*/ 111 h 229"/>
                <a:gd name="T64" fmla="*/ 162 w 377"/>
                <a:gd name="T65" fmla="*/ 100 h 229"/>
                <a:gd name="T66" fmla="*/ 191 w 377"/>
                <a:gd name="T67" fmla="*/ 82 h 229"/>
                <a:gd name="T68" fmla="*/ 208 w 377"/>
                <a:gd name="T69" fmla="*/ 82 h 229"/>
                <a:gd name="T70" fmla="*/ 251 w 377"/>
                <a:gd name="T71" fmla="*/ 67 h 229"/>
                <a:gd name="T72" fmla="*/ 261 w 377"/>
                <a:gd name="T73" fmla="*/ 73 h 229"/>
                <a:gd name="T74" fmla="*/ 267 w 377"/>
                <a:gd name="T75" fmla="*/ 55 h 229"/>
                <a:gd name="T76" fmla="*/ 283 w 377"/>
                <a:gd name="T77" fmla="*/ 25 h 229"/>
                <a:gd name="T78" fmla="*/ 265 w 377"/>
                <a:gd name="T79" fmla="*/ 14 h 229"/>
                <a:gd name="T80" fmla="*/ 252 w 377"/>
                <a:gd name="T81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229">
                  <a:moveTo>
                    <a:pt x="308" y="35"/>
                  </a:moveTo>
                  <a:cubicBezTo>
                    <a:pt x="308" y="35"/>
                    <a:pt x="308" y="35"/>
                    <a:pt x="308" y="35"/>
                  </a:cubicBezTo>
                  <a:cubicBezTo>
                    <a:pt x="297" y="35"/>
                    <a:pt x="288" y="37"/>
                    <a:pt x="284" y="48"/>
                  </a:cubicBezTo>
                  <a:cubicBezTo>
                    <a:pt x="281" y="54"/>
                    <a:pt x="278" y="58"/>
                    <a:pt x="275" y="63"/>
                  </a:cubicBezTo>
                  <a:cubicBezTo>
                    <a:pt x="275" y="64"/>
                    <a:pt x="275" y="64"/>
                    <a:pt x="275" y="65"/>
                  </a:cubicBezTo>
                  <a:cubicBezTo>
                    <a:pt x="278" y="77"/>
                    <a:pt x="273" y="79"/>
                    <a:pt x="261" y="82"/>
                  </a:cubicBezTo>
                  <a:cubicBezTo>
                    <a:pt x="262" y="86"/>
                    <a:pt x="264" y="90"/>
                    <a:pt x="266" y="94"/>
                  </a:cubicBezTo>
                  <a:cubicBezTo>
                    <a:pt x="266" y="97"/>
                    <a:pt x="267" y="100"/>
                    <a:pt x="267" y="102"/>
                  </a:cubicBezTo>
                  <a:cubicBezTo>
                    <a:pt x="267" y="112"/>
                    <a:pt x="267" y="121"/>
                    <a:pt x="279" y="123"/>
                  </a:cubicBezTo>
                  <a:cubicBezTo>
                    <a:pt x="281" y="124"/>
                    <a:pt x="284" y="126"/>
                    <a:pt x="286" y="128"/>
                  </a:cubicBezTo>
                  <a:cubicBezTo>
                    <a:pt x="291" y="136"/>
                    <a:pt x="297" y="144"/>
                    <a:pt x="301" y="153"/>
                  </a:cubicBezTo>
                  <a:cubicBezTo>
                    <a:pt x="309" y="171"/>
                    <a:pt x="309" y="172"/>
                    <a:pt x="292" y="182"/>
                  </a:cubicBezTo>
                  <a:cubicBezTo>
                    <a:pt x="281" y="189"/>
                    <a:pt x="275" y="198"/>
                    <a:pt x="272" y="211"/>
                  </a:cubicBezTo>
                  <a:cubicBezTo>
                    <a:pt x="271" y="216"/>
                    <a:pt x="271" y="222"/>
                    <a:pt x="269" y="229"/>
                  </a:cubicBezTo>
                  <a:cubicBezTo>
                    <a:pt x="285" y="226"/>
                    <a:pt x="296" y="220"/>
                    <a:pt x="303" y="208"/>
                  </a:cubicBezTo>
                  <a:cubicBezTo>
                    <a:pt x="305" y="205"/>
                    <a:pt x="307" y="201"/>
                    <a:pt x="310" y="199"/>
                  </a:cubicBezTo>
                  <a:cubicBezTo>
                    <a:pt x="311" y="198"/>
                    <a:pt x="312" y="197"/>
                    <a:pt x="313" y="196"/>
                  </a:cubicBezTo>
                  <a:cubicBezTo>
                    <a:pt x="312" y="190"/>
                    <a:pt x="312" y="184"/>
                    <a:pt x="315" y="182"/>
                  </a:cubicBezTo>
                  <a:cubicBezTo>
                    <a:pt x="318" y="180"/>
                    <a:pt x="321" y="179"/>
                    <a:pt x="326" y="179"/>
                  </a:cubicBezTo>
                  <a:cubicBezTo>
                    <a:pt x="329" y="179"/>
                    <a:pt x="333" y="180"/>
                    <a:pt x="336" y="180"/>
                  </a:cubicBezTo>
                  <a:cubicBezTo>
                    <a:pt x="346" y="181"/>
                    <a:pt x="355" y="183"/>
                    <a:pt x="364" y="184"/>
                  </a:cubicBezTo>
                  <a:cubicBezTo>
                    <a:pt x="364" y="184"/>
                    <a:pt x="364" y="184"/>
                    <a:pt x="365" y="184"/>
                  </a:cubicBezTo>
                  <a:cubicBezTo>
                    <a:pt x="367" y="184"/>
                    <a:pt x="372" y="182"/>
                    <a:pt x="373" y="181"/>
                  </a:cubicBezTo>
                  <a:cubicBezTo>
                    <a:pt x="374" y="178"/>
                    <a:pt x="372" y="173"/>
                    <a:pt x="370" y="170"/>
                  </a:cubicBezTo>
                  <a:cubicBezTo>
                    <a:pt x="362" y="158"/>
                    <a:pt x="349" y="157"/>
                    <a:pt x="336" y="154"/>
                  </a:cubicBezTo>
                  <a:cubicBezTo>
                    <a:pt x="326" y="151"/>
                    <a:pt x="315" y="149"/>
                    <a:pt x="305" y="144"/>
                  </a:cubicBezTo>
                  <a:cubicBezTo>
                    <a:pt x="297" y="139"/>
                    <a:pt x="290" y="133"/>
                    <a:pt x="291" y="121"/>
                  </a:cubicBezTo>
                  <a:cubicBezTo>
                    <a:pt x="292" y="111"/>
                    <a:pt x="294" y="101"/>
                    <a:pt x="306" y="97"/>
                  </a:cubicBezTo>
                  <a:cubicBezTo>
                    <a:pt x="319" y="93"/>
                    <a:pt x="330" y="86"/>
                    <a:pt x="343" y="81"/>
                  </a:cubicBezTo>
                  <a:cubicBezTo>
                    <a:pt x="350" y="78"/>
                    <a:pt x="357" y="75"/>
                    <a:pt x="364" y="71"/>
                  </a:cubicBezTo>
                  <a:cubicBezTo>
                    <a:pt x="368" y="69"/>
                    <a:pt x="373" y="68"/>
                    <a:pt x="377" y="66"/>
                  </a:cubicBezTo>
                  <a:cubicBezTo>
                    <a:pt x="375" y="65"/>
                    <a:pt x="372" y="64"/>
                    <a:pt x="370" y="63"/>
                  </a:cubicBezTo>
                  <a:cubicBezTo>
                    <a:pt x="363" y="60"/>
                    <a:pt x="356" y="58"/>
                    <a:pt x="350" y="55"/>
                  </a:cubicBezTo>
                  <a:cubicBezTo>
                    <a:pt x="344" y="53"/>
                    <a:pt x="338" y="52"/>
                    <a:pt x="333" y="51"/>
                  </a:cubicBezTo>
                  <a:cubicBezTo>
                    <a:pt x="330" y="50"/>
                    <a:pt x="328" y="49"/>
                    <a:pt x="327" y="46"/>
                  </a:cubicBezTo>
                  <a:cubicBezTo>
                    <a:pt x="326" y="44"/>
                    <a:pt x="323" y="41"/>
                    <a:pt x="320" y="40"/>
                  </a:cubicBezTo>
                  <a:cubicBezTo>
                    <a:pt x="317" y="38"/>
                    <a:pt x="314" y="37"/>
                    <a:pt x="311" y="36"/>
                  </a:cubicBezTo>
                  <a:cubicBezTo>
                    <a:pt x="310" y="35"/>
                    <a:pt x="309" y="35"/>
                    <a:pt x="308" y="35"/>
                  </a:cubicBezTo>
                  <a:moveTo>
                    <a:pt x="252" y="0"/>
                  </a:moveTo>
                  <a:cubicBezTo>
                    <a:pt x="248" y="12"/>
                    <a:pt x="243" y="24"/>
                    <a:pt x="243" y="36"/>
                  </a:cubicBezTo>
                  <a:cubicBezTo>
                    <a:pt x="243" y="50"/>
                    <a:pt x="237" y="55"/>
                    <a:pt x="228" y="60"/>
                  </a:cubicBezTo>
                  <a:cubicBezTo>
                    <a:pt x="226" y="61"/>
                    <a:pt x="223" y="62"/>
                    <a:pt x="221" y="62"/>
                  </a:cubicBezTo>
                  <a:cubicBezTo>
                    <a:pt x="210" y="65"/>
                    <a:pt x="199" y="67"/>
                    <a:pt x="188" y="70"/>
                  </a:cubicBezTo>
                  <a:cubicBezTo>
                    <a:pt x="180" y="73"/>
                    <a:pt x="171" y="74"/>
                    <a:pt x="163" y="74"/>
                  </a:cubicBezTo>
                  <a:cubicBezTo>
                    <a:pt x="158" y="74"/>
                    <a:pt x="152" y="74"/>
                    <a:pt x="146" y="73"/>
                  </a:cubicBezTo>
                  <a:cubicBezTo>
                    <a:pt x="145" y="73"/>
                    <a:pt x="144" y="73"/>
                    <a:pt x="143" y="73"/>
                  </a:cubicBezTo>
                  <a:cubicBezTo>
                    <a:pt x="133" y="73"/>
                    <a:pt x="124" y="76"/>
                    <a:pt x="114" y="77"/>
                  </a:cubicBezTo>
                  <a:cubicBezTo>
                    <a:pt x="113" y="78"/>
                    <a:pt x="112" y="80"/>
                    <a:pt x="111" y="81"/>
                  </a:cubicBezTo>
                  <a:cubicBezTo>
                    <a:pt x="107" y="84"/>
                    <a:pt x="103" y="88"/>
                    <a:pt x="99" y="89"/>
                  </a:cubicBezTo>
                  <a:cubicBezTo>
                    <a:pt x="90" y="93"/>
                    <a:pt x="80" y="95"/>
                    <a:pt x="71" y="98"/>
                  </a:cubicBezTo>
                  <a:cubicBezTo>
                    <a:pt x="66" y="100"/>
                    <a:pt x="62" y="101"/>
                    <a:pt x="58" y="101"/>
                  </a:cubicBezTo>
                  <a:cubicBezTo>
                    <a:pt x="53" y="101"/>
                    <a:pt x="48" y="100"/>
                    <a:pt x="44" y="96"/>
                  </a:cubicBezTo>
                  <a:cubicBezTo>
                    <a:pt x="38" y="92"/>
                    <a:pt x="35" y="87"/>
                    <a:pt x="34" y="80"/>
                  </a:cubicBezTo>
                  <a:cubicBezTo>
                    <a:pt x="31" y="81"/>
                    <a:pt x="29" y="81"/>
                    <a:pt x="26" y="81"/>
                  </a:cubicBezTo>
                  <a:cubicBezTo>
                    <a:pt x="25" y="81"/>
                    <a:pt x="23" y="81"/>
                    <a:pt x="21" y="81"/>
                  </a:cubicBezTo>
                  <a:cubicBezTo>
                    <a:pt x="15" y="80"/>
                    <a:pt x="9" y="77"/>
                    <a:pt x="5" y="73"/>
                  </a:cubicBezTo>
                  <a:cubicBezTo>
                    <a:pt x="5" y="73"/>
                    <a:pt x="5" y="73"/>
                    <a:pt x="5" y="72"/>
                  </a:cubicBezTo>
                  <a:cubicBezTo>
                    <a:pt x="3" y="74"/>
                    <a:pt x="2" y="76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0" y="89"/>
                    <a:pt x="36" y="101"/>
                    <a:pt x="48" y="114"/>
                  </a:cubicBezTo>
                  <a:cubicBezTo>
                    <a:pt x="50" y="113"/>
                    <a:pt x="52" y="113"/>
                    <a:pt x="54" y="113"/>
                  </a:cubicBezTo>
                  <a:cubicBezTo>
                    <a:pt x="67" y="109"/>
                    <a:pt x="80" y="107"/>
                    <a:pt x="94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110" y="107"/>
                    <a:pt x="127" y="110"/>
                    <a:pt x="143" y="111"/>
                  </a:cubicBezTo>
                  <a:cubicBezTo>
                    <a:pt x="144" y="111"/>
                    <a:pt x="145" y="111"/>
                    <a:pt x="146" y="111"/>
                  </a:cubicBezTo>
                  <a:cubicBezTo>
                    <a:pt x="153" y="111"/>
                    <a:pt x="158" y="108"/>
                    <a:pt x="162" y="100"/>
                  </a:cubicBezTo>
                  <a:cubicBezTo>
                    <a:pt x="168" y="88"/>
                    <a:pt x="177" y="82"/>
                    <a:pt x="186" y="82"/>
                  </a:cubicBezTo>
                  <a:cubicBezTo>
                    <a:pt x="188" y="82"/>
                    <a:pt x="189" y="82"/>
                    <a:pt x="191" y="82"/>
                  </a:cubicBezTo>
                  <a:cubicBezTo>
                    <a:pt x="194" y="83"/>
                    <a:pt x="197" y="83"/>
                    <a:pt x="200" y="83"/>
                  </a:cubicBezTo>
                  <a:cubicBezTo>
                    <a:pt x="203" y="83"/>
                    <a:pt x="206" y="83"/>
                    <a:pt x="208" y="82"/>
                  </a:cubicBezTo>
                  <a:cubicBezTo>
                    <a:pt x="219" y="79"/>
                    <a:pt x="230" y="74"/>
                    <a:pt x="241" y="70"/>
                  </a:cubicBezTo>
                  <a:cubicBezTo>
                    <a:pt x="245" y="68"/>
                    <a:pt x="248" y="67"/>
                    <a:pt x="251" y="67"/>
                  </a:cubicBezTo>
                  <a:cubicBezTo>
                    <a:pt x="255" y="67"/>
                    <a:pt x="257" y="70"/>
                    <a:pt x="259" y="76"/>
                  </a:cubicBezTo>
                  <a:cubicBezTo>
                    <a:pt x="259" y="75"/>
                    <a:pt x="260" y="74"/>
                    <a:pt x="261" y="73"/>
                  </a:cubicBezTo>
                  <a:cubicBezTo>
                    <a:pt x="262" y="73"/>
                    <a:pt x="262" y="71"/>
                    <a:pt x="262" y="70"/>
                  </a:cubicBezTo>
                  <a:cubicBezTo>
                    <a:pt x="260" y="64"/>
                    <a:pt x="263" y="59"/>
                    <a:pt x="267" y="55"/>
                  </a:cubicBezTo>
                  <a:cubicBezTo>
                    <a:pt x="273" y="49"/>
                    <a:pt x="276" y="42"/>
                    <a:pt x="279" y="34"/>
                  </a:cubicBezTo>
                  <a:cubicBezTo>
                    <a:pt x="280" y="31"/>
                    <a:pt x="282" y="28"/>
                    <a:pt x="283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77" y="17"/>
                    <a:pt x="271" y="16"/>
                    <a:pt x="265" y="14"/>
                  </a:cubicBezTo>
                  <a:cubicBezTo>
                    <a:pt x="263" y="13"/>
                    <a:pt x="261" y="10"/>
                    <a:pt x="260" y="8"/>
                  </a:cubicBezTo>
                  <a:cubicBezTo>
                    <a:pt x="258" y="4"/>
                    <a:pt x="256" y="1"/>
                    <a:pt x="25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426"/>
              <a:ext cx="325" cy="156"/>
            </a:xfrm>
            <a:custGeom>
              <a:avLst/>
              <a:gdLst>
                <a:gd name="T0" fmla="*/ 32 w 453"/>
                <a:gd name="T1" fmla="*/ 185 h 217"/>
                <a:gd name="T2" fmla="*/ 28 w 453"/>
                <a:gd name="T3" fmla="*/ 186 h 217"/>
                <a:gd name="T4" fmla="*/ 0 w 453"/>
                <a:gd name="T5" fmla="*/ 207 h 217"/>
                <a:gd name="T6" fmla="*/ 0 w 453"/>
                <a:gd name="T7" fmla="*/ 208 h 217"/>
                <a:gd name="T8" fmla="*/ 16 w 453"/>
                <a:gd name="T9" fmla="*/ 216 h 217"/>
                <a:gd name="T10" fmla="*/ 21 w 453"/>
                <a:gd name="T11" fmla="*/ 216 h 217"/>
                <a:gd name="T12" fmla="*/ 29 w 453"/>
                <a:gd name="T13" fmla="*/ 215 h 217"/>
                <a:gd name="T14" fmla="*/ 28 w 453"/>
                <a:gd name="T15" fmla="*/ 204 h 217"/>
                <a:gd name="T16" fmla="*/ 32 w 453"/>
                <a:gd name="T17" fmla="*/ 185 h 217"/>
                <a:gd name="T18" fmla="*/ 350 w 453"/>
                <a:gd name="T19" fmla="*/ 0 h 217"/>
                <a:gd name="T20" fmla="*/ 342 w 453"/>
                <a:gd name="T21" fmla="*/ 10 h 217"/>
                <a:gd name="T22" fmla="*/ 330 w 453"/>
                <a:gd name="T23" fmla="*/ 16 h 217"/>
                <a:gd name="T24" fmla="*/ 322 w 453"/>
                <a:gd name="T25" fmla="*/ 14 h 217"/>
                <a:gd name="T26" fmla="*/ 318 w 453"/>
                <a:gd name="T27" fmla="*/ 12 h 217"/>
                <a:gd name="T28" fmla="*/ 312 w 453"/>
                <a:gd name="T29" fmla="*/ 18 h 217"/>
                <a:gd name="T30" fmla="*/ 287 w 453"/>
                <a:gd name="T31" fmla="*/ 47 h 217"/>
                <a:gd name="T32" fmla="*/ 280 w 453"/>
                <a:gd name="T33" fmla="*/ 58 h 217"/>
                <a:gd name="T34" fmla="*/ 279 w 453"/>
                <a:gd name="T35" fmla="*/ 75 h 217"/>
                <a:gd name="T36" fmla="*/ 282 w 453"/>
                <a:gd name="T37" fmla="*/ 105 h 217"/>
                <a:gd name="T38" fmla="*/ 271 w 453"/>
                <a:gd name="T39" fmla="*/ 96 h 217"/>
                <a:gd name="T40" fmla="*/ 271 w 453"/>
                <a:gd name="T41" fmla="*/ 97 h 217"/>
                <a:gd name="T42" fmla="*/ 265 w 453"/>
                <a:gd name="T43" fmla="*/ 112 h 217"/>
                <a:gd name="T44" fmla="*/ 253 w 453"/>
                <a:gd name="T45" fmla="*/ 129 h 217"/>
                <a:gd name="T46" fmla="*/ 248 w 453"/>
                <a:gd name="T47" fmla="*/ 132 h 217"/>
                <a:gd name="T48" fmla="*/ 247 w 453"/>
                <a:gd name="T49" fmla="*/ 135 h 217"/>
                <a:gd name="T50" fmla="*/ 255 w 453"/>
                <a:gd name="T51" fmla="*/ 143 h 217"/>
                <a:gd name="T52" fmla="*/ 260 w 453"/>
                <a:gd name="T53" fmla="*/ 149 h 217"/>
                <a:gd name="T54" fmla="*/ 275 w 453"/>
                <a:gd name="T55" fmla="*/ 159 h 217"/>
                <a:gd name="T56" fmla="*/ 278 w 453"/>
                <a:gd name="T57" fmla="*/ 160 h 217"/>
                <a:gd name="T58" fmla="*/ 274 w 453"/>
                <a:gd name="T59" fmla="*/ 169 h 217"/>
                <a:gd name="T60" fmla="*/ 262 w 453"/>
                <a:gd name="T61" fmla="*/ 190 h 217"/>
                <a:gd name="T62" fmla="*/ 257 w 453"/>
                <a:gd name="T63" fmla="*/ 205 h 217"/>
                <a:gd name="T64" fmla="*/ 256 w 453"/>
                <a:gd name="T65" fmla="*/ 208 h 217"/>
                <a:gd name="T66" fmla="*/ 254 w 453"/>
                <a:gd name="T67" fmla="*/ 211 h 217"/>
                <a:gd name="T68" fmla="*/ 255 w 453"/>
                <a:gd name="T69" fmla="*/ 214 h 217"/>
                <a:gd name="T70" fmla="*/ 256 w 453"/>
                <a:gd name="T71" fmla="*/ 217 h 217"/>
                <a:gd name="T72" fmla="*/ 270 w 453"/>
                <a:gd name="T73" fmla="*/ 200 h 217"/>
                <a:gd name="T74" fmla="*/ 270 w 453"/>
                <a:gd name="T75" fmla="*/ 198 h 217"/>
                <a:gd name="T76" fmla="*/ 279 w 453"/>
                <a:gd name="T77" fmla="*/ 183 h 217"/>
                <a:gd name="T78" fmla="*/ 303 w 453"/>
                <a:gd name="T79" fmla="*/ 170 h 217"/>
                <a:gd name="T80" fmla="*/ 303 w 453"/>
                <a:gd name="T81" fmla="*/ 170 h 217"/>
                <a:gd name="T82" fmla="*/ 306 w 453"/>
                <a:gd name="T83" fmla="*/ 171 h 217"/>
                <a:gd name="T84" fmla="*/ 315 w 453"/>
                <a:gd name="T85" fmla="*/ 175 h 217"/>
                <a:gd name="T86" fmla="*/ 322 w 453"/>
                <a:gd name="T87" fmla="*/ 181 h 217"/>
                <a:gd name="T88" fmla="*/ 328 w 453"/>
                <a:gd name="T89" fmla="*/ 186 h 217"/>
                <a:gd name="T90" fmla="*/ 345 w 453"/>
                <a:gd name="T91" fmla="*/ 190 h 217"/>
                <a:gd name="T92" fmla="*/ 365 w 453"/>
                <a:gd name="T93" fmla="*/ 198 h 217"/>
                <a:gd name="T94" fmla="*/ 372 w 453"/>
                <a:gd name="T95" fmla="*/ 201 h 217"/>
                <a:gd name="T96" fmla="*/ 395 w 453"/>
                <a:gd name="T97" fmla="*/ 188 h 217"/>
                <a:gd name="T98" fmla="*/ 444 w 453"/>
                <a:gd name="T99" fmla="*/ 147 h 217"/>
                <a:gd name="T100" fmla="*/ 452 w 453"/>
                <a:gd name="T101" fmla="*/ 132 h 217"/>
                <a:gd name="T102" fmla="*/ 436 w 453"/>
                <a:gd name="T103" fmla="*/ 120 h 217"/>
                <a:gd name="T104" fmla="*/ 378 w 453"/>
                <a:gd name="T105" fmla="*/ 116 h 217"/>
                <a:gd name="T106" fmla="*/ 344 w 453"/>
                <a:gd name="T107" fmla="*/ 113 h 217"/>
                <a:gd name="T108" fmla="*/ 318 w 453"/>
                <a:gd name="T109" fmla="*/ 112 h 217"/>
                <a:gd name="T110" fmla="*/ 298 w 453"/>
                <a:gd name="T111" fmla="*/ 107 h 217"/>
                <a:gd name="T112" fmla="*/ 297 w 453"/>
                <a:gd name="T113" fmla="*/ 91 h 217"/>
                <a:gd name="T114" fmla="*/ 310 w 453"/>
                <a:gd name="T115" fmla="*/ 79 h 217"/>
                <a:gd name="T116" fmla="*/ 332 w 453"/>
                <a:gd name="T117" fmla="*/ 52 h 217"/>
                <a:gd name="T118" fmla="*/ 351 w 453"/>
                <a:gd name="T119" fmla="*/ 0 h 217"/>
                <a:gd name="T120" fmla="*/ 350 w 453"/>
                <a:gd name="T12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3" h="217">
                  <a:moveTo>
                    <a:pt x="32" y="185"/>
                  </a:moveTo>
                  <a:cubicBezTo>
                    <a:pt x="30" y="185"/>
                    <a:pt x="28" y="185"/>
                    <a:pt x="28" y="186"/>
                  </a:cubicBezTo>
                  <a:cubicBezTo>
                    <a:pt x="19" y="193"/>
                    <a:pt x="8" y="198"/>
                    <a:pt x="0" y="207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" y="212"/>
                    <a:pt x="10" y="215"/>
                    <a:pt x="16" y="216"/>
                  </a:cubicBezTo>
                  <a:cubicBezTo>
                    <a:pt x="18" y="216"/>
                    <a:pt x="20" y="216"/>
                    <a:pt x="21" y="216"/>
                  </a:cubicBezTo>
                  <a:cubicBezTo>
                    <a:pt x="24" y="216"/>
                    <a:pt x="26" y="216"/>
                    <a:pt x="29" y="215"/>
                  </a:cubicBezTo>
                  <a:cubicBezTo>
                    <a:pt x="28" y="212"/>
                    <a:pt x="28" y="208"/>
                    <a:pt x="28" y="204"/>
                  </a:cubicBezTo>
                  <a:cubicBezTo>
                    <a:pt x="29" y="198"/>
                    <a:pt x="31" y="192"/>
                    <a:pt x="32" y="185"/>
                  </a:cubicBezTo>
                  <a:moveTo>
                    <a:pt x="350" y="0"/>
                  </a:moveTo>
                  <a:cubicBezTo>
                    <a:pt x="348" y="4"/>
                    <a:pt x="345" y="7"/>
                    <a:pt x="342" y="10"/>
                  </a:cubicBezTo>
                  <a:cubicBezTo>
                    <a:pt x="338" y="14"/>
                    <a:pt x="334" y="16"/>
                    <a:pt x="330" y="16"/>
                  </a:cubicBezTo>
                  <a:cubicBezTo>
                    <a:pt x="327" y="16"/>
                    <a:pt x="325" y="15"/>
                    <a:pt x="322" y="14"/>
                  </a:cubicBezTo>
                  <a:cubicBezTo>
                    <a:pt x="320" y="13"/>
                    <a:pt x="319" y="12"/>
                    <a:pt x="318" y="12"/>
                  </a:cubicBezTo>
                  <a:cubicBezTo>
                    <a:pt x="315" y="12"/>
                    <a:pt x="314" y="14"/>
                    <a:pt x="312" y="18"/>
                  </a:cubicBezTo>
                  <a:cubicBezTo>
                    <a:pt x="306" y="30"/>
                    <a:pt x="300" y="42"/>
                    <a:pt x="287" y="47"/>
                  </a:cubicBezTo>
                  <a:cubicBezTo>
                    <a:pt x="282" y="50"/>
                    <a:pt x="280" y="52"/>
                    <a:pt x="280" y="58"/>
                  </a:cubicBezTo>
                  <a:cubicBezTo>
                    <a:pt x="280" y="64"/>
                    <a:pt x="280" y="69"/>
                    <a:pt x="279" y="75"/>
                  </a:cubicBezTo>
                  <a:cubicBezTo>
                    <a:pt x="280" y="85"/>
                    <a:pt x="281" y="93"/>
                    <a:pt x="282" y="105"/>
                  </a:cubicBezTo>
                  <a:cubicBezTo>
                    <a:pt x="277" y="102"/>
                    <a:pt x="273" y="99"/>
                    <a:pt x="271" y="96"/>
                  </a:cubicBezTo>
                  <a:cubicBezTo>
                    <a:pt x="271" y="96"/>
                    <a:pt x="271" y="96"/>
                    <a:pt x="271" y="97"/>
                  </a:cubicBezTo>
                  <a:cubicBezTo>
                    <a:pt x="268" y="102"/>
                    <a:pt x="266" y="107"/>
                    <a:pt x="265" y="112"/>
                  </a:cubicBezTo>
                  <a:cubicBezTo>
                    <a:pt x="263" y="120"/>
                    <a:pt x="260" y="126"/>
                    <a:pt x="253" y="129"/>
                  </a:cubicBezTo>
                  <a:cubicBezTo>
                    <a:pt x="251" y="129"/>
                    <a:pt x="249" y="130"/>
                    <a:pt x="248" y="132"/>
                  </a:cubicBezTo>
                  <a:cubicBezTo>
                    <a:pt x="248" y="133"/>
                    <a:pt x="248" y="134"/>
                    <a:pt x="247" y="135"/>
                  </a:cubicBezTo>
                  <a:cubicBezTo>
                    <a:pt x="251" y="136"/>
                    <a:pt x="253" y="139"/>
                    <a:pt x="255" y="143"/>
                  </a:cubicBezTo>
                  <a:cubicBezTo>
                    <a:pt x="256" y="145"/>
                    <a:pt x="258" y="148"/>
                    <a:pt x="260" y="149"/>
                  </a:cubicBezTo>
                  <a:cubicBezTo>
                    <a:pt x="266" y="151"/>
                    <a:pt x="272" y="152"/>
                    <a:pt x="275" y="159"/>
                  </a:cubicBezTo>
                  <a:cubicBezTo>
                    <a:pt x="276" y="159"/>
                    <a:pt x="277" y="159"/>
                    <a:pt x="278" y="160"/>
                  </a:cubicBezTo>
                  <a:cubicBezTo>
                    <a:pt x="277" y="163"/>
                    <a:pt x="275" y="166"/>
                    <a:pt x="274" y="169"/>
                  </a:cubicBezTo>
                  <a:cubicBezTo>
                    <a:pt x="271" y="177"/>
                    <a:pt x="268" y="184"/>
                    <a:pt x="262" y="190"/>
                  </a:cubicBezTo>
                  <a:cubicBezTo>
                    <a:pt x="258" y="194"/>
                    <a:pt x="255" y="199"/>
                    <a:pt x="257" y="205"/>
                  </a:cubicBezTo>
                  <a:cubicBezTo>
                    <a:pt x="257" y="206"/>
                    <a:pt x="257" y="208"/>
                    <a:pt x="256" y="208"/>
                  </a:cubicBezTo>
                  <a:cubicBezTo>
                    <a:pt x="255" y="209"/>
                    <a:pt x="254" y="210"/>
                    <a:pt x="254" y="211"/>
                  </a:cubicBezTo>
                  <a:cubicBezTo>
                    <a:pt x="254" y="212"/>
                    <a:pt x="255" y="213"/>
                    <a:pt x="255" y="214"/>
                  </a:cubicBezTo>
                  <a:cubicBezTo>
                    <a:pt x="255" y="215"/>
                    <a:pt x="256" y="216"/>
                    <a:pt x="256" y="217"/>
                  </a:cubicBezTo>
                  <a:cubicBezTo>
                    <a:pt x="268" y="214"/>
                    <a:pt x="273" y="212"/>
                    <a:pt x="270" y="200"/>
                  </a:cubicBezTo>
                  <a:cubicBezTo>
                    <a:pt x="270" y="199"/>
                    <a:pt x="270" y="199"/>
                    <a:pt x="270" y="198"/>
                  </a:cubicBezTo>
                  <a:cubicBezTo>
                    <a:pt x="273" y="193"/>
                    <a:pt x="276" y="189"/>
                    <a:pt x="279" y="183"/>
                  </a:cubicBezTo>
                  <a:cubicBezTo>
                    <a:pt x="283" y="172"/>
                    <a:pt x="292" y="170"/>
                    <a:pt x="303" y="170"/>
                  </a:cubicBezTo>
                  <a:cubicBezTo>
                    <a:pt x="303" y="170"/>
                    <a:pt x="303" y="170"/>
                    <a:pt x="303" y="170"/>
                  </a:cubicBezTo>
                  <a:cubicBezTo>
                    <a:pt x="304" y="170"/>
                    <a:pt x="305" y="170"/>
                    <a:pt x="306" y="171"/>
                  </a:cubicBezTo>
                  <a:cubicBezTo>
                    <a:pt x="309" y="172"/>
                    <a:pt x="312" y="173"/>
                    <a:pt x="315" y="175"/>
                  </a:cubicBezTo>
                  <a:cubicBezTo>
                    <a:pt x="318" y="176"/>
                    <a:pt x="321" y="179"/>
                    <a:pt x="322" y="181"/>
                  </a:cubicBezTo>
                  <a:cubicBezTo>
                    <a:pt x="323" y="184"/>
                    <a:pt x="325" y="185"/>
                    <a:pt x="328" y="186"/>
                  </a:cubicBezTo>
                  <a:cubicBezTo>
                    <a:pt x="333" y="187"/>
                    <a:pt x="339" y="188"/>
                    <a:pt x="345" y="190"/>
                  </a:cubicBezTo>
                  <a:cubicBezTo>
                    <a:pt x="351" y="193"/>
                    <a:pt x="358" y="195"/>
                    <a:pt x="365" y="198"/>
                  </a:cubicBezTo>
                  <a:cubicBezTo>
                    <a:pt x="367" y="199"/>
                    <a:pt x="370" y="200"/>
                    <a:pt x="372" y="201"/>
                  </a:cubicBezTo>
                  <a:cubicBezTo>
                    <a:pt x="380" y="197"/>
                    <a:pt x="388" y="193"/>
                    <a:pt x="395" y="188"/>
                  </a:cubicBezTo>
                  <a:cubicBezTo>
                    <a:pt x="412" y="176"/>
                    <a:pt x="428" y="162"/>
                    <a:pt x="444" y="147"/>
                  </a:cubicBezTo>
                  <a:cubicBezTo>
                    <a:pt x="448" y="143"/>
                    <a:pt x="453" y="135"/>
                    <a:pt x="452" y="132"/>
                  </a:cubicBezTo>
                  <a:cubicBezTo>
                    <a:pt x="449" y="127"/>
                    <a:pt x="442" y="121"/>
                    <a:pt x="436" y="120"/>
                  </a:cubicBezTo>
                  <a:cubicBezTo>
                    <a:pt x="417" y="118"/>
                    <a:pt x="397" y="118"/>
                    <a:pt x="378" y="116"/>
                  </a:cubicBezTo>
                  <a:cubicBezTo>
                    <a:pt x="367" y="115"/>
                    <a:pt x="355" y="114"/>
                    <a:pt x="344" y="113"/>
                  </a:cubicBezTo>
                  <a:cubicBezTo>
                    <a:pt x="335" y="112"/>
                    <a:pt x="326" y="112"/>
                    <a:pt x="318" y="112"/>
                  </a:cubicBezTo>
                  <a:cubicBezTo>
                    <a:pt x="311" y="111"/>
                    <a:pt x="303" y="110"/>
                    <a:pt x="298" y="107"/>
                  </a:cubicBezTo>
                  <a:cubicBezTo>
                    <a:pt x="295" y="105"/>
                    <a:pt x="295" y="96"/>
                    <a:pt x="297" y="91"/>
                  </a:cubicBezTo>
                  <a:cubicBezTo>
                    <a:pt x="299" y="86"/>
                    <a:pt x="306" y="83"/>
                    <a:pt x="310" y="79"/>
                  </a:cubicBezTo>
                  <a:cubicBezTo>
                    <a:pt x="318" y="70"/>
                    <a:pt x="328" y="62"/>
                    <a:pt x="332" y="52"/>
                  </a:cubicBezTo>
                  <a:cubicBezTo>
                    <a:pt x="340" y="35"/>
                    <a:pt x="345" y="18"/>
                    <a:pt x="351" y="0"/>
                  </a:cubicBezTo>
                  <a:cubicBezTo>
                    <a:pt x="351" y="0"/>
                    <a:pt x="351" y="0"/>
                    <a:pt x="3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1" y="1717"/>
              <a:ext cx="71" cy="39"/>
            </a:xfrm>
            <a:custGeom>
              <a:avLst/>
              <a:gdLst>
                <a:gd name="T0" fmla="*/ 77 w 98"/>
                <a:gd name="T1" fmla="*/ 21 h 54"/>
                <a:gd name="T2" fmla="*/ 74 w 98"/>
                <a:gd name="T3" fmla="*/ 22 h 54"/>
                <a:gd name="T4" fmla="*/ 54 w 98"/>
                <a:gd name="T5" fmla="*/ 30 h 54"/>
                <a:gd name="T6" fmla="*/ 90 w 98"/>
                <a:gd name="T7" fmla="*/ 54 h 54"/>
                <a:gd name="T8" fmla="*/ 82 w 98"/>
                <a:gd name="T9" fmla="*/ 23 h 54"/>
                <a:gd name="T10" fmla="*/ 77 w 98"/>
                <a:gd name="T11" fmla="*/ 21 h 54"/>
                <a:gd name="T12" fmla="*/ 2 w 98"/>
                <a:gd name="T13" fmla="*/ 0 h 54"/>
                <a:gd name="T14" fmla="*/ 0 w 98"/>
                <a:gd name="T15" fmla="*/ 11 h 54"/>
                <a:gd name="T16" fmla="*/ 3 w 98"/>
                <a:gd name="T17" fmla="*/ 11 h 54"/>
                <a:gd name="T18" fmla="*/ 3 w 98"/>
                <a:gd name="T19" fmla="*/ 11 h 54"/>
                <a:gd name="T20" fmla="*/ 2 w 98"/>
                <a:gd name="T21" fmla="*/ 0 h 54"/>
                <a:gd name="T22" fmla="*/ 15 w 98"/>
                <a:gd name="T23" fmla="*/ 0 h 54"/>
                <a:gd name="T24" fmla="*/ 22 w 98"/>
                <a:gd name="T25" fmla="*/ 15 h 54"/>
                <a:gd name="T26" fmla="*/ 25 w 98"/>
                <a:gd name="T27" fmla="*/ 16 h 54"/>
                <a:gd name="T28" fmla="*/ 31 w 98"/>
                <a:gd name="T29" fmla="*/ 1 h 54"/>
                <a:gd name="T30" fmla="*/ 15 w 98"/>
                <a:gd name="T3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54">
                  <a:moveTo>
                    <a:pt x="77" y="21"/>
                  </a:moveTo>
                  <a:cubicBezTo>
                    <a:pt x="76" y="21"/>
                    <a:pt x="75" y="22"/>
                    <a:pt x="74" y="22"/>
                  </a:cubicBezTo>
                  <a:cubicBezTo>
                    <a:pt x="67" y="24"/>
                    <a:pt x="61" y="26"/>
                    <a:pt x="54" y="30"/>
                  </a:cubicBezTo>
                  <a:cubicBezTo>
                    <a:pt x="67" y="37"/>
                    <a:pt x="79" y="45"/>
                    <a:pt x="90" y="54"/>
                  </a:cubicBezTo>
                  <a:cubicBezTo>
                    <a:pt x="98" y="43"/>
                    <a:pt x="95" y="30"/>
                    <a:pt x="82" y="23"/>
                  </a:cubicBezTo>
                  <a:cubicBezTo>
                    <a:pt x="81" y="22"/>
                    <a:pt x="79" y="21"/>
                    <a:pt x="77" y="21"/>
                  </a:cubicBezTo>
                  <a:moveTo>
                    <a:pt x="2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7"/>
                    <a:pt x="4" y="3"/>
                    <a:pt x="2" y="0"/>
                  </a:cubicBezTo>
                  <a:moveTo>
                    <a:pt x="15" y="0"/>
                  </a:moveTo>
                  <a:cubicBezTo>
                    <a:pt x="18" y="6"/>
                    <a:pt x="19" y="10"/>
                    <a:pt x="22" y="15"/>
                  </a:cubicBezTo>
                  <a:cubicBezTo>
                    <a:pt x="23" y="16"/>
                    <a:pt x="24" y="16"/>
                    <a:pt x="25" y="16"/>
                  </a:cubicBezTo>
                  <a:cubicBezTo>
                    <a:pt x="27" y="10"/>
                    <a:pt x="29" y="6"/>
                    <a:pt x="31" y="1"/>
                  </a:cubicBezTo>
                  <a:cubicBezTo>
                    <a:pt x="26" y="1"/>
                    <a:pt x="22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3" y="1572"/>
              <a:ext cx="178" cy="203"/>
            </a:xfrm>
            <a:custGeom>
              <a:avLst/>
              <a:gdLst>
                <a:gd name="T0" fmla="*/ 84 w 248"/>
                <a:gd name="T1" fmla="*/ 77 h 283"/>
                <a:gd name="T2" fmla="*/ 78 w 248"/>
                <a:gd name="T3" fmla="*/ 73 h 283"/>
                <a:gd name="T4" fmla="*/ 81 w 248"/>
                <a:gd name="T5" fmla="*/ 72 h 283"/>
                <a:gd name="T6" fmla="*/ 80 w 248"/>
                <a:gd name="T7" fmla="*/ 59 h 283"/>
                <a:gd name="T8" fmla="*/ 91 w 248"/>
                <a:gd name="T9" fmla="*/ 52 h 283"/>
                <a:gd name="T10" fmla="*/ 94 w 248"/>
                <a:gd name="T11" fmla="*/ 53 h 283"/>
                <a:gd name="T12" fmla="*/ 104 w 248"/>
                <a:gd name="T13" fmla="*/ 67 h 283"/>
                <a:gd name="T14" fmla="*/ 101 w 248"/>
                <a:gd name="T15" fmla="*/ 70 h 283"/>
                <a:gd name="T16" fmla="*/ 88 w 248"/>
                <a:gd name="T17" fmla="*/ 76 h 283"/>
                <a:gd name="T18" fmla="*/ 84 w 248"/>
                <a:gd name="T19" fmla="*/ 77 h 283"/>
                <a:gd name="T20" fmla="*/ 178 w 248"/>
                <a:gd name="T21" fmla="*/ 0 h 283"/>
                <a:gd name="T22" fmla="*/ 124 w 248"/>
                <a:gd name="T23" fmla="*/ 10 h 283"/>
                <a:gd name="T24" fmla="*/ 19 w 248"/>
                <a:gd name="T25" fmla="*/ 118 h 283"/>
                <a:gd name="T26" fmla="*/ 0 w 248"/>
                <a:gd name="T27" fmla="*/ 202 h 283"/>
                <a:gd name="T28" fmla="*/ 1 w 248"/>
                <a:gd name="T29" fmla="*/ 213 h 283"/>
                <a:gd name="T30" fmla="*/ 1 w 248"/>
                <a:gd name="T31" fmla="*/ 213 h 283"/>
                <a:gd name="T32" fmla="*/ 20 w 248"/>
                <a:gd name="T33" fmla="*/ 217 h 283"/>
                <a:gd name="T34" fmla="*/ 13 w 248"/>
                <a:gd name="T35" fmla="*/ 202 h 283"/>
                <a:gd name="T36" fmla="*/ 29 w 248"/>
                <a:gd name="T37" fmla="*/ 203 h 283"/>
                <a:gd name="T38" fmla="*/ 23 w 248"/>
                <a:gd name="T39" fmla="*/ 218 h 283"/>
                <a:gd name="T40" fmla="*/ 52 w 248"/>
                <a:gd name="T41" fmla="*/ 232 h 283"/>
                <a:gd name="T42" fmla="*/ 72 w 248"/>
                <a:gd name="T43" fmla="*/ 224 h 283"/>
                <a:gd name="T44" fmla="*/ 75 w 248"/>
                <a:gd name="T45" fmla="*/ 223 h 283"/>
                <a:gd name="T46" fmla="*/ 80 w 248"/>
                <a:gd name="T47" fmla="*/ 225 h 283"/>
                <a:gd name="T48" fmla="*/ 88 w 248"/>
                <a:gd name="T49" fmla="*/ 256 h 283"/>
                <a:gd name="T50" fmla="*/ 127 w 248"/>
                <a:gd name="T51" fmla="*/ 283 h 283"/>
                <a:gd name="T52" fmla="*/ 159 w 248"/>
                <a:gd name="T53" fmla="*/ 273 h 283"/>
                <a:gd name="T54" fmla="*/ 181 w 248"/>
                <a:gd name="T55" fmla="*/ 275 h 283"/>
                <a:gd name="T56" fmla="*/ 186 w 248"/>
                <a:gd name="T57" fmla="*/ 275 h 283"/>
                <a:gd name="T58" fmla="*/ 230 w 248"/>
                <a:gd name="T59" fmla="*/ 264 h 283"/>
                <a:gd name="T60" fmla="*/ 248 w 248"/>
                <a:gd name="T61" fmla="*/ 252 h 283"/>
                <a:gd name="T62" fmla="*/ 244 w 248"/>
                <a:gd name="T63" fmla="*/ 245 h 283"/>
                <a:gd name="T64" fmla="*/ 223 w 248"/>
                <a:gd name="T65" fmla="*/ 217 h 283"/>
                <a:gd name="T66" fmla="*/ 201 w 248"/>
                <a:gd name="T67" fmla="*/ 194 h 283"/>
                <a:gd name="T68" fmla="*/ 194 w 248"/>
                <a:gd name="T69" fmla="*/ 180 h 283"/>
                <a:gd name="T70" fmla="*/ 176 w 248"/>
                <a:gd name="T71" fmla="*/ 126 h 283"/>
                <a:gd name="T72" fmla="*/ 178 w 248"/>
                <a:gd name="T73" fmla="*/ 101 h 283"/>
                <a:gd name="T74" fmla="*/ 180 w 248"/>
                <a:gd name="T75" fmla="*/ 56 h 283"/>
                <a:gd name="T76" fmla="*/ 179 w 248"/>
                <a:gd name="T77" fmla="*/ 46 h 283"/>
                <a:gd name="T78" fmla="*/ 179 w 248"/>
                <a:gd name="T79" fmla="*/ 46 h 283"/>
                <a:gd name="T80" fmla="*/ 179 w 248"/>
                <a:gd name="T81" fmla="*/ 46 h 283"/>
                <a:gd name="T82" fmla="*/ 178 w 248"/>
                <a:gd name="T83" fmla="*/ 14 h 283"/>
                <a:gd name="T84" fmla="*/ 178 w 248"/>
                <a:gd name="T85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8" h="283">
                  <a:moveTo>
                    <a:pt x="84" y="77"/>
                  </a:moveTo>
                  <a:cubicBezTo>
                    <a:pt x="82" y="77"/>
                    <a:pt x="80" y="76"/>
                    <a:pt x="78" y="73"/>
                  </a:cubicBezTo>
                  <a:cubicBezTo>
                    <a:pt x="79" y="73"/>
                    <a:pt x="80" y="72"/>
                    <a:pt x="81" y="72"/>
                  </a:cubicBezTo>
                  <a:cubicBezTo>
                    <a:pt x="75" y="68"/>
                    <a:pt x="78" y="63"/>
                    <a:pt x="80" y="59"/>
                  </a:cubicBezTo>
                  <a:cubicBezTo>
                    <a:pt x="81" y="55"/>
                    <a:pt x="86" y="52"/>
                    <a:pt x="91" y="52"/>
                  </a:cubicBezTo>
                  <a:cubicBezTo>
                    <a:pt x="92" y="52"/>
                    <a:pt x="93" y="52"/>
                    <a:pt x="94" y="53"/>
                  </a:cubicBezTo>
                  <a:cubicBezTo>
                    <a:pt x="98" y="54"/>
                    <a:pt x="105" y="63"/>
                    <a:pt x="104" y="67"/>
                  </a:cubicBezTo>
                  <a:cubicBezTo>
                    <a:pt x="104" y="68"/>
                    <a:pt x="102" y="70"/>
                    <a:pt x="101" y="70"/>
                  </a:cubicBezTo>
                  <a:cubicBezTo>
                    <a:pt x="96" y="73"/>
                    <a:pt x="92" y="75"/>
                    <a:pt x="88" y="76"/>
                  </a:cubicBezTo>
                  <a:cubicBezTo>
                    <a:pt x="87" y="77"/>
                    <a:pt x="86" y="77"/>
                    <a:pt x="84" y="77"/>
                  </a:cubicBezTo>
                  <a:moveTo>
                    <a:pt x="178" y="0"/>
                  </a:moveTo>
                  <a:cubicBezTo>
                    <a:pt x="160" y="2"/>
                    <a:pt x="142" y="7"/>
                    <a:pt x="124" y="10"/>
                  </a:cubicBezTo>
                  <a:cubicBezTo>
                    <a:pt x="62" y="22"/>
                    <a:pt x="40" y="69"/>
                    <a:pt x="19" y="118"/>
                  </a:cubicBezTo>
                  <a:cubicBezTo>
                    <a:pt x="9" y="143"/>
                    <a:pt x="6" y="172"/>
                    <a:pt x="0" y="202"/>
                  </a:cubicBezTo>
                  <a:cubicBezTo>
                    <a:pt x="2" y="205"/>
                    <a:pt x="2" y="209"/>
                    <a:pt x="1" y="213"/>
                  </a:cubicBezTo>
                  <a:cubicBezTo>
                    <a:pt x="1" y="213"/>
                    <a:pt x="1" y="213"/>
                    <a:pt x="1" y="213"/>
                  </a:cubicBezTo>
                  <a:cubicBezTo>
                    <a:pt x="7" y="214"/>
                    <a:pt x="13" y="215"/>
                    <a:pt x="20" y="217"/>
                  </a:cubicBezTo>
                  <a:cubicBezTo>
                    <a:pt x="17" y="212"/>
                    <a:pt x="16" y="208"/>
                    <a:pt x="13" y="202"/>
                  </a:cubicBezTo>
                  <a:cubicBezTo>
                    <a:pt x="20" y="202"/>
                    <a:pt x="24" y="203"/>
                    <a:pt x="29" y="203"/>
                  </a:cubicBezTo>
                  <a:cubicBezTo>
                    <a:pt x="27" y="208"/>
                    <a:pt x="25" y="212"/>
                    <a:pt x="23" y="218"/>
                  </a:cubicBezTo>
                  <a:cubicBezTo>
                    <a:pt x="33" y="222"/>
                    <a:pt x="43" y="226"/>
                    <a:pt x="52" y="232"/>
                  </a:cubicBezTo>
                  <a:cubicBezTo>
                    <a:pt x="59" y="228"/>
                    <a:pt x="65" y="226"/>
                    <a:pt x="72" y="224"/>
                  </a:cubicBezTo>
                  <a:cubicBezTo>
                    <a:pt x="73" y="224"/>
                    <a:pt x="74" y="223"/>
                    <a:pt x="75" y="223"/>
                  </a:cubicBezTo>
                  <a:cubicBezTo>
                    <a:pt x="77" y="223"/>
                    <a:pt x="79" y="224"/>
                    <a:pt x="80" y="225"/>
                  </a:cubicBezTo>
                  <a:cubicBezTo>
                    <a:pt x="93" y="232"/>
                    <a:pt x="96" y="245"/>
                    <a:pt x="88" y="256"/>
                  </a:cubicBezTo>
                  <a:cubicBezTo>
                    <a:pt x="101" y="265"/>
                    <a:pt x="113" y="275"/>
                    <a:pt x="127" y="283"/>
                  </a:cubicBezTo>
                  <a:cubicBezTo>
                    <a:pt x="144" y="275"/>
                    <a:pt x="150" y="273"/>
                    <a:pt x="159" y="273"/>
                  </a:cubicBezTo>
                  <a:cubicBezTo>
                    <a:pt x="164" y="273"/>
                    <a:pt x="171" y="274"/>
                    <a:pt x="181" y="275"/>
                  </a:cubicBezTo>
                  <a:cubicBezTo>
                    <a:pt x="183" y="275"/>
                    <a:pt x="184" y="275"/>
                    <a:pt x="186" y="275"/>
                  </a:cubicBezTo>
                  <a:cubicBezTo>
                    <a:pt x="201" y="275"/>
                    <a:pt x="216" y="270"/>
                    <a:pt x="230" y="264"/>
                  </a:cubicBezTo>
                  <a:cubicBezTo>
                    <a:pt x="236" y="261"/>
                    <a:pt x="242" y="257"/>
                    <a:pt x="248" y="252"/>
                  </a:cubicBezTo>
                  <a:cubicBezTo>
                    <a:pt x="247" y="249"/>
                    <a:pt x="245" y="247"/>
                    <a:pt x="244" y="245"/>
                  </a:cubicBezTo>
                  <a:cubicBezTo>
                    <a:pt x="238" y="235"/>
                    <a:pt x="231" y="226"/>
                    <a:pt x="223" y="217"/>
                  </a:cubicBezTo>
                  <a:cubicBezTo>
                    <a:pt x="216" y="209"/>
                    <a:pt x="208" y="202"/>
                    <a:pt x="201" y="194"/>
                  </a:cubicBezTo>
                  <a:cubicBezTo>
                    <a:pt x="198" y="190"/>
                    <a:pt x="196" y="185"/>
                    <a:pt x="194" y="180"/>
                  </a:cubicBezTo>
                  <a:cubicBezTo>
                    <a:pt x="186" y="163"/>
                    <a:pt x="180" y="145"/>
                    <a:pt x="176" y="126"/>
                  </a:cubicBezTo>
                  <a:cubicBezTo>
                    <a:pt x="175" y="117"/>
                    <a:pt x="174" y="110"/>
                    <a:pt x="178" y="101"/>
                  </a:cubicBezTo>
                  <a:cubicBezTo>
                    <a:pt x="184" y="87"/>
                    <a:pt x="182" y="71"/>
                    <a:pt x="180" y="56"/>
                  </a:cubicBezTo>
                  <a:cubicBezTo>
                    <a:pt x="180" y="53"/>
                    <a:pt x="180" y="49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35"/>
                    <a:pt x="179" y="24"/>
                    <a:pt x="178" y="14"/>
                  </a:cubicBezTo>
                  <a:cubicBezTo>
                    <a:pt x="178" y="9"/>
                    <a:pt x="178" y="5"/>
                    <a:pt x="1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571"/>
              <a:ext cx="125" cy="182"/>
            </a:xfrm>
            <a:custGeom>
              <a:avLst/>
              <a:gdLst>
                <a:gd name="T0" fmla="*/ 5 w 175"/>
                <a:gd name="T1" fmla="*/ 47 h 253"/>
                <a:gd name="T2" fmla="*/ 6 w 175"/>
                <a:gd name="T3" fmla="*/ 57 h 253"/>
                <a:gd name="T4" fmla="*/ 4 w 175"/>
                <a:gd name="T5" fmla="*/ 102 h 253"/>
                <a:gd name="T6" fmla="*/ 2 w 175"/>
                <a:gd name="T7" fmla="*/ 127 h 253"/>
                <a:gd name="T8" fmla="*/ 20 w 175"/>
                <a:gd name="T9" fmla="*/ 181 h 253"/>
                <a:gd name="T10" fmla="*/ 27 w 175"/>
                <a:gd name="T11" fmla="*/ 195 h 253"/>
                <a:gd name="T12" fmla="*/ 49 w 175"/>
                <a:gd name="T13" fmla="*/ 218 h 253"/>
                <a:gd name="T14" fmla="*/ 70 w 175"/>
                <a:gd name="T15" fmla="*/ 246 h 253"/>
                <a:gd name="T16" fmla="*/ 74 w 175"/>
                <a:gd name="T17" fmla="*/ 253 h 253"/>
                <a:gd name="T18" fmla="*/ 91 w 175"/>
                <a:gd name="T19" fmla="*/ 239 h 253"/>
                <a:gd name="T20" fmla="*/ 117 w 175"/>
                <a:gd name="T21" fmla="*/ 47 h 253"/>
                <a:gd name="T22" fmla="*/ 88 w 175"/>
                <a:gd name="T23" fmla="*/ 59 h 253"/>
                <a:gd name="T24" fmla="*/ 81 w 175"/>
                <a:gd name="T25" fmla="*/ 61 h 253"/>
                <a:gd name="T26" fmla="*/ 64 w 175"/>
                <a:gd name="T27" fmla="*/ 59 h 253"/>
                <a:gd name="T28" fmla="*/ 23 w 175"/>
                <a:gd name="T29" fmla="*/ 50 h 253"/>
                <a:gd name="T30" fmla="*/ 5 w 175"/>
                <a:gd name="T31" fmla="*/ 47 h 253"/>
                <a:gd name="T32" fmla="*/ 20 w 175"/>
                <a:gd name="T33" fmla="*/ 0 h 253"/>
                <a:gd name="T34" fmla="*/ 4 w 175"/>
                <a:gd name="T35" fmla="*/ 1 h 253"/>
                <a:gd name="T36" fmla="*/ 4 w 175"/>
                <a:gd name="T37" fmla="*/ 15 h 253"/>
                <a:gd name="T38" fmla="*/ 5 w 175"/>
                <a:gd name="T39" fmla="*/ 47 h 253"/>
                <a:gd name="T40" fmla="*/ 11 w 175"/>
                <a:gd name="T41" fmla="*/ 46 h 253"/>
                <a:gd name="T42" fmla="*/ 11 w 175"/>
                <a:gd name="T43" fmla="*/ 46 h 253"/>
                <a:gd name="T44" fmla="*/ 14 w 175"/>
                <a:gd name="T45" fmla="*/ 46 h 253"/>
                <a:gd name="T46" fmla="*/ 69 w 175"/>
                <a:gd name="T47" fmla="*/ 12 h 253"/>
                <a:gd name="T48" fmla="*/ 61 w 175"/>
                <a:gd name="T49" fmla="*/ 8 h 253"/>
                <a:gd name="T50" fmla="*/ 20 w 175"/>
                <a:gd name="T5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253">
                  <a:moveTo>
                    <a:pt x="5" y="47"/>
                  </a:moveTo>
                  <a:cubicBezTo>
                    <a:pt x="6" y="50"/>
                    <a:pt x="6" y="54"/>
                    <a:pt x="6" y="57"/>
                  </a:cubicBezTo>
                  <a:cubicBezTo>
                    <a:pt x="8" y="72"/>
                    <a:pt x="10" y="88"/>
                    <a:pt x="4" y="102"/>
                  </a:cubicBezTo>
                  <a:cubicBezTo>
                    <a:pt x="0" y="111"/>
                    <a:pt x="1" y="118"/>
                    <a:pt x="2" y="127"/>
                  </a:cubicBezTo>
                  <a:cubicBezTo>
                    <a:pt x="6" y="146"/>
                    <a:pt x="12" y="164"/>
                    <a:pt x="20" y="181"/>
                  </a:cubicBezTo>
                  <a:cubicBezTo>
                    <a:pt x="22" y="186"/>
                    <a:pt x="24" y="191"/>
                    <a:pt x="27" y="195"/>
                  </a:cubicBezTo>
                  <a:cubicBezTo>
                    <a:pt x="34" y="203"/>
                    <a:pt x="42" y="210"/>
                    <a:pt x="49" y="218"/>
                  </a:cubicBezTo>
                  <a:cubicBezTo>
                    <a:pt x="57" y="227"/>
                    <a:pt x="64" y="236"/>
                    <a:pt x="70" y="246"/>
                  </a:cubicBezTo>
                  <a:cubicBezTo>
                    <a:pt x="71" y="248"/>
                    <a:pt x="73" y="250"/>
                    <a:pt x="74" y="253"/>
                  </a:cubicBezTo>
                  <a:cubicBezTo>
                    <a:pt x="80" y="248"/>
                    <a:pt x="85" y="243"/>
                    <a:pt x="91" y="239"/>
                  </a:cubicBezTo>
                  <a:cubicBezTo>
                    <a:pt x="147" y="198"/>
                    <a:pt x="175" y="109"/>
                    <a:pt x="117" y="47"/>
                  </a:cubicBezTo>
                  <a:cubicBezTo>
                    <a:pt x="107" y="50"/>
                    <a:pt x="97" y="53"/>
                    <a:pt x="88" y="59"/>
                  </a:cubicBezTo>
                  <a:cubicBezTo>
                    <a:pt x="87" y="61"/>
                    <a:pt x="84" y="61"/>
                    <a:pt x="81" y="61"/>
                  </a:cubicBezTo>
                  <a:cubicBezTo>
                    <a:pt x="76" y="61"/>
                    <a:pt x="69" y="60"/>
                    <a:pt x="64" y="59"/>
                  </a:cubicBezTo>
                  <a:cubicBezTo>
                    <a:pt x="50" y="56"/>
                    <a:pt x="37" y="52"/>
                    <a:pt x="23" y="50"/>
                  </a:cubicBezTo>
                  <a:cubicBezTo>
                    <a:pt x="17" y="49"/>
                    <a:pt x="11" y="49"/>
                    <a:pt x="5" y="47"/>
                  </a:cubicBezTo>
                  <a:moveTo>
                    <a:pt x="20" y="0"/>
                  </a:moveTo>
                  <a:cubicBezTo>
                    <a:pt x="15" y="0"/>
                    <a:pt x="9" y="0"/>
                    <a:pt x="4" y="1"/>
                  </a:cubicBezTo>
                  <a:cubicBezTo>
                    <a:pt x="4" y="6"/>
                    <a:pt x="4" y="10"/>
                    <a:pt x="4" y="15"/>
                  </a:cubicBezTo>
                  <a:cubicBezTo>
                    <a:pt x="5" y="25"/>
                    <a:pt x="5" y="36"/>
                    <a:pt x="5" y="47"/>
                  </a:cubicBezTo>
                  <a:cubicBezTo>
                    <a:pt x="7" y="46"/>
                    <a:pt x="9" y="46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6"/>
                    <a:pt x="13" y="46"/>
                    <a:pt x="14" y="46"/>
                  </a:cubicBezTo>
                  <a:cubicBezTo>
                    <a:pt x="39" y="46"/>
                    <a:pt x="56" y="32"/>
                    <a:pt x="69" y="12"/>
                  </a:cubicBezTo>
                  <a:cubicBezTo>
                    <a:pt x="66" y="11"/>
                    <a:pt x="63" y="9"/>
                    <a:pt x="61" y="8"/>
                  </a:cubicBezTo>
                  <a:cubicBezTo>
                    <a:pt x="47" y="2"/>
                    <a:pt x="34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609"/>
              <a:ext cx="21" cy="18"/>
            </a:xfrm>
            <a:custGeom>
              <a:avLst/>
              <a:gdLst>
                <a:gd name="T0" fmla="*/ 16 w 30"/>
                <a:gd name="T1" fmla="*/ 0 h 25"/>
                <a:gd name="T2" fmla="*/ 5 w 30"/>
                <a:gd name="T3" fmla="*/ 7 h 25"/>
                <a:gd name="T4" fmla="*/ 6 w 30"/>
                <a:gd name="T5" fmla="*/ 20 h 25"/>
                <a:gd name="T6" fmla="*/ 3 w 30"/>
                <a:gd name="T7" fmla="*/ 21 h 25"/>
                <a:gd name="T8" fmla="*/ 9 w 30"/>
                <a:gd name="T9" fmla="*/ 25 h 25"/>
                <a:gd name="T10" fmla="*/ 13 w 30"/>
                <a:gd name="T11" fmla="*/ 24 h 25"/>
                <a:gd name="T12" fmla="*/ 26 w 30"/>
                <a:gd name="T13" fmla="*/ 18 h 25"/>
                <a:gd name="T14" fmla="*/ 29 w 30"/>
                <a:gd name="T15" fmla="*/ 15 h 25"/>
                <a:gd name="T16" fmla="*/ 19 w 30"/>
                <a:gd name="T17" fmla="*/ 1 h 25"/>
                <a:gd name="T18" fmla="*/ 16 w 30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5">
                  <a:moveTo>
                    <a:pt x="16" y="0"/>
                  </a:moveTo>
                  <a:cubicBezTo>
                    <a:pt x="11" y="0"/>
                    <a:pt x="6" y="3"/>
                    <a:pt x="5" y="7"/>
                  </a:cubicBezTo>
                  <a:cubicBezTo>
                    <a:pt x="3" y="11"/>
                    <a:pt x="0" y="16"/>
                    <a:pt x="6" y="20"/>
                  </a:cubicBezTo>
                  <a:cubicBezTo>
                    <a:pt x="5" y="20"/>
                    <a:pt x="4" y="21"/>
                    <a:pt x="3" y="21"/>
                  </a:cubicBezTo>
                  <a:cubicBezTo>
                    <a:pt x="5" y="24"/>
                    <a:pt x="7" y="25"/>
                    <a:pt x="9" y="25"/>
                  </a:cubicBezTo>
                  <a:cubicBezTo>
                    <a:pt x="11" y="25"/>
                    <a:pt x="12" y="25"/>
                    <a:pt x="13" y="24"/>
                  </a:cubicBezTo>
                  <a:cubicBezTo>
                    <a:pt x="17" y="23"/>
                    <a:pt x="21" y="21"/>
                    <a:pt x="26" y="18"/>
                  </a:cubicBezTo>
                  <a:cubicBezTo>
                    <a:pt x="27" y="18"/>
                    <a:pt x="29" y="16"/>
                    <a:pt x="29" y="15"/>
                  </a:cubicBezTo>
                  <a:cubicBezTo>
                    <a:pt x="30" y="11"/>
                    <a:pt x="23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6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580"/>
              <a:ext cx="81" cy="35"/>
            </a:xfrm>
            <a:custGeom>
              <a:avLst/>
              <a:gdLst>
                <a:gd name="T0" fmla="*/ 64 w 112"/>
                <a:gd name="T1" fmla="*/ 0 h 49"/>
                <a:gd name="T2" fmla="*/ 9 w 112"/>
                <a:gd name="T3" fmla="*/ 34 h 49"/>
                <a:gd name="T4" fmla="*/ 6 w 112"/>
                <a:gd name="T5" fmla="*/ 34 h 49"/>
                <a:gd name="T6" fmla="*/ 6 w 112"/>
                <a:gd name="T7" fmla="*/ 34 h 49"/>
                <a:gd name="T8" fmla="*/ 0 w 112"/>
                <a:gd name="T9" fmla="*/ 35 h 49"/>
                <a:gd name="T10" fmla="*/ 0 w 112"/>
                <a:gd name="T11" fmla="*/ 35 h 49"/>
                <a:gd name="T12" fmla="*/ 18 w 112"/>
                <a:gd name="T13" fmla="*/ 38 h 49"/>
                <a:gd name="T14" fmla="*/ 59 w 112"/>
                <a:gd name="T15" fmla="*/ 47 h 49"/>
                <a:gd name="T16" fmla="*/ 76 w 112"/>
                <a:gd name="T17" fmla="*/ 49 h 49"/>
                <a:gd name="T18" fmla="*/ 83 w 112"/>
                <a:gd name="T19" fmla="*/ 47 h 49"/>
                <a:gd name="T20" fmla="*/ 112 w 112"/>
                <a:gd name="T21" fmla="*/ 35 h 49"/>
                <a:gd name="T22" fmla="*/ 64 w 112"/>
                <a:gd name="T2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49">
                  <a:moveTo>
                    <a:pt x="64" y="0"/>
                  </a:moveTo>
                  <a:cubicBezTo>
                    <a:pt x="51" y="20"/>
                    <a:pt x="34" y="34"/>
                    <a:pt x="9" y="34"/>
                  </a:cubicBezTo>
                  <a:cubicBezTo>
                    <a:pt x="8" y="34"/>
                    <a:pt x="7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4" y="34"/>
                    <a:pt x="2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37"/>
                    <a:pt x="12" y="37"/>
                    <a:pt x="18" y="38"/>
                  </a:cubicBezTo>
                  <a:cubicBezTo>
                    <a:pt x="32" y="40"/>
                    <a:pt x="45" y="44"/>
                    <a:pt x="59" y="47"/>
                  </a:cubicBezTo>
                  <a:cubicBezTo>
                    <a:pt x="64" y="48"/>
                    <a:pt x="71" y="49"/>
                    <a:pt x="76" y="49"/>
                  </a:cubicBezTo>
                  <a:cubicBezTo>
                    <a:pt x="79" y="49"/>
                    <a:pt x="82" y="49"/>
                    <a:pt x="83" y="47"/>
                  </a:cubicBezTo>
                  <a:cubicBezTo>
                    <a:pt x="92" y="41"/>
                    <a:pt x="102" y="38"/>
                    <a:pt x="112" y="35"/>
                  </a:cubicBezTo>
                  <a:cubicBezTo>
                    <a:pt x="100" y="22"/>
                    <a:pt x="84" y="1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" y="1658"/>
              <a:ext cx="107" cy="63"/>
            </a:xfrm>
            <a:custGeom>
              <a:avLst/>
              <a:gdLst>
                <a:gd name="T0" fmla="*/ 106 w 149"/>
                <a:gd name="T1" fmla="*/ 0 h 88"/>
                <a:gd name="T2" fmla="*/ 20 w 149"/>
                <a:gd name="T3" fmla="*/ 33 h 88"/>
                <a:gd name="T4" fmla="*/ 35 w 149"/>
                <a:gd name="T5" fmla="*/ 86 h 88"/>
                <a:gd name="T6" fmla="*/ 62 w 149"/>
                <a:gd name="T7" fmla="*/ 88 h 88"/>
                <a:gd name="T8" fmla="*/ 119 w 149"/>
                <a:gd name="T9" fmla="*/ 72 h 88"/>
                <a:gd name="T10" fmla="*/ 142 w 149"/>
                <a:gd name="T11" fmla="*/ 26 h 88"/>
                <a:gd name="T12" fmla="*/ 106 w 149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88">
                  <a:moveTo>
                    <a:pt x="106" y="0"/>
                  </a:moveTo>
                  <a:cubicBezTo>
                    <a:pt x="71" y="2"/>
                    <a:pt x="42" y="9"/>
                    <a:pt x="20" y="33"/>
                  </a:cubicBezTo>
                  <a:cubicBezTo>
                    <a:pt x="0" y="54"/>
                    <a:pt x="7" y="82"/>
                    <a:pt x="35" y="86"/>
                  </a:cubicBezTo>
                  <a:cubicBezTo>
                    <a:pt x="44" y="87"/>
                    <a:pt x="53" y="88"/>
                    <a:pt x="62" y="88"/>
                  </a:cubicBezTo>
                  <a:cubicBezTo>
                    <a:pt x="81" y="88"/>
                    <a:pt x="101" y="84"/>
                    <a:pt x="119" y="72"/>
                  </a:cubicBezTo>
                  <a:cubicBezTo>
                    <a:pt x="136" y="61"/>
                    <a:pt x="149" y="45"/>
                    <a:pt x="142" y="26"/>
                  </a:cubicBezTo>
                  <a:cubicBezTo>
                    <a:pt x="137" y="14"/>
                    <a:pt x="119" y="8"/>
                    <a:pt x="10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7" y="1824"/>
              <a:ext cx="34" cy="44"/>
            </a:xfrm>
            <a:custGeom>
              <a:avLst/>
              <a:gdLst>
                <a:gd name="T0" fmla="*/ 23 w 48"/>
                <a:gd name="T1" fmla="*/ 0 h 61"/>
                <a:gd name="T2" fmla="*/ 17 w 48"/>
                <a:gd name="T3" fmla="*/ 1 h 61"/>
                <a:gd name="T4" fmla="*/ 16 w 48"/>
                <a:gd name="T5" fmla="*/ 3 h 61"/>
                <a:gd name="T6" fmla="*/ 0 w 48"/>
                <a:gd name="T7" fmla="*/ 60 h 61"/>
                <a:gd name="T8" fmla="*/ 4 w 48"/>
                <a:gd name="T9" fmla="*/ 61 h 61"/>
                <a:gd name="T10" fmla="*/ 9 w 48"/>
                <a:gd name="T11" fmla="*/ 61 h 61"/>
                <a:gd name="T12" fmla="*/ 45 w 48"/>
                <a:gd name="T13" fmla="*/ 29 h 61"/>
                <a:gd name="T14" fmla="*/ 28 w 48"/>
                <a:gd name="T15" fmla="*/ 0 h 61"/>
                <a:gd name="T16" fmla="*/ 23 w 48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61">
                  <a:moveTo>
                    <a:pt x="23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16" y="2"/>
                    <a:pt x="16" y="3"/>
                  </a:cubicBezTo>
                  <a:cubicBezTo>
                    <a:pt x="10" y="22"/>
                    <a:pt x="6" y="41"/>
                    <a:pt x="0" y="60"/>
                  </a:cubicBezTo>
                  <a:cubicBezTo>
                    <a:pt x="1" y="60"/>
                    <a:pt x="3" y="61"/>
                    <a:pt x="4" y="61"/>
                  </a:cubicBezTo>
                  <a:cubicBezTo>
                    <a:pt x="6" y="61"/>
                    <a:pt x="8" y="61"/>
                    <a:pt x="9" y="61"/>
                  </a:cubicBezTo>
                  <a:cubicBezTo>
                    <a:pt x="31" y="61"/>
                    <a:pt x="48" y="49"/>
                    <a:pt x="45" y="29"/>
                  </a:cubicBezTo>
                  <a:cubicBezTo>
                    <a:pt x="44" y="17"/>
                    <a:pt x="32" y="7"/>
                    <a:pt x="28" y="0"/>
                  </a:cubicBezTo>
                  <a:cubicBezTo>
                    <a:pt x="26" y="0"/>
                    <a:pt x="25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1" y="1825"/>
              <a:ext cx="28" cy="42"/>
            </a:xfrm>
            <a:custGeom>
              <a:avLst/>
              <a:gdLst>
                <a:gd name="T0" fmla="*/ 39 w 39"/>
                <a:gd name="T1" fmla="*/ 0 h 59"/>
                <a:gd name="T2" fmla="*/ 1 w 39"/>
                <a:gd name="T3" fmla="*/ 30 h 59"/>
                <a:gd name="T4" fmla="*/ 22 w 39"/>
                <a:gd name="T5" fmla="*/ 59 h 59"/>
                <a:gd name="T6" fmla="*/ 38 w 39"/>
                <a:gd name="T7" fmla="*/ 2 h 59"/>
                <a:gd name="T8" fmla="*/ 39 w 39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9">
                  <a:moveTo>
                    <a:pt x="39" y="0"/>
                  </a:moveTo>
                  <a:cubicBezTo>
                    <a:pt x="18" y="2"/>
                    <a:pt x="0" y="17"/>
                    <a:pt x="1" y="30"/>
                  </a:cubicBezTo>
                  <a:cubicBezTo>
                    <a:pt x="2" y="43"/>
                    <a:pt x="7" y="56"/>
                    <a:pt x="22" y="59"/>
                  </a:cubicBezTo>
                  <a:cubicBezTo>
                    <a:pt x="28" y="40"/>
                    <a:pt x="32" y="21"/>
                    <a:pt x="38" y="2"/>
                  </a:cubicBezTo>
                  <a:cubicBezTo>
                    <a:pt x="38" y="1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" y="1934"/>
              <a:ext cx="35" cy="36"/>
            </a:xfrm>
            <a:custGeom>
              <a:avLst/>
              <a:gdLst>
                <a:gd name="T0" fmla="*/ 20 w 48"/>
                <a:gd name="T1" fmla="*/ 0 h 50"/>
                <a:gd name="T2" fmla="*/ 2 w 48"/>
                <a:gd name="T3" fmla="*/ 27 h 50"/>
                <a:gd name="T4" fmla="*/ 27 w 48"/>
                <a:gd name="T5" fmla="*/ 50 h 50"/>
                <a:gd name="T6" fmla="*/ 28 w 48"/>
                <a:gd name="T7" fmla="*/ 50 h 50"/>
                <a:gd name="T8" fmla="*/ 45 w 48"/>
                <a:gd name="T9" fmla="*/ 33 h 50"/>
                <a:gd name="T10" fmla="*/ 20 w 48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50">
                  <a:moveTo>
                    <a:pt x="20" y="0"/>
                  </a:moveTo>
                  <a:cubicBezTo>
                    <a:pt x="11" y="13"/>
                    <a:pt x="2" y="20"/>
                    <a:pt x="2" y="27"/>
                  </a:cubicBezTo>
                  <a:cubicBezTo>
                    <a:pt x="0" y="43"/>
                    <a:pt x="12" y="49"/>
                    <a:pt x="27" y="50"/>
                  </a:cubicBezTo>
                  <a:cubicBezTo>
                    <a:pt x="27" y="50"/>
                    <a:pt x="28" y="50"/>
                    <a:pt x="28" y="50"/>
                  </a:cubicBezTo>
                  <a:cubicBezTo>
                    <a:pt x="40" y="50"/>
                    <a:pt x="48" y="43"/>
                    <a:pt x="45" y="33"/>
                  </a:cubicBezTo>
                  <a:cubicBezTo>
                    <a:pt x="42" y="22"/>
                    <a:pt x="31" y="14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1" y="1609"/>
              <a:ext cx="16" cy="19"/>
            </a:xfrm>
            <a:custGeom>
              <a:avLst/>
              <a:gdLst>
                <a:gd name="T0" fmla="*/ 17 w 22"/>
                <a:gd name="T1" fmla="*/ 0 h 27"/>
                <a:gd name="T2" fmla="*/ 2 w 22"/>
                <a:gd name="T3" fmla="*/ 15 h 27"/>
                <a:gd name="T4" fmla="*/ 10 w 22"/>
                <a:gd name="T5" fmla="*/ 27 h 27"/>
                <a:gd name="T6" fmla="*/ 10 w 22"/>
                <a:gd name="T7" fmla="*/ 27 h 27"/>
                <a:gd name="T8" fmla="*/ 20 w 22"/>
                <a:gd name="T9" fmla="*/ 22 h 27"/>
                <a:gd name="T10" fmla="*/ 19 w 22"/>
                <a:gd name="T11" fmla="*/ 22 h 27"/>
                <a:gd name="T12" fmla="*/ 10 w 22"/>
                <a:gd name="T13" fmla="*/ 18 h 27"/>
                <a:gd name="T14" fmla="*/ 22 w 22"/>
                <a:gd name="T15" fmla="*/ 10 h 27"/>
                <a:gd name="T16" fmla="*/ 17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17" y="0"/>
                  </a:moveTo>
                  <a:cubicBezTo>
                    <a:pt x="10" y="7"/>
                    <a:pt x="4" y="10"/>
                    <a:pt x="2" y="15"/>
                  </a:cubicBezTo>
                  <a:cubicBezTo>
                    <a:pt x="0" y="18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3" y="26"/>
                    <a:pt x="17" y="24"/>
                    <a:pt x="20" y="22"/>
                  </a:cubicBezTo>
                  <a:cubicBezTo>
                    <a:pt x="20" y="22"/>
                    <a:pt x="20" y="22"/>
                    <a:pt x="19" y="22"/>
                  </a:cubicBezTo>
                  <a:cubicBezTo>
                    <a:pt x="17" y="22"/>
                    <a:pt x="15" y="20"/>
                    <a:pt x="10" y="18"/>
                  </a:cubicBezTo>
                  <a:cubicBezTo>
                    <a:pt x="14" y="15"/>
                    <a:pt x="18" y="13"/>
                    <a:pt x="22" y="10"/>
                  </a:cubicBezTo>
                  <a:cubicBezTo>
                    <a:pt x="21" y="7"/>
                    <a:pt x="19" y="4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9" y="1616"/>
              <a:ext cx="10" cy="8"/>
            </a:xfrm>
            <a:custGeom>
              <a:avLst/>
              <a:gdLst>
                <a:gd name="T0" fmla="*/ 12 w 15"/>
                <a:gd name="T1" fmla="*/ 0 h 12"/>
                <a:gd name="T2" fmla="*/ 0 w 15"/>
                <a:gd name="T3" fmla="*/ 8 h 12"/>
                <a:gd name="T4" fmla="*/ 9 w 15"/>
                <a:gd name="T5" fmla="*/ 12 h 12"/>
                <a:gd name="T6" fmla="*/ 10 w 15"/>
                <a:gd name="T7" fmla="*/ 12 h 12"/>
                <a:gd name="T8" fmla="*/ 14 w 15"/>
                <a:gd name="T9" fmla="*/ 7 h 12"/>
                <a:gd name="T10" fmla="*/ 12 w 15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2">
                  <a:moveTo>
                    <a:pt x="12" y="0"/>
                  </a:moveTo>
                  <a:cubicBezTo>
                    <a:pt x="8" y="3"/>
                    <a:pt x="4" y="5"/>
                    <a:pt x="0" y="8"/>
                  </a:cubicBezTo>
                  <a:cubicBezTo>
                    <a:pt x="5" y="10"/>
                    <a:pt x="7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0"/>
                    <a:pt x="13" y="8"/>
                    <a:pt x="14" y="7"/>
                  </a:cubicBezTo>
                  <a:cubicBezTo>
                    <a:pt x="15" y="5"/>
                    <a:pt x="14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1" y="1930"/>
              <a:ext cx="15" cy="17"/>
            </a:xfrm>
            <a:custGeom>
              <a:avLst/>
              <a:gdLst>
                <a:gd name="T0" fmla="*/ 14 w 21"/>
                <a:gd name="T1" fmla="*/ 0 h 23"/>
                <a:gd name="T2" fmla="*/ 0 w 21"/>
                <a:gd name="T3" fmla="*/ 14 h 23"/>
                <a:gd name="T4" fmla="*/ 8 w 21"/>
                <a:gd name="T5" fmla="*/ 23 h 23"/>
                <a:gd name="T6" fmla="*/ 21 w 21"/>
                <a:gd name="T7" fmla="*/ 8 h 23"/>
                <a:gd name="T8" fmla="*/ 14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14" y="0"/>
                  </a:moveTo>
                  <a:cubicBezTo>
                    <a:pt x="10" y="5"/>
                    <a:pt x="4" y="9"/>
                    <a:pt x="0" y="14"/>
                  </a:cubicBezTo>
                  <a:cubicBezTo>
                    <a:pt x="0" y="14"/>
                    <a:pt x="5" y="20"/>
                    <a:pt x="8" y="23"/>
                  </a:cubicBezTo>
                  <a:cubicBezTo>
                    <a:pt x="12" y="18"/>
                    <a:pt x="17" y="13"/>
                    <a:pt x="21" y="8"/>
                  </a:cubicBezTo>
                  <a:cubicBezTo>
                    <a:pt x="19" y="6"/>
                    <a:pt x="17" y="3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7291787" y="1967405"/>
            <a:ext cx="442403" cy="618191"/>
            <a:chOff x="9527853" y="1873405"/>
            <a:chExt cx="442403" cy="618191"/>
          </a:xfrm>
        </p:grpSpPr>
        <p:sp>
          <p:nvSpPr>
            <p:cNvPr id="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74343" y="1873405"/>
              <a:ext cx="140631" cy="70317"/>
            </a:xfrm>
            <a:custGeom>
              <a:avLst/>
              <a:gdLst>
                <a:gd name="T0" fmla="*/ 0 w 210"/>
                <a:gd name="T1" fmla="*/ 105 h 106"/>
                <a:gd name="T2" fmla="*/ 0 w 210"/>
                <a:gd name="T3" fmla="*/ 0 h 106"/>
                <a:gd name="T4" fmla="*/ 209 w 210"/>
                <a:gd name="T5" fmla="*/ 0 h 106"/>
                <a:gd name="T6" fmla="*/ 209 w 210"/>
                <a:gd name="T7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106">
                  <a:moveTo>
                    <a:pt x="0" y="105"/>
                  </a:moveTo>
                  <a:lnTo>
                    <a:pt x="0" y="0"/>
                  </a:lnTo>
                  <a:lnTo>
                    <a:pt x="209" y="0"/>
                  </a:lnTo>
                  <a:lnTo>
                    <a:pt x="209" y="105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65941" y="1961300"/>
              <a:ext cx="363297" cy="530296"/>
            </a:xfrm>
            <a:custGeom>
              <a:avLst/>
              <a:gdLst>
                <a:gd name="T0" fmla="*/ 0 w 546"/>
                <a:gd name="T1" fmla="*/ 0 h 799"/>
                <a:gd name="T2" fmla="*/ 0 w 546"/>
                <a:gd name="T3" fmla="*/ 798 h 799"/>
                <a:gd name="T4" fmla="*/ 545 w 546"/>
                <a:gd name="T5" fmla="*/ 798 h 799"/>
                <a:gd name="T6" fmla="*/ 545 w 546"/>
                <a:gd name="T7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6" h="799">
                  <a:moveTo>
                    <a:pt x="0" y="0"/>
                  </a:moveTo>
                  <a:lnTo>
                    <a:pt x="0" y="798"/>
                  </a:lnTo>
                  <a:lnTo>
                    <a:pt x="545" y="798"/>
                  </a:lnTo>
                  <a:lnTo>
                    <a:pt x="545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686061" y="2060915"/>
              <a:ext cx="2931" cy="342788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806187" y="2060915"/>
              <a:ext cx="2929" cy="342788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527853" y="1952509"/>
              <a:ext cx="442403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6424964" y="2966682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427005" y="325258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4" name="Group 4出自【趣你的PPT】(微信:qunideppt)：最优质的PPT资源库"/>
          <p:cNvGrpSpPr>
            <a:grpSpLocks noChangeAspect="1"/>
          </p:cNvGrpSpPr>
          <p:nvPr/>
        </p:nvGrpSpPr>
        <p:grpSpPr bwMode="auto">
          <a:xfrm>
            <a:off x="9196342" y="1628800"/>
            <a:ext cx="1830388" cy="1295400"/>
            <a:chOff x="4244" y="1154"/>
            <a:chExt cx="1153" cy="816"/>
          </a:xfrm>
          <a:solidFill>
            <a:srgbClr val="E3342E"/>
          </a:solidFill>
        </p:grpSpPr>
        <p:sp>
          <p:nvSpPr>
            <p:cNvPr id="1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35" y="1362"/>
              <a:ext cx="560" cy="481"/>
            </a:xfrm>
            <a:custGeom>
              <a:avLst/>
              <a:gdLst>
                <a:gd name="T0" fmla="*/ 92 w 781"/>
                <a:gd name="T1" fmla="*/ 558 h 670"/>
                <a:gd name="T2" fmla="*/ 100 w 781"/>
                <a:gd name="T3" fmla="*/ 529 h 670"/>
                <a:gd name="T4" fmla="*/ 115 w 781"/>
                <a:gd name="T5" fmla="*/ 580 h 670"/>
                <a:gd name="T6" fmla="*/ 86 w 781"/>
                <a:gd name="T7" fmla="*/ 595 h 670"/>
                <a:gd name="T8" fmla="*/ 65 w 781"/>
                <a:gd name="T9" fmla="*/ 621 h 670"/>
                <a:gd name="T10" fmla="*/ 2 w 781"/>
                <a:gd name="T11" fmla="*/ 605 h 670"/>
                <a:gd name="T12" fmla="*/ 36 w 781"/>
                <a:gd name="T13" fmla="*/ 664 h 670"/>
                <a:gd name="T14" fmla="*/ 65 w 781"/>
                <a:gd name="T15" fmla="*/ 659 h 670"/>
                <a:gd name="T16" fmla="*/ 80 w 781"/>
                <a:gd name="T17" fmla="*/ 649 h 670"/>
                <a:gd name="T18" fmla="*/ 84 w 781"/>
                <a:gd name="T19" fmla="*/ 649 h 670"/>
                <a:gd name="T20" fmla="*/ 114 w 781"/>
                <a:gd name="T21" fmla="*/ 657 h 670"/>
                <a:gd name="T22" fmla="*/ 124 w 781"/>
                <a:gd name="T23" fmla="*/ 658 h 670"/>
                <a:gd name="T24" fmla="*/ 170 w 781"/>
                <a:gd name="T25" fmla="*/ 662 h 670"/>
                <a:gd name="T26" fmla="*/ 215 w 781"/>
                <a:gd name="T27" fmla="*/ 660 h 670"/>
                <a:gd name="T28" fmla="*/ 287 w 781"/>
                <a:gd name="T29" fmla="*/ 639 h 670"/>
                <a:gd name="T30" fmla="*/ 307 w 781"/>
                <a:gd name="T31" fmla="*/ 626 h 670"/>
                <a:gd name="T32" fmla="*/ 246 w 781"/>
                <a:gd name="T33" fmla="*/ 559 h 670"/>
                <a:gd name="T34" fmla="*/ 178 w 781"/>
                <a:gd name="T35" fmla="*/ 523 h 670"/>
                <a:gd name="T36" fmla="*/ 248 w 781"/>
                <a:gd name="T37" fmla="*/ 427 h 670"/>
                <a:gd name="T38" fmla="*/ 338 w 781"/>
                <a:gd name="T39" fmla="*/ 616 h 670"/>
                <a:gd name="T40" fmla="*/ 417 w 781"/>
                <a:gd name="T41" fmla="*/ 569 h 670"/>
                <a:gd name="T42" fmla="*/ 426 w 781"/>
                <a:gd name="T43" fmla="*/ 523 h 670"/>
                <a:gd name="T44" fmla="*/ 407 w 781"/>
                <a:gd name="T45" fmla="*/ 513 h 670"/>
                <a:gd name="T46" fmla="*/ 378 w 781"/>
                <a:gd name="T47" fmla="*/ 492 h 670"/>
                <a:gd name="T48" fmla="*/ 353 w 781"/>
                <a:gd name="T49" fmla="*/ 468 h 670"/>
                <a:gd name="T50" fmla="*/ 340 w 781"/>
                <a:gd name="T51" fmla="*/ 471 h 670"/>
                <a:gd name="T52" fmla="*/ 294 w 781"/>
                <a:gd name="T53" fmla="*/ 454 h 670"/>
                <a:gd name="T54" fmla="*/ 279 w 781"/>
                <a:gd name="T55" fmla="*/ 443 h 670"/>
                <a:gd name="T56" fmla="*/ 759 w 781"/>
                <a:gd name="T57" fmla="*/ 347 h 670"/>
                <a:gd name="T58" fmla="*/ 705 w 781"/>
                <a:gd name="T59" fmla="*/ 410 h 670"/>
                <a:gd name="T60" fmla="*/ 705 w 781"/>
                <a:gd name="T61" fmla="*/ 423 h 670"/>
                <a:gd name="T62" fmla="*/ 743 w 781"/>
                <a:gd name="T63" fmla="*/ 399 h 670"/>
                <a:gd name="T64" fmla="*/ 781 w 781"/>
                <a:gd name="T65" fmla="*/ 387 h 670"/>
                <a:gd name="T66" fmla="*/ 759 w 781"/>
                <a:gd name="T67" fmla="*/ 347 h 670"/>
                <a:gd name="T68" fmla="*/ 194 w 781"/>
                <a:gd name="T69" fmla="*/ 50 h 670"/>
                <a:gd name="T70" fmla="*/ 207 w 781"/>
                <a:gd name="T71" fmla="*/ 47 h 670"/>
                <a:gd name="T72" fmla="*/ 101 w 781"/>
                <a:gd name="T73" fmla="*/ 2 h 670"/>
                <a:gd name="T74" fmla="*/ 76 w 781"/>
                <a:gd name="T75" fmla="*/ 2 h 670"/>
                <a:gd name="T76" fmla="*/ 0 w 781"/>
                <a:gd name="T77" fmla="*/ 52 h 670"/>
                <a:gd name="T78" fmla="*/ 46 w 781"/>
                <a:gd name="T79" fmla="*/ 72 h 670"/>
                <a:gd name="T80" fmla="*/ 87 w 781"/>
                <a:gd name="T81" fmla="*/ 27 h 670"/>
                <a:gd name="T82" fmla="*/ 226 w 781"/>
                <a:gd name="T83" fmla="*/ 0 h 670"/>
                <a:gd name="T84" fmla="*/ 235 w 781"/>
                <a:gd name="T85" fmla="*/ 10 h 670"/>
                <a:gd name="T86" fmla="*/ 238 w 781"/>
                <a:gd name="T87" fmla="*/ 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1" h="670">
                  <a:moveTo>
                    <a:pt x="96" y="528"/>
                  </a:moveTo>
                  <a:cubicBezTo>
                    <a:pt x="90" y="528"/>
                    <a:pt x="85" y="532"/>
                    <a:pt x="83" y="539"/>
                  </a:cubicBezTo>
                  <a:cubicBezTo>
                    <a:pt x="80" y="547"/>
                    <a:pt x="83" y="555"/>
                    <a:pt x="92" y="558"/>
                  </a:cubicBezTo>
                  <a:cubicBezTo>
                    <a:pt x="96" y="560"/>
                    <a:pt x="101" y="560"/>
                    <a:pt x="105" y="560"/>
                  </a:cubicBezTo>
                  <a:cubicBezTo>
                    <a:pt x="105" y="556"/>
                    <a:pt x="105" y="552"/>
                    <a:pt x="105" y="548"/>
                  </a:cubicBezTo>
                  <a:cubicBezTo>
                    <a:pt x="103" y="542"/>
                    <a:pt x="102" y="536"/>
                    <a:pt x="100" y="529"/>
                  </a:cubicBezTo>
                  <a:cubicBezTo>
                    <a:pt x="98" y="528"/>
                    <a:pt x="97" y="528"/>
                    <a:pt x="96" y="528"/>
                  </a:cubicBezTo>
                  <a:moveTo>
                    <a:pt x="178" y="523"/>
                  </a:moveTo>
                  <a:cubicBezTo>
                    <a:pt x="142" y="523"/>
                    <a:pt x="128" y="552"/>
                    <a:pt x="115" y="580"/>
                  </a:cubicBezTo>
                  <a:cubicBezTo>
                    <a:pt x="110" y="590"/>
                    <a:pt x="107" y="596"/>
                    <a:pt x="97" y="596"/>
                  </a:cubicBezTo>
                  <a:cubicBezTo>
                    <a:pt x="96" y="596"/>
                    <a:pt x="93" y="596"/>
                    <a:pt x="91" y="595"/>
                  </a:cubicBezTo>
                  <a:cubicBezTo>
                    <a:pt x="89" y="595"/>
                    <a:pt x="87" y="595"/>
                    <a:pt x="86" y="595"/>
                  </a:cubicBezTo>
                  <a:cubicBezTo>
                    <a:pt x="79" y="595"/>
                    <a:pt x="74" y="599"/>
                    <a:pt x="73" y="608"/>
                  </a:cubicBezTo>
                  <a:cubicBezTo>
                    <a:pt x="73" y="613"/>
                    <a:pt x="70" y="618"/>
                    <a:pt x="69" y="622"/>
                  </a:cubicBezTo>
                  <a:cubicBezTo>
                    <a:pt x="67" y="622"/>
                    <a:pt x="65" y="622"/>
                    <a:pt x="65" y="621"/>
                  </a:cubicBezTo>
                  <a:cubicBezTo>
                    <a:pt x="57" y="603"/>
                    <a:pt x="52" y="596"/>
                    <a:pt x="40" y="596"/>
                  </a:cubicBezTo>
                  <a:cubicBezTo>
                    <a:pt x="35" y="596"/>
                    <a:pt x="28" y="598"/>
                    <a:pt x="19" y="600"/>
                  </a:cubicBezTo>
                  <a:cubicBezTo>
                    <a:pt x="13" y="601"/>
                    <a:pt x="7" y="603"/>
                    <a:pt x="2" y="605"/>
                  </a:cubicBezTo>
                  <a:cubicBezTo>
                    <a:pt x="4" y="607"/>
                    <a:pt x="6" y="609"/>
                    <a:pt x="8" y="611"/>
                  </a:cubicBezTo>
                  <a:cubicBezTo>
                    <a:pt x="15" y="619"/>
                    <a:pt x="24" y="627"/>
                    <a:pt x="23" y="640"/>
                  </a:cubicBezTo>
                  <a:cubicBezTo>
                    <a:pt x="22" y="651"/>
                    <a:pt x="30" y="657"/>
                    <a:pt x="36" y="664"/>
                  </a:cubicBezTo>
                  <a:cubicBezTo>
                    <a:pt x="39" y="668"/>
                    <a:pt x="43" y="670"/>
                    <a:pt x="47" y="670"/>
                  </a:cubicBezTo>
                  <a:cubicBezTo>
                    <a:pt x="51" y="670"/>
                    <a:pt x="54" y="668"/>
                    <a:pt x="56" y="664"/>
                  </a:cubicBezTo>
                  <a:cubicBezTo>
                    <a:pt x="59" y="660"/>
                    <a:pt x="61" y="659"/>
                    <a:pt x="65" y="659"/>
                  </a:cubicBezTo>
                  <a:cubicBezTo>
                    <a:pt x="68" y="658"/>
                    <a:pt x="71" y="658"/>
                    <a:pt x="74" y="657"/>
                  </a:cubicBezTo>
                  <a:cubicBezTo>
                    <a:pt x="73" y="655"/>
                    <a:pt x="73" y="653"/>
                    <a:pt x="72" y="650"/>
                  </a:cubicBezTo>
                  <a:cubicBezTo>
                    <a:pt x="75" y="650"/>
                    <a:pt x="78" y="649"/>
                    <a:pt x="80" y="649"/>
                  </a:cubicBezTo>
                  <a:cubicBezTo>
                    <a:pt x="80" y="649"/>
                    <a:pt x="80" y="649"/>
                    <a:pt x="81" y="649"/>
                  </a:cubicBezTo>
                  <a:cubicBezTo>
                    <a:pt x="81" y="649"/>
                    <a:pt x="81" y="649"/>
                    <a:pt x="81" y="649"/>
                  </a:cubicBezTo>
                  <a:cubicBezTo>
                    <a:pt x="82" y="649"/>
                    <a:pt x="83" y="649"/>
                    <a:pt x="84" y="649"/>
                  </a:cubicBezTo>
                  <a:cubicBezTo>
                    <a:pt x="85" y="649"/>
                    <a:pt x="85" y="649"/>
                    <a:pt x="86" y="649"/>
                  </a:cubicBezTo>
                  <a:cubicBezTo>
                    <a:pt x="89" y="649"/>
                    <a:pt x="92" y="649"/>
                    <a:pt x="94" y="650"/>
                  </a:cubicBezTo>
                  <a:cubicBezTo>
                    <a:pt x="100" y="653"/>
                    <a:pt x="107" y="657"/>
                    <a:pt x="114" y="657"/>
                  </a:cubicBezTo>
                  <a:cubicBezTo>
                    <a:pt x="115" y="657"/>
                    <a:pt x="117" y="657"/>
                    <a:pt x="118" y="657"/>
                  </a:cubicBezTo>
                  <a:cubicBezTo>
                    <a:pt x="118" y="657"/>
                    <a:pt x="119" y="657"/>
                    <a:pt x="119" y="657"/>
                  </a:cubicBezTo>
                  <a:cubicBezTo>
                    <a:pt x="121" y="657"/>
                    <a:pt x="123" y="658"/>
                    <a:pt x="124" y="658"/>
                  </a:cubicBezTo>
                  <a:cubicBezTo>
                    <a:pt x="133" y="660"/>
                    <a:pt x="142" y="663"/>
                    <a:pt x="151" y="664"/>
                  </a:cubicBezTo>
                  <a:cubicBezTo>
                    <a:pt x="152" y="664"/>
                    <a:pt x="153" y="664"/>
                    <a:pt x="154" y="664"/>
                  </a:cubicBezTo>
                  <a:cubicBezTo>
                    <a:pt x="159" y="664"/>
                    <a:pt x="164" y="662"/>
                    <a:pt x="170" y="662"/>
                  </a:cubicBezTo>
                  <a:cubicBezTo>
                    <a:pt x="179" y="660"/>
                    <a:pt x="188" y="659"/>
                    <a:pt x="197" y="659"/>
                  </a:cubicBezTo>
                  <a:cubicBezTo>
                    <a:pt x="202" y="659"/>
                    <a:pt x="208" y="660"/>
                    <a:pt x="213" y="660"/>
                  </a:cubicBezTo>
                  <a:cubicBezTo>
                    <a:pt x="214" y="660"/>
                    <a:pt x="215" y="660"/>
                    <a:pt x="215" y="660"/>
                  </a:cubicBezTo>
                  <a:cubicBezTo>
                    <a:pt x="220" y="660"/>
                    <a:pt x="225" y="659"/>
                    <a:pt x="230" y="658"/>
                  </a:cubicBezTo>
                  <a:cubicBezTo>
                    <a:pt x="239" y="656"/>
                    <a:pt x="249" y="656"/>
                    <a:pt x="256" y="651"/>
                  </a:cubicBezTo>
                  <a:cubicBezTo>
                    <a:pt x="266" y="645"/>
                    <a:pt x="277" y="644"/>
                    <a:pt x="287" y="639"/>
                  </a:cubicBezTo>
                  <a:cubicBezTo>
                    <a:pt x="289" y="638"/>
                    <a:pt x="293" y="638"/>
                    <a:pt x="296" y="637"/>
                  </a:cubicBezTo>
                  <a:cubicBezTo>
                    <a:pt x="297" y="636"/>
                    <a:pt x="296" y="633"/>
                    <a:pt x="297" y="632"/>
                  </a:cubicBezTo>
                  <a:cubicBezTo>
                    <a:pt x="301" y="631"/>
                    <a:pt x="304" y="628"/>
                    <a:pt x="307" y="626"/>
                  </a:cubicBezTo>
                  <a:cubicBezTo>
                    <a:pt x="296" y="623"/>
                    <a:pt x="285" y="620"/>
                    <a:pt x="277" y="610"/>
                  </a:cubicBezTo>
                  <a:cubicBezTo>
                    <a:pt x="270" y="601"/>
                    <a:pt x="266" y="591"/>
                    <a:pt x="260" y="581"/>
                  </a:cubicBezTo>
                  <a:cubicBezTo>
                    <a:pt x="255" y="574"/>
                    <a:pt x="251" y="566"/>
                    <a:pt x="246" y="559"/>
                  </a:cubicBezTo>
                  <a:cubicBezTo>
                    <a:pt x="243" y="555"/>
                    <a:pt x="238" y="552"/>
                    <a:pt x="235" y="548"/>
                  </a:cubicBezTo>
                  <a:cubicBezTo>
                    <a:pt x="221" y="530"/>
                    <a:pt x="202" y="523"/>
                    <a:pt x="181" y="523"/>
                  </a:cubicBezTo>
                  <a:cubicBezTo>
                    <a:pt x="180" y="523"/>
                    <a:pt x="179" y="523"/>
                    <a:pt x="178" y="523"/>
                  </a:cubicBezTo>
                  <a:moveTo>
                    <a:pt x="258" y="417"/>
                  </a:moveTo>
                  <a:cubicBezTo>
                    <a:pt x="254" y="417"/>
                    <a:pt x="251" y="418"/>
                    <a:pt x="247" y="421"/>
                  </a:cubicBezTo>
                  <a:cubicBezTo>
                    <a:pt x="247" y="423"/>
                    <a:pt x="248" y="425"/>
                    <a:pt x="248" y="427"/>
                  </a:cubicBezTo>
                  <a:cubicBezTo>
                    <a:pt x="255" y="444"/>
                    <a:pt x="256" y="461"/>
                    <a:pt x="251" y="479"/>
                  </a:cubicBezTo>
                  <a:cubicBezTo>
                    <a:pt x="243" y="508"/>
                    <a:pt x="264" y="545"/>
                    <a:pt x="292" y="555"/>
                  </a:cubicBezTo>
                  <a:cubicBezTo>
                    <a:pt x="318" y="563"/>
                    <a:pt x="338" y="590"/>
                    <a:pt x="338" y="616"/>
                  </a:cubicBezTo>
                  <a:cubicBezTo>
                    <a:pt x="340" y="616"/>
                    <a:pt x="342" y="615"/>
                    <a:pt x="343" y="614"/>
                  </a:cubicBezTo>
                  <a:cubicBezTo>
                    <a:pt x="357" y="609"/>
                    <a:pt x="372" y="605"/>
                    <a:pt x="384" y="597"/>
                  </a:cubicBezTo>
                  <a:cubicBezTo>
                    <a:pt x="397" y="590"/>
                    <a:pt x="407" y="579"/>
                    <a:pt x="417" y="569"/>
                  </a:cubicBezTo>
                  <a:cubicBezTo>
                    <a:pt x="418" y="568"/>
                    <a:pt x="420" y="567"/>
                    <a:pt x="421" y="565"/>
                  </a:cubicBezTo>
                  <a:cubicBezTo>
                    <a:pt x="419" y="558"/>
                    <a:pt x="420" y="551"/>
                    <a:pt x="422" y="544"/>
                  </a:cubicBezTo>
                  <a:cubicBezTo>
                    <a:pt x="424" y="537"/>
                    <a:pt x="425" y="530"/>
                    <a:pt x="426" y="523"/>
                  </a:cubicBezTo>
                  <a:cubicBezTo>
                    <a:pt x="427" y="516"/>
                    <a:pt x="425" y="513"/>
                    <a:pt x="418" y="513"/>
                  </a:cubicBezTo>
                  <a:cubicBezTo>
                    <a:pt x="418" y="513"/>
                    <a:pt x="417" y="513"/>
                    <a:pt x="416" y="513"/>
                  </a:cubicBezTo>
                  <a:cubicBezTo>
                    <a:pt x="413" y="513"/>
                    <a:pt x="410" y="513"/>
                    <a:pt x="407" y="513"/>
                  </a:cubicBezTo>
                  <a:cubicBezTo>
                    <a:pt x="401" y="513"/>
                    <a:pt x="399" y="511"/>
                    <a:pt x="395" y="504"/>
                  </a:cubicBezTo>
                  <a:cubicBezTo>
                    <a:pt x="390" y="504"/>
                    <a:pt x="384" y="503"/>
                    <a:pt x="380" y="499"/>
                  </a:cubicBezTo>
                  <a:cubicBezTo>
                    <a:pt x="379" y="497"/>
                    <a:pt x="379" y="494"/>
                    <a:pt x="378" y="492"/>
                  </a:cubicBezTo>
                  <a:cubicBezTo>
                    <a:pt x="376" y="489"/>
                    <a:pt x="375" y="486"/>
                    <a:pt x="376" y="482"/>
                  </a:cubicBezTo>
                  <a:cubicBezTo>
                    <a:pt x="371" y="479"/>
                    <a:pt x="366" y="475"/>
                    <a:pt x="361" y="472"/>
                  </a:cubicBezTo>
                  <a:cubicBezTo>
                    <a:pt x="359" y="470"/>
                    <a:pt x="356" y="468"/>
                    <a:pt x="353" y="468"/>
                  </a:cubicBezTo>
                  <a:cubicBezTo>
                    <a:pt x="351" y="468"/>
                    <a:pt x="349" y="468"/>
                    <a:pt x="347" y="470"/>
                  </a:cubicBezTo>
                  <a:cubicBezTo>
                    <a:pt x="346" y="471"/>
                    <a:pt x="344" y="472"/>
                    <a:pt x="342" y="472"/>
                  </a:cubicBezTo>
                  <a:cubicBezTo>
                    <a:pt x="341" y="472"/>
                    <a:pt x="340" y="472"/>
                    <a:pt x="340" y="471"/>
                  </a:cubicBezTo>
                  <a:cubicBezTo>
                    <a:pt x="333" y="469"/>
                    <a:pt x="327" y="467"/>
                    <a:pt x="321" y="464"/>
                  </a:cubicBezTo>
                  <a:cubicBezTo>
                    <a:pt x="312" y="460"/>
                    <a:pt x="303" y="455"/>
                    <a:pt x="294" y="451"/>
                  </a:cubicBezTo>
                  <a:cubicBezTo>
                    <a:pt x="294" y="452"/>
                    <a:pt x="294" y="453"/>
                    <a:pt x="294" y="454"/>
                  </a:cubicBezTo>
                  <a:cubicBezTo>
                    <a:pt x="290" y="455"/>
                    <a:pt x="285" y="457"/>
                    <a:pt x="281" y="457"/>
                  </a:cubicBezTo>
                  <a:cubicBezTo>
                    <a:pt x="280" y="457"/>
                    <a:pt x="280" y="457"/>
                    <a:pt x="279" y="457"/>
                  </a:cubicBezTo>
                  <a:cubicBezTo>
                    <a:pt x="271" y="454"/>
                    <a:pt x="278" y="448"/>
                    <a:pt x="279" y="443"/>
                  </a:cubicBezTo>
                  <a:cubicBezTo>
                    <a:pt x="280" y="433"/>
                    <a:pt x="276" y="425"/>
                    <a:pt x="267" y="420"/>
                  </a:cubicBezTo>
                  <a:cubicBezTo>
                    <a:pt x="264" y="418"/>
                    <a:pt x="261" y="417"/>
                    <a:pt x="258" y="417"/>
                  </a:cubicBezTo>
                  <a:moveTo>
                    <a:pt x="759" y="347"/>
                  </a:moveTo>
                  <a:cubicBezTo>
                    <a:pt x="758" y="348"/>
                    <a:pt x="759" y="350"/>
                    <a:pt x="760" y="352"/>
                  </a:cubicBezTo>
                  <a:cubicBezTo>
                    <a:pt x="764" y="360"/>
                    <a:pt x="760" y="363"/>
                    <a:pt x="755" y="365"/>
                  </a:cubicBezTo>
                  <a:cubicBezTo>
                    <a:pt x="734" y="376"/>
                    <a:pt x="716" y="389"/>
                    <a:pt x="705" y="410"/>
                  </a:cubicBezTo>
                  <a:cubicBezTo>
                    <a:pt x="703" y="414"/>
                    <a:pt x="702" y="418"/>
                    <a:pt x="701" y="423"/>
                  </a:cubicBezTo>
                  <a:cubicBezTo>
                    <a:pt x="701" y="423"/>
                    <a:pt x="701" y="423"/>
                    <a:pt x="701" y="423"/>
                  </a:cubicBezTo>
                  <a:cubicBezTo>
                    <a:pt x="702" y="423"/>
                    <a:pt x="704" y="423"/>
                    <a:pt x="705" y="423"/>
                  </a:cubicBezTo>
                  <a:cubicBezTo>
                    <a:pt x="708" y="423"/>
                    <a:pt x="711" y="422"/>
                    <a:pt x="712" y="418"/>
                  </a:cubicBezTo>
                  <a:cubicBezTo>
                    <a:pt x="715" y="404"/>
                    <a:pt x="721" y="397"/>
                    <a:pt x="732" y="397"/>
                  </a:cubicBezTo>
                  <a:cubicBezTo>
                    <a:pt x="735" y="397"/>
                    <a:pt x="739" y="398"/>
                    <a:pt x="743" y="399"/>
                  </a:cubicBezTo>
                  <a:cubicBezTo>
                    <a:pt x="745" y="400"/>
                    <a:pt x="747" y="400"/>
                    <a:pt x="748" y="400"/>
                  </a:cubicBezTo>
                  <a:cubicBezTo>
                    <a:pt x="750" y="400"/>
                    <a:pt x="751" y="400"/>
                    <a:pt x="752" y="400"/>
                  </a:cubicBezTo>
                  <a:cubicBezTo>
                    <a:pt x="761" y="396"/>
                    <a:pt x="771" y="391"/>
                    <a:pt x="781" y="387"/>
                  </a:cubicBezTo>
                  <a:cubicBezTo>
                    <a:pt x="780" y="382"/>
                    <a:pt x="778" y="378"/>
                    <a:pt x="778" y="375"/>
                  </a:cubicBezTo>
                  <a:cubicBezTo>
                    <a:pt x="779" y="363"/>
                    <a:pt x="774" y="353"/>
                    <a:pt x="764" y="349"/>
                  </a:cubicBezTo>
                  <a:cubicBezTo>
                    <a:pt x="762" y="348"/>
                    <a:pt x="760" y="347"/>
                    <a:pt x="759" y="347"/>
                  </a:cubicBezTo>
                  <a:moveTo>
                    <a:pt x="203" y="45"/>
                  </a:moveTo>
                  <a:cubicBezTo>
                    <a:pt x="201" y="45"/>
                    <a:pt x="200" y="45"/>
                    <a:pt x="199" y="45"/>
                  </a:cubicBezTo>
                  <a:cubicBezTo>
                    <a:pt x="197" y="46"/>
                    <a:pt x="196" y="48"/>
                    <a:pt x="194" y="50"/>
                  </a:cubicBezTo>
                  <a:cubicBezTo>
                    <a:pt x="196" y="52"/>
                    <a:pt x="197" y="52"/>
                    <a:pt x="198" y="52"/>
                  </a:cubicBezTo>
                  <a:cubicBezTo>
                    <a:pt x="200" y="52"/>
                    <a:pt x="201" y="51"/>
                    <a:pt x="203" y="51"/>
                  </a:cubicBezTo>
                  <a:cubicBezTo>
                    <a:pt x="204" y="50"/>
                    <a:pt x="206" y="48"/>
                    <a:pt x="207" y="47"/>
                  </a:cubicBezTo>
                  <a:cubicBezTo>
                    <a:pt x="207" y="47"/>
                    <a:pt x="206" y="45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moveTo>
                    <a:pt x="101" y="2"/>
                  </a:moveTo>
                  <a:cubicBezTo>
                    <a:pt x="98" y="3"/>
                    <a:pt x="94" y="3"/>
                    <a:pt x="89" y="3"/>
                  </a:cubicBezTo>
                  <a:cubicBezTo>
                    <a:pt x="86" y="3"/>
                    <a:pt x="83" y="3"/>
                    <a:pt x="80" y="2"/>
                  </a:cubicBezTo>
                  <a:cubicBezTo>
                    <a:pt x="78" y="2"/>
                    <a:pt x="77" y="2"/>
                    <a:pt x="76" y="2"/>
                  </a:cubicBezTo>
                  <a:cubicBezTo>
                    <a:pt x="68" y="2"/>
                    <a:pt x="63" y="5"/>
                    <a:pt x="58" y="11"/>
                  </a:cubicBezTo>
                  <a:cubicBezTo>
                    <a:pt x="51" y="22"/>
                    <a:pt x="39" y="27"/>
                    <a:pt x="28" y="32"/>
                  </a:cubicBezTo>
                  <a:cubicBezTo>
                    <a:pt x="18" y="37"/>
                    <a:pt x="7" y="41"/>
                    <a:pt x="0" y="52"/>
                  </a:cubicBezTo>
                  <a:cubicBezTo>
                    <a:pt x="3" y="55"/>
                    <a:pt x="8" y="57"/>
                    <a:pt x="15" y="58"/>
                  </a:cubicBezTo>
                  <a:cubicBezTo>
                    <a:pt x="20" y="59"/>
                    <a:pt x="26" y="62"/>
                    <a:pt x="30" y="66"/>
                  </a:cubicBezTo>
                  <a:cubicBezTo>
                    <a:pt x="35" y="71"/>
                    <a:pt x="40" y="72"/>
                    <a:pt x="46" y="72"/>
                  </a:cubicBezTo>
                  <a:cubicBezTo>
                    <a:pt x="50" y="72"/>
                    <a:pt x="54" y="71"/>
                    <a:pt x="58" y="70"/>
                  </a:cubicBezTo>
                  <a:cubicBezTo>
                    <a:pt x="67" y="68"/>
                    <a:pt x="72" y="63"/>
                    <a:pt x="72" y="53"/>
                  </a:cubicBezTo>
                  <a:cubicBezTo>
                    <a:pt x="73" y="42"/>
                    <a:pt x="80" y="35"/>
                    <a:pt x="87" y="27"/>
                  </a:cubicBezTo>
                  <a:cubicBezTo>
                    <a:pt x="93" y="20"/>
                    <a:pt x="98" y="11"/>
                    <a:pt x="102" y="2"/>
                  </a:cubicBezTo>
                  <a:cubicBezTo>
                    <a:pt x="102" y="2"/>
                    <a:pt x="102" y="2"/>
                    <a:pt x="101" y="2"/>
                  </a:cubicBezTo>
                  <a:moveTo>
                    <a:pt x="226" y="0"/>
                  </a:moveTo>
                  <a:cubicBezTo>
                    <a:pt x="226" y="2"/>
                    <a:pt x="227" y="5"/>
                    <a:pt x="228" y="7"/>
                  </a:cubicBezTo>
                  <a:cubicBezTo>
                    <a:pt x="229" y="10"/>
                    <a:pt x="231" y="11"/>
                    <a:pt x="233" y="11"/>
                  </a:cubicBezTo>
                  <a:cubicBezTo>
                    <a:pt x="234" y="11"/>
                    <a:pt x="235" y="10"/>
                    <a:pt x="235" y="10"/>
                  </a:cubicBezTo>
                  <a:cubicBezTo>
                    <a:pt x="236" y="10"/>
                    <a:pt x="237" y="10"/>
                    <a:pt x="238" y="10"/>
                  </a:cubicBezTo>
                  <a:cubicBezTo>
                    <a:pt x="238" y="10"/>
                    <a:pt x="239" y="10"/>
                    <a:pt x="239" y="10"/>
                  </a:cubicBezTo>
                  <a:cubicBezTo>
                    <a:pt x="238" y="8"/>
                    <a:pt x="238" y="6"/>
                    <a:pt x="238" y="5"/>
                  </a:cubicBezTo>
                  <a:cubicBezTo>
                    <a:pt x="238" y="4"/>
                    <a:pt x="239" y="4"/>
                    <a:pt x="239" y="3"/>
                  </a:cubicBezTo>
                  <a:cubicBezTo>
                    <a:pt x="234" y="2"/>
                    <a:pt x="230" y="1"/>
                    <a:pt x="2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2" y="1192"/>
              <a:ext cx="358" cy="192"/>
            </a:xfrm>
            <a:custGeom>
              <a:avLst/>
              <a:gdLst>
                <a:gd name="T0" fmla="*/ 0 w 499"/>
                <a:gd name="T1" fmla="*/ 233 h 268"/>
                <a:gd name="T2" fmla="*/ 16 w 499"/>
                <a:gd name="T3" fmla="*/ 216 h 268"/>
                <a:gd name="T4" fmla="*/ 341 w 499"/>
                <a:gd name="T5" fmla="*/ 157 h 268"/>
                <a:gd name="T6" fmla="*/ 321 w 499"/>
                <a:gd name="T7" fmla="*/ 217 h 268"/>
                <a:gd name="T8" fmla="*/ 357 w 499"/>
                <a:gd name="T9" fmla="*/ 170 h 268"/>
                <a:gd name="T10" fmla="*/ 422 w 499"/>
                <a:gd name="T11" fmla="*/ 92 h 268"/>
                <a:gd name="T12" fmla="*/ 376 w 499"/>
                <a:gd name="T13" fmla="*/ 140 h 268"/>
                <a:gd name="T14" fmla="*/ 374 w 499"/>
                <a:gd name="T15" fmla="*/ 240 h 268"/>
                <a:gd name="T16" fmla="*/ 412 w 499"/>
                <a:gd name="T17" fmla="*/ 235 h 268"/>
                <a:gd name="T18" fmla="*/ 424 w 499"/>
                <a:gd name="T19" fmla="*/ 203 h 268"/>
                <a:gd name="T20" fmla="*/ 499 w 499"/>
                <a:gd name="T21" fmla="*/ 147 h 268"/>
                <a:gd name="T22" fmla="*/ 439 w 499"/>
                <a:gd name="T23" fmla="*/ 178 h 268"/>
                <a:gd name="T24" fmla="*/ 393 w 499"/>
                <a:gd name="T25" fmla="*/ 195 h 268"/>
                <a:gd name="T26" fmla="*/ 397 w 499"/>
                <a:gd name="T27" fmla="*/ 130 h 268"/>
                <a:gd name="T28" fmla="*/ 423 w 499"/>
                <a:gd name="T29" fmla="*/ 97 h 268"/>
                <a:gd name="T30" fmla="*/ 427 w 499"/>
                <a:gd name="T31" fmla="*/ 91 h 268"/>
                <a:gd name="T32" fmla="*/ 244 w 499"/>
                <a:gd name="T33" fmla="*/ 208 h 268"/>
                <a:gd name="T34" fmla="*/ 248 w 499"/>
                <a:gd name="T35" fmla="*/ 182 h 268"/>
                <a:gd name="T36" fmla="*/ 279 w 499"/>
                <a:gd name="T37" fmla="*/ 189 h 268"/>
                <a:gd name="T38" fmla="*/ 277 w 499"/>
                <a:gd name="T39" fmla="*/ 204 h 268"/>
                <a:gd name="T40" fmla="*/ 248 w 499"/>
                <a:gd name="T41" fmla="*/ 209 h 268"/>
                <a:gd name="T42" fmla="*/ 165 w 499"/>
                <a:gd name="T43" fmla="*/ 164 h 268"/>
                <a:gd name="T44" fmla="*/ 170 w 499"/>
                <a:gd name="T45" fmla="*/ 164 h 268"/>
                <a:gd name="T46" fmla="*/ 337 w 499"/>
                <a:gd name="T47" fmla="*/ 4 h 268"/>
                <a:gd name="T48" fmla="*/ 310 w 499"/>
                <a:gd name="T49" fmla="*/ 45 h 268"/>
                <a:gd name="T50" fmla="*/ 315 w 499"/>
                <a:gd name="T51" fmla="*/ 87 h 268"/>
                <a:gd name="T52" fmla="*/ 334 w 499"/>
                <a:gd name="T53" fmla="*/ 70 h 268"/>
                <a:gd name="T54" fmla="*/ 292 w 499"/>
                <a:gd name="T55" fmla="*/ 136 h 268"/>
                <a:gd name="T56" fmla="*/ 256 w 499"/>
                <a:gd name="T57" fmla="*/ 119 h 268"/>
                <a:gd name="T58" fmla="*/ 228 w 499"/>
                <a:gd name="T59" fmla="*/ 86 h 268"/>
                <a:gd name="T60" fmla="*/ 203 w 499"/>
                <a:gd name="T61" fmla="*/ 60 h 268"/>
                <a:gd name="T62" fmla="*/ 203 w 499"/>
                <a:gd name="T63" fmla="*/ 71 h 268"/>
                <a:gd name="T64" fmla="*/ 173 w 499"/>
                <a:gd name="T65" fmla="*/ 110 h 268"/>
                <a:gd name="T66" fmla="*/ 136 w 499"/>
                <a:gd name="T67" fmla="*/ 87 h 268"/>
                <a:gd name="T68" fmla="*/ 132 w 499"/>
                <a:gd name="T69" fmla="*/ 108 h 268"/>
                <a:gd name="T70" fmla="*/ 136 w 499"/>
                <a:gd name="T71" fmla="*/ 116 h 268"/>
                <a:gd name="T72" fmla="*/ 121 w 499"/>
                <a:gd name="T73" fmla="*/ 133 h 268"/>
                <a:gd name="T74" fmla="*/ 85 w 499"/>
                <a:gd name="T75" fmla="*/ 127 h 268"/>
                <a:gd name="T76" fmla="*/ 60 w 499"/>
                <a:gd name="T77" fmla="*/ 125 h 268"/>
                <a:gd name="T78" fmla="*/ 37 w 499"/>
                <a:gd name="T79" fmla="*/ 118 h 268"/>
                <a:gd name="T80" fmla="*/ 27 w 499"/>
                <a:gd name="T81" fmla="*/ 137 h 268"/>
                <a:gd name="T82" fmla="*/ 16 w 499"/>
                <a:gd name="T83" fmla="*/ 152 h 268"/>
                <a:gd name="T84" fmla="*/ 24 w 499"/>
                <a:gd name="T85" fmla="*/ 174 h 268"/>
                <a:gd name="T86" fmla="*/ 47 w 499"/>
                <a:gd name="T87" fmla="*/ 180 h 268"/>
                <a:gd name="T88" fmla="*/ 114 w 499"/>
                <a:gd name="T89" fmla="*/ 235 h 268"/>
                <a:gd name="T90" fmla="*/ 127 w 499"/>
                <a:gd name="T91" fmla="*/ 227 h 268"/>
                <a:gd name="T92" fmla="*/ 139 w 499"/>
                <a:gd name="T93" fmla="*/ 224 h 268"/>
                <a:gd name="T94" fmla="*/ 163 w 499"/>
                <a:gd name="T95" fmla="*/ 246 h 268"/>
                <a:gd name="T96" fmla="*/ 227 w 499"/>
                <a:gd name="T97" fmla="*/ 267 h 268"/>
                <a:gd name="T98" fmla="*/ 291 w 499"/>
                <a:gd name="T99" fmla="*/ 222 h 268"/>
                <a:gd name="T100" fmla="*/ 343 w 499"/>
                <a:gd name="T101" fmla="*/ 114 h 268"/>
                <a:gd name="T102" fmla="*/ 369 w 499"/>
                <a:gd name="T103" fmla="*/ 82 h 268"/>
                <a:gd name="T104" fmla="*/ 404 w 499"/>
                <a:gd name="T105" fmla="*/ 18 h 268"/>
                <a:gd name="T106" fmla="*/ 360 w 499"/>
                <a:gd name="T107" fmla="*/ 29 h 268"/>
                <a:gd name="T108" fmla="*/ 334 w 499"/>
                <a:gd name="T109" fmla="*/ 28 h 268"/>
                <a:gd name="T110" fmla="*/ 342 w 499"/>
                <a:gd name="T111" fmla="*/ 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9" h="268">
                  <a:moveTo>
                    <a:pt x="12" y="216"/>
                  </a:moveTo>
                  <a:cubicBezTo>
                    <a:pt x="9" y="216"/>
                    <a:pt x="5" y="216"/>
                    <a:pt x="3" y="220"/>
                  </a:cubicBezTo>
                  <a:cubicBezTo>
                    <a:pt x="3" y="221"/>
                    <a:pt x="1" y="223"/>
                    <a:pt x="2" y="224"/>
                  </a:cubicBezTo>
                  <a:cubicBezTo>
                    <a:pt x="4" y="228"/>
                    <a:pt x="0" y="230"/>
                    <a:pt x="0" y="233"/>
                  </a:cubicBezTo>
                  <a:cubicBezTo>
                    <a:pt x="3" y="235"/>
                    <a:pt x="5" y="237"/>
                    <a:pt x="7" y="239"/>
                  </a:cubicBezTo>
                  <a:cubicBezTo>
                    <a:pt x="8" y="239"/>
                    <a:pt x="8" y="239"/>
                    <a:pt x="8" y="239"/>
                  </a:cubicBezTo>
                  <a:cubicBezTo>
                    <a:pt x="9" y="237"/>
                    <a:pt x="9" y="235"/>
                    <a:pt x="10" y="234"/>
                  </a:cubicBezTo>
                  <a:cubicBezTo>
                    <a:pt x="12" y="228"/>
                    <a:pt x="14" y="222"/>
                    <a:pt x="16" y="216"/>
                  </a:cubicBezTo>
                  <a:cubicBezTo>
                    <a:pt x="15" y="216"/>
                    <a:pt x="13" y="216"/>
                    <a:pt x="12" y="216"/>
                  </a:cubicBezTo>
                  <a:moveTo>
                    <a:pt x="347" y="153"/>
                  </a:moveTo>
                  <a:cubicBezTo>
                    <a:pt x="347" y="153"/>
                    <a:pt x="347" y="153"/>
                    <a:pt x="347" y="153"/>
                  </a:cubicBezTo>
                  <a:cubicBezTo>
                    <a:pt x="345" y="153"/>
                    <a:pt x="343" y="155"/>
                    <a:pt x="341" y="157"/>
                  </a:cubicBezTo>
                  <a:cubicBezTo>
                    <a:pt x="333" y="173"/>
                    <a:pt x="325" y="190"/>
                    <a:pt x="316" y="206"/>
                  </a:cubicBezTo>
                  <a:cubicBezTo>
                    <a:pt x="313" y="210"/>
                    <a:pt x="314" y="213"/>
                    <a:pt x="318" y="216"/>
                  </a:cubicBezTo>
                  <a:cubicBezTo>
                    <a:pt x="318" y="217"/>
                    <a:pt x="319" y="217"/>
                    <a:pt x="319" y="217"/>
                  </a:cubicBezTo>
                  <a:cubicBezTo>
                    <a:pt x="320" y="217"/>
                    <a:pt x="320" y="217"/>
                    <a:pt x="321" y="217"/>
                  </a:cubicBezTo>
                  <a:cubicBezTo>
                    <a:pt x="321" y="218"/>
                    <a:pt x="321" y="218"/>
                    <a:pt x="320" y="218"/>
                  </a:cubicBezTo>
                  <a:cubicBezTo>
                    <a:pt x="323" y="219"/>
                    <a:pt x="326" y="220"/>
                    <a:pt x="329" y="220"/>
                  </a:cubicBezTo>
                  <a:cubicBezTo>
                    <a:pt x="338" y="220"/>
                    <a:pt x="346" y="215"/>
                    <a:pt x="349" y="207"/>
                  </a:cubicBezTo>
                  <a:cubicBezTo>
                    <a:pt x="352" y="196"/>
                    <a:pt x="354" y="184"/>
                    <a:pt x="357" y="170"/>
                  </a:cubicBezTo>
                  <a:cubicBezTo>
                    <a:pt x="356" y="166"/>
                    <a:pt x="355" y="161"/>
                    <a:pt x="353" y="157"/>
                  </a:cubicBezTo>
                  <a:cubicBezTo>
                    <a:pt x="352" y="155"/>
                    <a:pt x="349" y="153"/>
                    <a:pt x="347" y="153"/>
                  </a:cubicBezTo>
                  <a:moveTo>
                    <a:pt x="425" y="91"/>
                  </a:moveTo>
                  <a:cubicBezTo>
                    <a:pt x="424" y="91"/>
                    <a:pt x="423" y="91"/>
                    <a:pt x="422" y="92"/>
                  </a:cubicBezTo>
                  <a:cubicBezTo>
                    <a:pt x="417" y="96"/>
                    <a:pt x="412" y="101"/>
                    <a:pt x="406" y="104"/>
                  </a:cubicBezTo>
                  <a:cubicBezTo>
                    <a:pt x="400" y="107"/>
                    <a:pt x="397" y="111"/>
                    <a:pt x="398" y="118"/>
                  </a:cubicBezTo>
                  <a:cubicBezTo>
                    <a:pt x="397" y="119"/>
                    <a:pt x="395" y="119"/>
                    <a:pt x="394" y="120"/>
                  </a:cubicBezTo>
                  <a:cubicBezTo>
                    <a:pt x="388" y="127"/>
                    <a:pt x="382" y="134"/>
                    <a:pt x="376" y="140"/>
                  </a:cubicBezTo>
                  <a:cubicBezTo>
                    <a:pt x="376" y="140"/>
                    <a:pt x="376" y="141"/>
                    <a:pt x="376" y="141"/>
                  </a:cubicBezTo>
                  <a:cubicBezTo>
                    <a:pt x="365" y="155"/>
                    <a:pt x="369" y="172"/>
                    <a:pt x="367" y="188"/>
                  </a:cubicBezTo>
                  <a:cubicBezTo>
                    <a:pt x="366" y="199"/>
                    <a:pt x="367" y="210"/>
                    <a:pt x="365" y="221"/>
                  </a:cubicBezTo>
                  <a:cubicBezTo>
                    <a:pt x="364" y="229"/>
                    <a:pt x="369" y="235"/>
                    <a:pt x="374" y="240"/>
                  </a:cubicBezTo>
                  <a:cubicBezTo>
                    <a:pt x="377" y="243"/>
                    <a:pt x="381" y="249"/>
                    <a:pt x="385" y="249"/>
                  </a:cubicBezTo>
                  <a:cubicBezTo>
                    <a:pt x="385" y="249"/>
                    <a:pt x="385" y="249"/>
                    <a:pt x="385" y="249"/>
                  </a:cubicBezTo>
                  <a:cubicBezTo>
                    <a:pt x="388" y="249"/>
                    <a:pt x="392" y="243"/>
                    <a:pt x="396" y="241"/>
                  </a:cubicBezTo>
                  <a:cubicBezTo>
                    <a:pt x="401" y="239"/>
                    <a:pt x="406" y="237"/>
                    <a:pt x="412" y="235"/>
                  </a:cubicBezTo>
                  <a:cubicBezTo>
                    <a:pt x="412" y="234"/>
                    <a:pt x="412" y="232"/>
                    <a:pt x="412" y="231"/>
                  </a:cubicBezTo>
                  <a:cubicBezTo>
                    <a:pt x="411" y="230"/>
                    <a:pt x="412" y="228"/>
                    <a:pt x="413" y="226"/>
                  </a:cubicBezTo>
                  <a:cubicBezTo>
                    <a:pt x="415" y="221"/>
                    <a:pt x="418" y="216"/>
                    <a:pt x="420" y="211"/>
                  </a:cubicBezTo>
                  <a:cubicBezTo>
                    <a:pt x="421" y="208"/>
                    <a:pt x="422" y="205"/>
                    <a:pt x="424" y="203"/>
                  </a:cubicBezTo>
                  <a:cubicBezTo>
                    <a:pt x="432" y="196"/>
                    <a:pt x="441" y="193"/>
                    <a:pt x="448" y="185"/>
                  </a:cubicBezTo>
                  <a:cubicBezTo>
                    <a:pt x="453" y="180"/>
                    <a:pt x="460" y="176"/>
                    <a:pt x="466" y="171"/>
                  </a:cubicBezTo>
                  <a:cubicBezTo>
                    <a:pt x="474" y="165"/>
                    <a:pt x="483" y="159"/>
                    <a:pt x="491" y="153"/>
                  </a:cubicBezTo>
                  <a:cubicBezTo>
                    <a:pt x="494" y="151"/>
                    <a:pt x="496" y="149"/>
                    <a:pt x="499" y="147"/>
                  </a:cubicBezTo>
                  <a:cubicBezTo>
                    <a:pt x="499" y="147"/>
                    <a:pt x="499" y="146"/>
                    <a:pt x="499" y="145"/>
                  </a:cubicBezTo>
                  <a:cubicBezTo>
                    <a:pt x="493" y="148"/>
                    <a:pt x="487" y="150"/>
                    <a:pt x="481" y="153"/>
                  </a:cubicBezTo>
                  <a:cubicBezTo>
                    <a:pt x="473" y="158"/>
                    <a:pt x="465" y="162"/>
                    <a:pt x="456" y="167"/>
                  </a:cubicBezTo>
                  <a:cubicBezTo>
                    <a:pt x="450" y="170"/>
                    <a:pt x="445" y="174"/>
                    <a:pt x="439" y="178"/>
                  </a:cubicBezTo>
                  <a:cubicBezTo>
                    <a:pt x="434" y="181"/>
                    <a:pt x="428" y="184"/>
                    <a:pt x="424" y="189"/>
                  </a:cubicBezTo>
                  <a:cubicBezTo>
                    <a:pt x="419" y="194"/>
                    <a:pt x="414" y="197"/>
                    <a:pt x="408" y="198"/>
                  </a:cubicBezTo>
                  <a:cubicBezTo>
                    <a:pt x="406" y="199"/>
                    <a:pt x="403" y="200"/>
                    <a:pt x="400" y="200"/>
                  </a:cubicBezTo>
                  <a:cubicBezTo>
                    <a:pt x="398" y="200"/>
                    <a:pt x="395" y="199"/>
                    <a:pt x="393" y="195"/>
                  </a:cubicBezTo>
                  <a:cubicBezTo>
                    <a:pt x="390" y="191"/>
                    <a:pt x="386" y="188"/>
                    <a:pt x="380" y="187"/>
                  </a:cubicBezTo>
                  <a:cubicBezTo>
                    <a:pt x="371" y="186"/>
                    <a:pt x="367" y="175"/>
                    <a:pt x="372" y="167"/>
                  </a:cubicBezTo>
                  <a:cubicBezTo>
                    <a:pt x="375" y="162"/>
                    <a:pt x="379" y="158"/>
                    <a:pt x="383" y="153"/>
                  </a:cubicBezTo>
                  <a:cubicBezTo>
                    <a:pt x="388" y="145"/>
                    <a:pt x="392" y="137"/>
                    <a:pt x="397" y="130"/>
                  </a:cubicBezTo>
                  <a:cubicBezTo>
                    <a:pt x="398" y="128"/>
                    <a:pt x="400" y="126"/>
                    <a:pt x="400" y="124"/>
                  </a:cubicBezTo>
                  <a:cubicBezTo>
                    <a:pt x="399" y="119"/>
                    <a:pt x="403" y="117"/>
                    <a:pt x="406" y="115"/>
                  </a:cubicBezTo>
                  <a:cubicBezTo>
                    <a:pt x="410" y="111"/>
                    <a:pt x="414" y="107"/>
                    <a:pt x="418" y="103"/>
                  </a:cubicBezTo>
                  <a:cubicBezTo>
                    <a:pt x="420" y="101"/>
                    <a:pt x="421" y="99"/>
                    <a:pt x="423" y="97"/>
                  </a:cubicBezTo>
                  <a:cubicBezTo>
                    <a:pt x="423" y="97"/>
                    <a:pt x="423" y="97"/>
                    <a:pt x="424" y="97"/>
                  </a:cubicBezTo>
                  <a:cubicBezTo>
                    <a:pt x="424" y="96"/>
                    <a:pt x="423" y="95"/>
                    <a:pt x="423" y="94"/>
                  </a:cubicBezTo>
                  <a:cubicBezTo>
                    <a:pt x="425" y="93"/>
                    <a:pt x="426" y="92"/>
                    <a:pt x="427" y="91"/>
                  </a:cubicBezTo>
                  <a:cubicBezTo>
                    <a:pt x="427" y="91"/>
                    <a:pt x="427" y="91"/>
                    <a:pt x="427" y="91"/>
                  </a:cubicBezTo>
                  <a:cubicBezTo>
                    <a:pt x="426" y="91"/>
                    <a:pt x="426" y="91"/>
                    <a:pt x="426" y="91"/>
                  </a:cubicBezTo>
                  <a:cubicBezTo>
                    <a:pt x="425" y="91"/>
                    <a:pt x="425" y="91"/>
                    <a:pt x="425" y="91"/>
                  </a:cubicBezTo>
                  <a:moveTo>
                    <a:pt x="248" y="209"/>
                  </a:moveTo>
                  <a:cubicBezTo>
                    <a:pt x="247" y="209"/>
                    <a:pt x="245" y="209"/>
                    <a:pt x="244" y="208"/>
                  </a:cubicBezTo>
                  <a:cubicBezTo>
                    <a:pt x="242" y="205"/>
                    <a:pt x="241" y="203"/>
                    <a:pt x="239" y="200"/>
                  </a:cubicBezTo>
                  <a:cubicBezTo>
                    <a:pt x="241" y="199"/>
                    <a:pt x="243" y="199"/>
                    <a:pt x="245" y="198"/>
                  </a:cubicBezTo>
                  <a:cubicBezTo>
                    <a:pt x="249" y="195"/>
                    <a:pt x="252" y="193"/>
                    <a:pt x="249" y="188"/>
                  </a:cubicBezTo>
                  <a:cubicBezTo>
                    <a:pt x="248" y="186"/>
                    <a:pt x="247" y="182"/>
                    <a:pt x="248" y="182"/>
                  </a:cubicBezTo>
                  <a:cubicBezTo>
                    <a:pt x="249" y="180"/>
                    <a:pt x="252" y="179"/>
                    <a:pt x="254" y="179"/>
                  </a:cubicBezTo>
                  <a:cubicBezTo>
                    <a:pt x="254" y="179"/>
                    <a:pt x="255" y="179"/>
                    <a:pt x="255" y="179"/>
                  </a:cubicBezTo>
                  <a:cubicBezTo>
                    <a:pt x="264" y="182"/>
                    <a:pt x="272" y="184"/>
                    <a:pt x="280" y="187"/>
                  </a:cubicBezTo>
                  <a:cubicBezTo>
                    <a:pt x="279" y="188"/>
                    <a:pt x="279" y="188"/>
                    <a:pt x="279" y="189"/>
                  </a:cubicBezTo>
                  <a:cubicBezTo>
                    <a:pt x="280" y="191"/>
                    <a:pt x="281" y="194"/>
                    <a:pt x="282" y="197"/>
                  </a:cubicBezTo>
                  <a:cubicBezTo>
                    <a:pt x="283" y="199"/>
                    <a:pt x="283" y="201"/>
                    <a:pt x="283" y="203"/>
                  </a:cubicBezTo>
                  <a:cubicBezTo>
                    <a:pt x="282" y="203"/>
                    <a:pt x="280" y="204"/>
                    <a:pt x="279" y="204"/>
                  </a:cubicBezTo>
                  <a:cubicBezTo>
                    <a:pt x="278" y="204"/>
                    <a:pt x="278" y="204"/>
                    <a:pt x="277" y="204"/>
                  </a:cubicBezTo>
                  <a:cubicBezTo>
                    <a:pt x="273" y="203"/>
                    <a:pt x="270" y="201"/>
                    <a:pt x="266" y="199"/>
                  </a:cubicBezTo>
                  <a:cubicBezTo>
                    <a:pt x="265" y="199"/>
                    <a:pt x="264" y="199"/>
                    <a:pt x="263" y="199"/>
                  </a:cubicBezTo>
                  <a:cubicBezTo>
                    <a:pt x="260" y="199"/>
                    <a:pt x="257" y="202"/>
                    <a:pt x="255" y="205"/>
                  </a:cubicBezTo>
                  <a:cubicBezTo>
                    <a:pt x="254" y="207"/>
                    <a:pt x="251" y="209"/>
                    <a:pt x="248" y="209"/>
                  </a:cubicBezTo>
                  <a:moveTo>
                    <a:pt x="160" y="189"/>
                  </a:moveTo>
                  <a:cubicBezTo>
                    <a:pt x="150" y="177"/>
                    <a:pt x="156" y="169"/>
                    <a:pt x="163" y="160"/>
                  </a:cubicBezTo>
                  <a:cubicBezTo>
                    <a:pt x="164" y="161"/>
                    <a:pt x="164" y="162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6" y="164"/>
                    <a:pt x="166" y="164"/>
                    <a:pt x="167" y="164"/>
                  </a:cubicBezTo>
                  <a:cubicBezTo>
                    <a:pt x="168" y="164"/>
                    <a:pt x="168" y="164"/>
                    <a:pt x="169" y="164"/>
                  </a:cubicBezTo>
                  <a:cubicBezTo>
                    <a:pt x="169" y="164"/>
                    <a:pt x="170" y="164"/>
                    <a:pt x="170" y="164"/>
                  </a:cubicBezTo>
                  <a:cubicBezTo>
                    <a:pt x="171" y="167"/>
                    <a:pt x="174" y="171"/>
                    <a:pt x="173" y="173"/>
                  </a:cubicBezTo>
                  <a:cubicBezTo>
                    <a:pt x="169" y="178"/>
                    <a:pt x="164" y="183"/>
                    <a:pt x="160" y="189"/>
                  </a:cubicBezTo>
                  <a:moveTo>
                    <a:pt x="338" y="0"/>
                  </a:moveTo>
                  <a:cubicBezTo>
                    <a:pt x="337" y="0"/>
                    <a:pt x="336" y="1"/>
                    <a:pt x="337" y="4"/>
                  </a:cubicBezTo>
                  <a:cubicBezTo>
                    <a:pt x="337" y="5"/>
                    <a:pt x="336" y="6"/>
                    <a:pt x="336" y="6"/>
                  </a:cubicBezTo>
                  <a:cubicBezTo>
                    <a:pt x="334" y="9"/>
                    <a:pt x="332" y="12"/>
                    <a:pt x="330" y="15"/>
                  </a:cubicBezTo>
                  <a:cubicBezTo>
                    <a:pt x="329" y="18"/>
                    <a:pt x="328" y="22"/>
                    <a:pt x="326" y="26"/>
                  </a:cubicBezTo>
                  <a:cubicBezTo>
                    <a:pt x="321" y="32"/>
                    <a:pt x="316" y="38"/>
                    <a:pt x="310" y="45"/>
                  </a:cubicBezTo>
                  <a:cubicBezTo>
                    <a:pt x="306" y="50"/>
                    <a:pt x="302" y="55"/>
                    <a:pt x="303" y="62"/>
                  </a:cubicBezTo>
                  <a:cubicBezTo>
                    <a:pt x="304" y="62"/>
                    <a:pt x="305" y="61"/>
                    <a:pt x="306" y="61"/>
                  </a:cubicBezTo>
                  <a:cubicBezTo>
                    <a:pt x="307" y="67"/>
                    <a:pt x="308" y="73"/>
                    <a:pt x="308" y="79"/>
                  </a:cubicBezTo>
                  <a:cubicBezTo>
                    <a:pt x="310" y="82"/>
                    <a:pt x="311" y="87"/>
                    <a:pt x="315" y="87"/>
                  </a:cubicBezTo>
                  <a:cubicBezTo>
                    <a:pt x="316" y="87"/>
                    <a:pt x="318" y="87"/>
                    <a:pt x="320" y="85"/>
                  </a:cubicBezTo>
                  <a:cubicBezTo>
                    <a:pt x="317" y="81"/>
                    <a:pt x="321" y="77"/>
                    <a:pt x="322" y="74"/>
                  </a:cubicBezTo>
                  <a:cubicBezTo>
                    <a:pt x="324" y="69"/>
                    <a:pt x="326" y="67"/>
                    <a:pt x="328" y="67"/>
                  </a:cubicBezTo>
                  <a:cubicBezTo>
                    <a:pt x="330" y="67"/>
                    <a:pt x="332" y="68"/>
                    <a:pt x="334" y="70"/>
                  </a:cubicBezTo>
                  <a:cubicBezTo>
                    <a:pt x="334" y="73"/>
                    <a:pt x="335" y="77"/>
                    <a:pt x="334" y="79"/>
                  </a:cubicBezTo>
                  <a:cubicBezTo>
                    <a:pt x="331" y="86"/>
                    <a:pt x="328" y="92"/>
                    <a:pt x="324" y="98"/>
                  </a:cubicBezTo>
                  <a:cubicBezTo>
                    <a:pt x="319" y="105"/>
                    <a:pt x="314" y="112"/>
                    <a:pt x="307" y="116"/>
                  </a:cubicBezTo>
                  <a:cubicBezTo>
                    <a:pt x="299" y="121"/>
                    <a:pt x="297" y="129"/>
                    <a:pt x="292" y="136"/>
                  </a:cubicBezTo>
                  <a:cubicBezTo>
                    <a:pt x="289" y="139"/>
                    <a:pt x="285" y="142"/>
                    <a:pt x="281" y="142"/>
                  </a:cubicBezTo>
                  <a:cubicBezTo>
                    <a:pt x="278" y="142"/>
                    <a:pt x="275" y="141"/>
                    <a:pt x="273" y="138"/>
                  </a:cubicBezTo>
                  <a:cubicBezTo>
                    <a:pt x="270" y="135"/>
                    <a:pt x="269" y="131"/>
                    <a:pt x="266" y="128"/>
                  </a:cubicBezTo>
                  <a:cubicBezTo>
                    <a:pt x="263" y="125"/>
                    <a:pt x="259" y="122"/>
                    <a:pt x="256" y="119"/>
                  </a:cubicBezTo>
                  <a:cubicBezTo>
                    <a:pt x="253" y="118"/>
                    <a:pt x="251" y="115"/>
                    <a:pt x="248" y="115"/>
                  </a:cubicBezTo>
                  <a:cubicBezTo>
                    <a:pt x="244" y="115"/>
                    <a:pt x="240" y="115"/>
                    <a:pt x="237" y="111"/>
                  </a:cubicBezTo>
                  <a:cubicBezTo>
                    <a:pt x="235" y="108"/>
                    <a:pt x="232" y="105"/>
                    <a:pt x="231" y="101"/>
                  </a:cubicBezTo>
                  <a:cubicBezTo>
                    <a:pt x="230" y="96"/>
                    <a:pt x="229" y="91"/>
                    <a:pt x="228" y="86"/>
                  </a:cubicBezTo>
                  <a:cubicBezTo>
                    <a:pt x="228" y="84"/>
                    <a:pt x="228" y="81"/>
                    <a:pt x="227" y="78"/>
                  </a:cubicBezTo>
                  <a:cubicBezTo>
                    <a:pt x="221" y="71"/>
                    <a:pt x="227" y="61"/>
                    <a:pt x="222" y="54"/>
                  </a:cubicBezTo>
                  <a:cubicBezTo>
                    <a:pt x="220" y="52"/>
                    <a:pt x="217" y="51"/>
                    <a:pt x="216" y="51"/>
                  </a:cubicBezTo>
                  <a:cubicBezTo>
                    <a:pt x="210" y="51"/>
                    <a:pt x="207" y="56"/>
                    <a:pt x="203" y="60"/>
                  </a:cubicBezTo>
                  <a:cubicBezTo>
                    <a:pt x="209" y="62"/>
                    <a:pt x="203" y="65"/>
                    <a:pt x="203" y="68"/>
                  </a:cubicBezTo>
                  <a:cubicBezTo>
                    <a:pt x="204" y="69"/>
                    <a:pt x="205" y="69"/>
                    <a:pt x="207" y="71"/>
                  </a:cubicBezTo>
                  <a:cubicBezTo>
                    <a:pt x="205" y="71"/>
                    <a:pt x="204" y="70"/>
                    <a:pt x="204" y="70"/>
                  </a:cubicBezTo>
                  <a:cubicBezTo>
                    <a:pt x="203" y="70"/>
                    <a:pt x="203" y="70"/>
                    <a:pt x="203" y="71"/>
                  </a:cubicBezTo>
                  <a:cubicBezTo>
                    <a:pt x="201" y="75"/>
                    <a:pt x="199" y="80"/>
                    <a:pt x="196" y="84"/>
                  </a:cubicBezTo>
                  <a:cubicBezTo>
                    <a:pt x="195" y="86"/>
                    <a:pt x="191" y="88"/>
                    <a:pt x="191" y="90"/>
                  </a:cubicBezTo>
                  <a:cubicBezTo>
                    <a:pt x="192" y="97"/>
                    <a:pt x="187" y="100"/>
                    <a:pt x="184" y="104"/>
                  </a:cubicBezTo>
                  <a:cubicBezTo>
                    <a:pt x="180" y="108"/>
                    <a:pt x="176" y="110"/>
                    <a:pt x="173" y="110"/>
                  </a:cubicBezTo>
                  <a:cubicBezTo>
                    <a:pt x="168" y="110"/>
                    <a:pt x="164" y="108"/>
                    <a:pt x="161" y="103"/>
                  </a:cubicBezTo>
                  <a:cubicBezTo>
                    <a:pt x="159" y="101"/>
                    <a:pt x="158" y="96"/>
                    <a:pt x="155" y="95"/>
                  </a:cubicBezTo>
                  <a:cubicBezTo>
                    <a:pt x="149" y="92"/>
                    <a:pt x="146" y="88"/>
                    <a:pt x="144" y="81"/>
                  </a:cubicBezTo>
                  <a:cubicBezTo>
                    <a:pt x="141" y="84"/>
                    <a:pt x="135" y="87"/>
                    <a:pt x="136" y="87"/>
                  </a:cubicBezTo>
                  <a:cubicBezTo>
                    <a:pt x="138" y="93"/>
                    <a:pt x="133" y="100"/>
                    <a:pt x="142" y="104"/>
                  </a:cubicBezTo>
                  <a:cubicBezTo>
                    <a:pt x="139" y="106"/>
                    <a:pt x="136" y="109"/>
                    <a:pt x="135" y="109"/>
                  </a:cubicBezTo>
                  <a:cubicBezTo>
                    <a:pt x="135" y="109"/>
                    <a:pt x="135" y="109"/>
                    <a:pt x="135" y="109"/>
                  </a:cubicBezTo>
                  <a:cubicBezTo>
                    <a:pt x="134" y="108"/>
                    <a:pt x="133" y="108"/>
                    <a:pt x="132" y="108"/>
                  </a:cubicBezTo>
                  <a:cubicBezTo>
                    <a:pt x="130" y="108"/>
                    <a:pt x="129" y="111"/>
                    <a:pt x="126" y="113"/>
                  </a:cubicBezTo>
                  <a:cubicBezTo>
                    <a:pt x="129" y="114"/>
                    <a:pt x="131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5" y="116"/>
                    <a:pt x="135" y="116"/>
                    <a:pt x="136" y="116"/>
                  </a:cubicBezTo>
                  <a:cubicBezTo>
                    <a:pt x="139" y="116"/>
                    <a:pt x="138" y="118"/>
                    <a:pt x="139" y="120"/>
                  </a:cubicBezTo>
                  <a:cubicBezTo>
                    <a:pt x="138" y="120"/>
                    <a:pt x="137" y="120"/>
                    <a:pt x="136" y="121"/>
                  </a:cubicBezTo>
                  <a:cubicBezTo>
                    <a:pt x="137" y="126"/>
                    <a:pt x="135" y="131"/>
                    <a:pt x="130" y="132"/>
                  </a:cubicBezTo>
                  <a:cubicBezTo>
                    <a:pt x="127" y="132"/>
                    <a:pt x="124" y="133"/>
                    <a:pt x="121" y="133"/>
                  </a:cubicBezTo>
                  <a:cubicBezTo>
                    <a:pt x="118" y="133"/>
                    <a:pt x="116" y="133"/>
                    <a:pt x="114" y="132"/>
                  </a:cubicBezTo>
                  <a:cubicBezTo>
                    <a:pt x="105" y="131"/>
                    <a:pt x="96" y="127"/>
                    <a:pt x="87" y="127"/>
                  </a:cubicBezTo>
                  <a:cubicBezTo>
                    <a:pt x="87" y="127"/>
                    <a:pt x="87" y="127"/>
                    <a:pt x="86" y="127"/>
                  </a:cubicBezTo>
                  <a:cubicBezTo>
                    <a:pt x="86" y="127"/>
                    <a:pt x="86" y="127"/>
                    <a:pt x="85" y="127"/>
                  </a:cubicBezTo>
                  <a:cubicBezTo>
                    <a:pt x="77" y="127"/>
                    <a:pt x="77" y="125"/>
                    <a:pt x="79" y="118"/>
                  </a:cubicBezTo>
                  <a:cubicBezTo>
                    <a:pt x="76" y="118"/>
                    <a:pt x="74" y="118"/>
                    <a:pt x="72" y="119"/>
                  </a:cubicBezTo>
                  <a:cubicBezTo>
                    <a:pt x="68" y="121"/>
                    <a:pt x="65" y="123"/>
                    <a:pt x="61" y="125"/>
                  </a:cubicBezTo>
                  <a:cubicBezTo>
                    <a:pt x="61" y="125"/>
                    <a:pt x="60" y="125"/>
                    <a:pt x="60" y="125"/>
                  </a:cubicBezTo>
                  <a:cubicBezTo>
                    <a:pt x="58" y="125"/>
                    <a:pt x="56" y="124"/>
                    <a:pt x="55" y="124"/>
                  </a:cubicBezTo>
                  <a:cubicBezTo>
                    <a:pt x="53" y="118"/>
                    <a:pt x="47" y="118"/>
                    <a:pt x="42" y="118"/>
                  </a:cubicBezTo>
                  <a:cubicBezTo>
                    <a:pt x="43" y="116"/>
                    <a:pt x="44" y="115"/>
                    <a:pt x="46" y="112"/>
                  </a:cubicBezTo>
                  <a:cubicBezTo>
                    <a:pt x="42" y="114"/>
                    <a:pt x="40" y="116"/>
                    <a:pt x="37" y="118"/>
                  </a:cubicBezTo>
                  <a:cubicBezTo>
                    <a:pt x="37" y="119"/>
                    <a:pt x="38" y="120"/>
                    <a:pt x="39" y="121"/>
                  </a:cubicBezTo>
                  <a:cubicBezTo>
                    <a:pt x="34" y="124"/>
                    <a:pt x="29" y="127"/>
                    <a:pt x="24" y="130"/>
                  </a:cubicBezTo>
                  <a:cubicBezTo>
                    <a:pt x="23" y="131"/>
                    <a:pt x="23" y="133"/>
                    <a:pt x="23" y="135"/>
                  </a:cubicBezTo>
                  <a:cubicBezTo>
                    <a:pt x="23" y="136"/>
                    <a:pt x="25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32" y="136"/>
                    <a:pt x="36" y="134"/>
                    <a:pt x="40" y="133"/>
                  </a:cubicBezTo>
                  <a:cubicBezTo>
                    <a:pt x="42" y="142"/>
                    <a:pt x="41" y="145"/>
                    <a:pt x="34" y="145"/>
                  </a:cubicBezTo>
                  <a:cubicBezTo>
                    <a:pt x="27" y="146"/>
                    <a:pt x="22" y="149"/>
                    <a:pt x="16" y="152"/>
                  </a:cubicBezTo>
                  <a:cubicBezTo>
                    <a:pt x="15" y="153"/>
                    <a:pt x="14" y="154"/>
                    <a:pt x="14" y="155"/>
                  </a:cubicBezTo>
                  <a:cubicBezTo>
                    <a:pt x="14" y="159"/>
                    <a:pt x="15" y="162"/>
                    <a:pt x="16" y="166"/>
                  </a:cubicBezTo>
                  <a:cubicBezTo>
                    <a:pt x="17" y="167"/>
                    <a:pt x="20" y="167"/>
                    <a:pt x="21" y="168"/>
                  </a:cubicBezTo>
                  <a:cubicBezTo>
                    <a:pt x="22" y="170"/>
                    <a:pt x="23" y="172"/>
                    <a:pt x="24" y="174"/>
                  </a:cubicBezTo>
                  <a:cubicBezTo>
                    <a:pt x="27" y="177"/>
                    <a:pt x="31" y="179"/>
                    <a:pt x="34" y="182"/>
                  </a:cubicBezTo>
                  <a:cubicBezTo>
                    <a:pt x="35" y="183"/>
                    <a:pt x="36" y="184"/>
                    <a:pt x="37" y="185"/>
                  </a:cubicBezTo>
                  <a:cubicBezTo>
                    <a:pt x="37" y="184"/>
                    <a:pt x="38" y="184"/>
                    <a:pt x="38" y="184"/>
                  </a:cubicBezTo>
                  <a:cubicBezTo>
                    <a:pt x="42" y="181"/>
                    <a:pt x="45" y="180"/>
                    <a:pt x="47" y="180"/>
                  </a:cubicBezTo>
                  <a:cubicBezTo>
                    <a:pt x="51" y="180"/>
                    <a:pt x="53" y="183"/>
                    <a:pt x="54" y="189"/>
                  </a:cubicBezTo>
                  <a:cubicBezTo>
                    <a:pt x="55" y="198"/>
                    <a:pt x="54" y="207"/>
                    <a:pt x="55" y="216"/>
                  </a:cubicBezTo>
                  <a:cubicBezTo>
                    <a:pt x="55" y="219"/>
                    <a:pt x="54" y="223"/>
                    <a:pt x="54" y="226"/>
                  </a:cubicBezTo>
                  <a:cubicBezTo>
                    <a:pt x="74" y="229"/>
                    <a:pt x="94" y="232"/>
                    <a:pt x="114" y="235"/>
                  </a:cubicBezTo>
                  <a:cubicBezTo>
                    <a:pt x="118" y="235"/>
                    <a:pt x="122" y="235"/>
                    <a:pt x="126" y="236"/>
                  </a:cubicBezTo>
                  <a:cubicBezTo>
                    <a:pt x="128" y="236"/>
                    <a:pt x="130" y="237"/>
                    <a:pt x="132" y="237"/>
                  </a:cubicBezTo>
                  <a:cubicBezTo>
                    <a:pt x="131" y="235"/>
                    <a:pt x="131" y="234"/>
                    <a:pt x="131" y="232"/>
                  </a:cubicBezTo>
                  <a:cubicBezTo>
                    <a:pt x="130" y="230"/>
                    <a:pt x="128" y="228"/>
                    <a:pt x="127" y="227"/>
                  </a:cubicBezTo>
                  <a:cubicBezTo>
                    <a:pt x="124" y="224"/>
                    <a:pt x="125" y="222"/>
                    <a:pt x="127" y="221"/>
                  </a:cubicBezTo>
                  <a:cubicBezTo>
                    <a:pt x="129" y="220"/>
                    <a:pt x="131" y="218"/>
                    <a:pt x="133" y="218"/>
                  </a:cubicBezTo>
                  <a:cubicBezTo>
                    <a:pt x="133" y="218"/>
                    <a:pt x="133" y="218"/>
                    <a:pt x="133" y="218"/>
                  </a:cubicBezTo>
                  <a:cubicBezTo>
                    <a:pt x="137" y="218"/>
                    <a:pt x="140" y="219"/>
                    <a:pt x="139" y="224"/>
                  </a:cubicBezTo>
                  <a:cubicBezTo>
                    <a:pt x="139" y="225"/>
                    <a:pt x="140" y="227"/>
                    <a:pt x="141" y="228"/>
                  </a:cubicBezTo>
                  <a:cubicBezTo>
                    <a:pt x="143" y="232"/>
                    <a:pt x="146" y="235"/>
                    <a:pt x="145" y="240"/>
                  </a:cubicBezTo>
                  <a:cubicBezTo>
                    <a:pt x="147" y="240"/>
                    <a:pt x="150" y="241"/>
                    <a:pt x="152" y="242"/>
                  </a:cubicBezTo>
                  <a:cubicBezTo>
                    <a:pt x="156" y="243"/>
                    <a:pt x="159" y="244"/>
                    <a:pt x="163" y="246"/>
                  </a:cubicBezTo>
                  <a:cubicBezTo>
                    <a:pt x="165" y="246"/>
                    <a:pt x="167" y="246"/>
                    <a:pt x="168" y="247"/>
                  </a:cubicBezTo>
                  <a:cubicBezTo>
                    <a:pt x="177" y="258"/>
                    <a:pt x="190" y="257"/>
                    <a:pt x="201" y="260"/>
                  </a:cubicBezTo>
                  <a:cubicBezTo>
                    <a:pt x="210" y="263"/>
                    <a:pt x="218" y="265"/>
                    <a:pt x="226" y="268"/>
                  </a:cubicBezTo>
                  <a:cubicBezTo>
                    <a:pt x="226" y="268"/>
                    <a:pt x="227" y="267"/>
                    <a:pt x="227" y="267"/>
                  </a:cubicBezTo>
                  <a:cubicBezTo>
                    <a:pt x="227" y="267"/>
                    <a:pt x="227" y="266"/>
                    <a:pt x="227" y="266"/>
                  </a:cubicBezTo>
                  <a:cubicBezTo>
                    <a:pt x="227" y="266"/>
                    <a:pt x="229" y="264"/>
                    <a:pt x="230" y="264"/>
                  </a:cubicBezTo>
                  <a:cubicBezTo>
                    <a:pt x="236" y="258"/>
                    <a:pt x="243" y="254"/>
                    <a:pt x="250" y="250"/>
                  </a:cubicBezTo>
                  <a:cubicBezTo>
                    <a:pt x="263" y="241"/>
                    <a:pt x="277" y="232"/>
                    <a:pt x="291" y="222"/>
                  </a:cubicBezTo>
                  <a:cubicBezTo>
                    <a:pt x="294" y="220"/>
                    <a:pt x="297" y="215"/>
                    <a:pt x="297" y="211"/>
                  </a:cubicBezTo>
                  <a:cubicBezTo>
                    <a:pt x="295" y="199"/>
                    <a:pt x="303" y="192"/>
                    <a:pt x="307" y="182"/>
                  </a:cubicBezTo>
                  <a:cubicBezTo>
                    <a:pt x="310" y="173"/>
                    <a:pt x="314" y="164"/>
                    <a:pt x="316" y="155"/>
                  </a:cubicBezTo>
                  <a:cubicBezTo>
                    <a:pt x="320" y="138"/>
                    <a:pt x="327" y="123"/>
                    <a:pt x="343" y="114"/>
                  </a:cubicBezTo>
                  <a:cubicBezTo>
                    <a:pt x="343" y="113"/>
                    <a:pt x="344" y="112"/>
                    <a:pt x="345" y="112"/>
                  </a:cubicBezTo>
                  <a:cubicBezTo>
                    <a:pt x="348" y="112"/>
                    <a:pt x="350" y="112"/>
                    <a:pt x="353" y="112"/>
                  </a:cubicBezTo>
                  <a:cubicBezTo>
                    <a:pt x="356" y="105"/>
                    <a:pt x="358" y="98"/>
                    <a:pt x="363" y="92"/>
                  </a:cubicBezTo>
                  <a:cubicBezTo>
                    <a:pt x="366" y="89"/>
                    <a:pt x="367" y="85"/>
                    <a:pt x="369" y="82"/>
                  </a:cubicBezTo>
                  <a:cubicBezTo>
                    <a:pt x="370" y="79"/>
                    <a:pt x="371" y="75"/>
                    <a:pt x="373" y="73"/>
                  </a:cubicBezTo>
                  <a:cubicBezTo>
                    <a:pt x="377" y="69"/>
                    <a:pt x="380" y="65"/>
                    <a:pt x="384" y="62"/>
                  </a:cubicBezTo>
                  <a:cubicBezTo>
                    <a:pt x="392" y="56"/>
                    <a:pt x="394" y="48"/>
                    <a:pt x="397" y="40"/>
                  </a:cubicBezTo>
                  <a:cubicBezTo>
                    <a:pt x="400" y="33"/>
                    <a:pt x="402" y="26"/>
                    <a:pt x="404" y="18"/>
                  </a:cubicBezTo>
                  <a:cubicBezTo>
                    <a:pt x="406" y="11"/>
                    <a:pt x="402" y="4"/>
                    <a:pt x="395" y="4"/>
                  </a:cubicBezTo>
                  <a:cubicBezTo>
                    <a:pt x="395" y="4"/>
                    <a:pt x="394" y="4"/>
                    <a:pt x="393" y="5"/>
                  </a:cubicBezTo>
                  <a:cubicBezTo>
                    <a:pt x="386" y="6"/>
                    <a:pt x="379" y="10"/>
                    <a:pt x="373" y="16"/>
                  </a:cubicBezTo>
                  <a:cubicBezTo>
                    <a:pt x="369" y="20"/>
                    <a:pt x="364" y="25"/>
                    <a:pt x="360" y="29"/>
                  </a:cubicBezTo>
                  <a:cubicBezTo>
                    <a:pt x="355" y="34"/>
                    <a:pt x="350" y="39"/>
                    <a:pt x="345" y="43"/>
                  </a:cubicBezTo>
                  <a:cubicBezTo>
                    <a:pt x="344" y="44"/>
                    <a:pt x="342" y="46"/>
                    <a:pt x="340" y="46"/>
                  </a:cubicBezTo>
                  <a:cubicBezTo>
                    <a:pt x="339" y="46"/>
                    <a:pt x="338" y="45"/>
                    <a:pt x="337" y="44"/>
                  </a:cubicBezTo>
                  <a:cubicBezTo>
                    <a:pt x="334" y="39"/>
                    <a:pt x="329" y="34"/>
                    <a:pt x="334" y="28"/>
                  </a:cubicBezTo>
                  <a:cubicBezTo>
                    <a:pt x="336" y="25"/>
                    <a:pt x="338" y="23"/>
                    <a:pt x="340" y="20"/>
                  </a:cubicBezTo>
                  <a:cubicBezTo>
                    <a:pt x="341" y="18"/>
                    <a:pt x="341" y="17"/>
                    <a:pt x="342" y="15"/>
                  </a:cubicBezTo>
                  <a:cubicBezTo>
                    <a:pt x="343" y="12"/>
                    <a:pt x="343" y="9"/>
                    <a:pt x="345" y="6"/>
                  </a:cubicBezTo>
                  <a:cubicBezTo>
                    <a:pt x="347" y="2"/>
                    <a:pt x="346" y="1"/>
                    <a:pt x="342" y="1"/>
                  </a:cubicBezTo>
                  <a:cubicBezTo>
                    <a:pt x="341" y="1"/>
                    <a:pt x="340" y="0"/>
                    <a:pt x="33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07" y="1354"/>
              <a:ext cx="157" cy="141"/>
            </a:xfrm>
            <a:custGeom>
              <a:avLst/>
              <a:gdLst>
                <a:gd name="T0" fmla="*/ 117 w 219"/>
                <a:gd name="T1" fmla="*/ 175 h 197"/>
                <a:gd name="T2" fmla="*/ 109 w 219"/>
                <a:gd name="T3" fmla="*/ 197 h 197"/>
                <a:gd name="T4" fmla="*/ 117 w 219"/>
                <a:gd name="T5" fmla="*/ 176 h 197"/>
                <a:gd name="T6" fmla="*/ 117 w 219"/>
                <a:gd name="T7" fmla="*/ 175 h 197"/>
                <a:gd name="T8" fmla="*/ 1 w 219"/>
                <a:gd name="T9" fmla="*/ 13 h 197"/>
                <a:gd name="T10" fmla="*/ 0 w 219"/>
                <a:gd name="T11" fmla="*/ 13 h 197"/>
                <a:gd name="T12" fmla="*/ 1 w 219"/>
                <a:gd name="T13" fmla="*/ 13 h 197"/>
                <a:gd name="T14" fmla="*/ 1 w 219"/>
                <a:gd name="T15" fmla="*/ 13 h 197"/>
                <a:gd name="T16" fmla="*/ 97 w 219"/>
                <a:gd name="T17" fmla="*/ 63 h 197"/>
                <a:gd name="T18" fmla="*/ 93 w 219"/>
                <a:gd name="T19" fmla="*/ 61 h 197"/>
                <a:gd name="T20" fmla="*/ 98 w 219"/>
                <a:gd name="T21" fmla="*/ 56 h 197"/>
                <a:gd name="T22" fmla="*/ 102 w 219"/>
                <a:gd name="T23" fmla="*/ 56 h 197"/>
                <a:gd name="T24" fmla="*/ 104 w 219"/>
                <a:gd name="T25" fmla="*/ 56 h 197"/>
                <a:gd name="T26" fmla="*/ 106 w 219"/>
                <a:gd name="T27" fmla="*/ 58 h 197"/>
                <a:gd name="T28" fmla="*/ 102 w 219"/>
                <a:gd name="T29" fmla="*/ 62 h 197"/>
                <a:gd name="T30" fmla="*/ 97 w 219"/>
                <a:gd name="T31" fmla="*/ 63 h 197"/>
                <a:gd name="T32" fmla="*/ 47 w 219"/>
                <a:gd name="T33" fmla="*/ 0 h 197"/>
                <a:gd name="T34" fmla="*/ 50 w 219"/>
                <a:gd name="T35" fmla="*/ 14 h 197"/>
                <a:gd name="T36" fmla="*/ 47 w 219"/>
                <a:gd name="T37" fmla="*/ 56 h 197"/>
                <a:gd name="T38" fmla="*/ 44 w 219"/>
                <a:gd name="T39" fmla="*/ 72 h 197"/>
                <a:gd name="T40" fmla="*/ 62 w 219"/>
                <a:gd name="T41" fmla="*/ 74 h 197"/>
                <a:gd name="T42" fmla="*/ 85 w 219"/>
                <a:gd name="T43" fmla="*/ 88 h 197"/>
                <a:gd name="T44" fmla="*/ 103 w 219"/>
                <a:gd name="T45" fmla="*/ 87 h 197"/>
                <a:gd name="T46" fmla="*/ 107 w 219"/>
                <a:gd name="T47" fmla="*/ 131 h 197"/>
                <a:gd name="T48" fmla="*/ 113 w 219"/>
                <a:gd name="T49" fmla="*/ 142 h 197"/>
                <a:gd name="T50" fmla="*/ 114 w 219"/>
                <a:gd name="T51" fmla="*/ 142 h 197"/>
                <a:gd name="T52" fmla="*/ 127 w 219"/>
                <a:gd name="T53" fmla="*/ 137 h 197"/>
                <a:gd name="T54" fmla="*/ 157 w 219"/>
                <a:gd name="T55" fmla="*/ 107 h 197"/>
                <a:gd name="T56" fmla="*/ 178 w 219"/>
                <a:gd name="T57" fmla="*/ 98 h 197"/>
                <a:gd name="T58" fmla="*/ 188 w 219"/>
                <a:gd name="T59" fmla="*/ 101 h 197"/>
                <a:gd name="T60" fmla="*/ 194 w 219"/>
                <a:gd name="T61" fmla="*/ 84 h 197"/>
                <a:gd name="T62" fmla="*/ 202 w 219"/>
                <a:gd name="T63" fmla="*/ 70 h 197"/>
                <a:gd name="T64" fmla="*/ 213 w 219"/>
                <a:gd name="T65" fmla="*/ 54 h 197"/>
                <a:gd name="T66" fmla="*/ 219 w 219"/>
                <a:gd name="T67" fmla="*/ 42 h 197"/>
                <a:gd name="T68" fmla="*/ 194 w 219"/>
                <a:gd name="T69" fmla="*/ 34 h 197"/>
                <a:gd name="T70" fmla="*/ 161 w 219"/>
                <a:gd name="T71" fmla="*/ 21 h 197"/>
                <a:gd name="T72" fmla="*/ 156 w 219"/>
                <a:gd name="T73" fmla="*/ 20 h 197"/>
                <a:gd name="T74" fmla="*/ 145 w 219"/>
                <a:gd name="T75" fmla="*/ 16 h 197"/>
                <a:gd name="T76" fmla="*/ 138 w 219"/>
                <a:gd name="T77" fmla="*/ 14 h 197"/>
                <a:gd name="T78" fmla="*/ 137 w 219"/>
                <a:gd name="T79" fmla="*/ 16 h 197"/>
                <a:gd name="T80" fmla="*/ 138 w 219"/>
                <a:gd name="T81" fmla="*/ 21 h 197"/>
                <a:gd name="T82" fmla="*/ 137 w 219"/>
                <a:gd name="T83" fmla="*/ 21 h 197"/>
                <a:gd name="T84" fmla="*/ 134 w 219"/>
                <a:gd name="T85" fmla="*/ 21 h 197"/>
                <a:gd name="T86" fmla="*/ 132 w 219"/>
                <a:gd name="T87" fmla="*/ 22 h 197"/>
                <a:gd name="T88" fmla="*/ 127 w 219"/>
                <a:gd name="T89" fmla="*/ 18 h 197"/>
                <a:gd name="T90" fmla="*/ 125 w 219"/>
                <a:gd name="T91" fmla="*/ 11 h 197"/>
                <a:gd name="T92" fmla="*/ 119 w 219"/>
                <a:gd name="T93" fmla="*/ 10 h 197"/>
                <a:gd name="T94" fmla="*/ 107 w 219"/>
                <a:gd name="T95" fmla="*/ 9 h 197"/>
                <a:gd name="T96" fmla="*/ 47 w 219"/>
                <a:gd name="T9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9" h="197">
                  <a:moveTo>
                    <a:pt x="117" y="175"/>
                  </a:moveTo>
                  <a:cubicBezTo>
                    <a:pt x="108" y="185"/>
                    <a:pt x="105" y="191"/>
                    <a:pt x="109" y="197"/>
                  </a:cubicBezTo>
                  <a:cubicBezTo>
                    <a:pt x="113" y="190"/>
                    <a:pt x="116" y="183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moveTo>
                    <a:pt x="1" y="13"/>
                  </a:moveTo>
                  <a:cubicBezTo>
                    <a:pt x="1" y="13"/>
                    <a:pt x="1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moveTo>
                    <a:pt x="97" y="63"/>
                  </a:moveTo>
                  <a:cubicBezTo>
                    <a:pt x="96" y="63"/>
                    <a:pt x="95" y="63"/>
                    <a:pt x="93" y="61"/>
                  </a:cubicBezTo>
                  <a:cubicBezTo>
                    <a:pt x="95" y="59"/>
                    <a:pt x="96" y="57"/>
                    <a:pt x="98" y="56"/>
                  </a:cubicBezTo>
                  <a:cubicBezTo>
                    <a:pt x="99" y="56"/>
                    <a:pt x="100" y="56"/>
                    <a:pt x="102" y="56"/>
                  </a:cubicBezTo>
                  <a:cubicBezTo>
                    <a:pt x="103" y="56"/>
                    <a:pt x="103" y="56"/>
                    <a:pt x="104" y="56"/>
                  </a:cubicBezTo>
                  <a:cubicBezTo>
                    <a:pt x="105" y="56"/>
                    <a:pt x="106" y="58"/>
                    <a:pt x="106" y="58"/>
                  </a:cubicBezTo>
                  <a:cubicBezTo>
                    <a:pt x="105" y="59"/>
                    <a:pt x="103" y="61"/>
                    <a:pt x="102" y="62"/>
                  </a:cubicBezTo>
                  <a:cubicBezTo>
                    <a:pt x="100" y="62"/>
                    <a:pt x="99" y="63"/>
                    <a:pt x="97" y="63"/>
                  </a:cubicBezTo>
                  <a:moveTo>
                    <a:pt x="47" y="0"/>
                  </a:moveTo>
                  <a:cubicBezTo>
                    <a:pt x="47" y="5"/>
                    <a:pt x="47" y="11"/>
                    <a:pt x="50" y="14"/>
                  </a:cubicBezTo>
                  <a:cubicBezTo>
                    <a:pt x="60" y="30"/>
                    <a:pt x="52" y="43"/>
                    <a:pt x="47" y="56"/>
                  </a:cubicBezTo>
                  <a:cubicBezTo>
                    <a:pt x="45" y="61"/>
                    <a:pt x="45" y="67"/>
                    <a:pt x="44" y="72"/>
                  </a:cubicBezTo>
                  <a:cubicBezTo>
                    <a:pt x="49" y="73"/>
                    <a:pt x="55" y="73"/>
                    <a:pt x="62" y="74"/>
                  </a:cubicBezTo>
                  <a:cubicBezTo>
                    <a:pt x="71" y="85"/>
                    <a:pt x="73" y="88"/>
                    <a:pt x="85" y="88"/>
                  </a:cubicBezTo>
                  <a:cubicBezTo>
                    <a:pt x="90" y="88"/>
                    <a:pt x="95" y="88"/>
                    <a:pt x="103" y="87"/>
                  </a:cubicBezTo>
                  <a:cubicBezTo>
                    <a:pt x="105" y="102"/>
                    <a:pt x="106" y="116"/>
                    <a:pt x="107" y="131"/>
                  </a:cubicBezTo>
                  <a:cubicBezTo>
                    <a:pt x="108" y="135"/>
                    <a:pt x="111" y="142"/>
                    <a:pt x="113" y="142"/>
                  </a:cubicBezTo>
                  <a:cubicBezTo>
                    <a:pt x="113" y="142"/>
                    <a:pt x="114" y="142"/>
                    <a:pt x="114" y="142"/>
                  </a:cubicBezTo>
                  <a:cubicBezTo>
                    <a:pt x="118" y="142"/>
                    <a:pt x="123" y="140"/>
                    <a:pt x="127" y="137"/>
                  </a:cubicBezTo>
                  <a:cubicBezTo>
                    <a:pt x="137" y="127"/>
                    <a:pt x="146" y="117"/>
                    <a:pt x="157" y="107"/>
                  </a:cubicBezTo>
                  <a:cubicBezTo>
                    <a:pt x="164" y="101"/>
                    <a:pt x="171" y="98"/>
                    <a:pt x="178" y="98"/>
                  </a:cubicBezTo>
                  <a:cubicBezTo>
                    <a:pt x="182" y="98"/>
                    <a:pt x="185" y="99"/>
                    <a:pt x="188" y="101"/>
                  </a:cubicBezTo>
                  <a:cubicBezTo>
                    <a:pt x="191" y="96"/>
                    <a:pt x="193" y="91"/>
                    <a:pt x="194" y="84"/>
                  </a:cubicBezTo>
                  <a:cubicBezTo>
                    <a:pt x="194" y="78"/>
                    <a:pt x="196" y="74"/>
                    <a:pt x="202" y="70"/>
                  </a:cubicBezTo>
                  <a:cubicBezTo>
                    <a:pt x="207" y="66"/>
                    <a:pt x="211" y="60"/>
                    <a:pt x="213" y="54"/>
                  </a:cubicBezTo>
                  <a:cubicBezTo>
                    <a:pt x="214" y="50"/>
                    <a:pt x="216" y="46"/>
                    <a:pt x="219" y="42"/>
                  </a:cubicBezTo>
                  <a:cubicBezTo>
                    <a:pt x="211" y="39"/>
                    <a:pt x="203" y="37"/>
                    <a:pt x="194" y="34"/>
                  </a:cubicBezTo>
                  <a:cubicBezTo>
                    <a:pt x="183" y="31"/>
                    <a:pt x="170" y="32"/>
                    <a:pt x="161" y="21"/>
                  </a:cubicBezTo>
                  <a:cubicBezTo>
                    <a:pt x="160" y="20"/>
                    <a:pt x="158" y="20"/>
                    <a:pt x="156" y="20"/>
                  </a:cubicBezTo>
                  <a:cubicBezTo>
                    <a:pt x="152" y="18"/>
                    <a:pt x="149" y="17"/>
                    <a:pt x="145" y="16"/>
                  </a:cubicBezTo>
                  <a:cubicBezTo>
                    <a:pt x="143" y="15"/>
                    <a:pt x="140" y="14"/>
                    <a:pt x="138" y="14"/>
                  </a:cubicBezTo>
                  <a:cubicBezTo>
                    <a:pt x="138" y="15"/>
                    <a:pt x="137" y="15"/>
                    <a:pt x="137" y="16"/>
                  </a:cubicBezTo>
                  <a:cubicBezTo>
                    <a:pt x="137" y="17"/>
                    <a:pt x="137" y="19"/>
                    <a:pt x="138" y="21"/>
                  </a:cubicBezTo>
                  <a:cubicBezTo>
                    <a:pt x="138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4" y="21"/>
                  </a:cubicBezTo>
                  <a:cubicBezTo>
                    <a:pt x="134" y="21"/>
                    <a:pt x="133" y="22"/>
                    <a:pt x="132" y="22"/>
                  </a:cubicBezTo>
                  <a:cubicBezTo>
                    <a:pt x="130" y="22"/>
                    <a:pt x="128" y="21"/>
                    <a:pt x="127" y="18"/>
                  </a:cubicBezTo>
                  <a:cubicBezTo>
                    <a:pt x="126" y="16"/>
                    <a:pt x="125" y="13"/>
                    <a:pt x="125" y="11"/>
                  </a:cubicBezTo>
                  <a:cubicBezTo>
                    <a:pt x="123" y="11"/>
                    <a:pt x="121" y="10"/>
                    <a:pt x="119" y="10"/>
                  </a:cubicBezTo>
                  <a:cubicBezTo>
                    <a:pt x="115" y="9"/>
                    <a:pt x="111" y="9"/>
                    <a:pt x="107" y="9"/>
                  </a:cubicBezTo>
                  <a:cubicBezTo>
                    <a:pt x="87" y="6"/>
                    <a:pt x="67" y="3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35" y="1257"/>
              <a:ext cx="325" cy="39"/>
            </a:xfrm>
            <a:custGeom>
              <a:avLst/>
              <a:gdLst>
                <a:gd name="T0" fmla="*/ 453 w 453"/>
                <a:gd name="T1" fmla="*/ 54 h 54"/>
                <a:gd name="T2" fmla="*/ 453 w 453"/>
                <a:gd name="T3" fmla="*/ 54 h 54"/>
                <a:gd name="T4" fmla="*/ 453 w 453"/>
                <a:gd name="T5" fmla="*/ 54 h 54"/>
                <a:gd name="T6" fmla="*/ 0 w 453"/>
                <a:gd name="T7" fmla="*/ 21 h 54"/>
                <a:gd name="T8" fmla="*/ 0 w 453"/>
                <a:gd name="T9" fmla="*/ 21 h 54"/>
                <a:gd name="T10" fmla="*/ 0 w 453"/>
                <a:gd name="T11" fmla="*/ 21 h 54"/>
                <a:gd name="T12" fmla="*/ 381 w 453"/>
                <a:gd name="T13" fmla="*/ 0 h 54"/>
                <a:gd name="T14" fmla="*/ 381 w 453"/>
                <a:gd name="T15" fmla="*/ 0 h 54"/>
                <a:gd name="T16" fmla="*/ 381 w 453"/>
                <a:gd name="T17" fmla="*/ 0 h 54"/>
                <a:gd name="T18" fmla="*/ 381 w 453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3" h="54">
                  <a:moveTo>
                    <a:pt x="453" y="54"/>
                  </a:moveTo>
                  <a:cubicBezTo>
                    <a:pt x="453" y="54"/>
                    <a:pt x="453" y="54"/>
                    <a:pt x="453" y="54"/>
                  </a:cubicBezTo>
                  <a:cubicBezTo>
                    <a:pt x="453" y="54"/>
                    <a:pt x="453" y="54"/>
                    <a:pt x="453" y="54"/>
                  </a:cubicBezTo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moveTo>
                    <a:pt x="381" y="0"/>
                  </a:move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4" y="1314"/>
              <a:ext cx="78" cy="84"/>
            </a:xfrm>
            <a:custGeom>
              <a:avLst/>
              <a:gdLst>
                <a:gd name="T0" fmla="*/ 53 w 109"/>
                <a:gd name="T1" fmla="*/ 0 h 117"/>
                <a:gd name="T2" fmla="*/ 50 w 109"/>
                <a:gd name="T3" fmla="*/ 1 h 117"/>
                <a:gd name="T4" fmla="*/ 28 w 109"/>
                <a:gd name="T5" fmla="*/ 12 h 117"/>
                <a:gd name="T6" fmla="*/ 24 w 109"/>
                <a:gd name="T7" fmla="*/ 15 h 117"/>
                <a:gd name="T8" fmla="*/ 10 w 109"/>
                <a:gd name="T9" fmla="*/ 38 h 117"/>
                <a:gd name="T10" fmla="*/ 3 w 109"/>
                <a:gd name="T11" fmla="*/ 45 h 117"/>
                <a:gd name="T12" fmla="*/ 1 w 109"/>
                <a:gd name="T13" fmla="*/ 55 h 117"/>
                <a:gd name="T14" fmla="*/ 8 w 109"/>
                <a:gd name="T15" fmla="*/ 61 h 117"/>
                <a:gd name="T16" fmla="*/ 10 w 109"/>
                <a:gd name="T17" fmla="*/ 60 h 117"/>
                <a:gd name="T18" fmla="*/ 7 w 109"/>
                <a:gd name="T19" fmla="*/ 73 h 117"/>
                <a:gd name="T20" fmla="*/ 15 w 109"/>
                <a:gd name="T21" fmla="*/ 83 h 117"/>
                <a:gd name="T22" fmla="*/ 24 w 109"/>
                <a:gd name="T23" fmla="*/ 95 h 117"/>
                <a:gd name="T24" fmla="*/ 33 w 109"/>
                <a:gd name="T25" fmla="*/ 100 h 117"/>
                <a:gd name="T26" fmla="*/ 39 w 109"/>
                <a:gd name="T27" fmla="*/ 104 h 117"/>
                <a:gd name="T28" fmla="*/ 43 w 109"/>
                <a:gd name="T29" fmla="*/ 102 h 117"/>
                <a:gd name="T30" fmla="*/ 54 w 109"/>
                <a:gd name="T31" fmla="*/ 98 h 117"/>
                <a:gd name="T32" fmla="*/ 49 w 109"/>
                <a:gd name="T33" fmla="*/ 107 h 117"/>
                <a:gd name="T34" fmla="*/ 44 w 109"/>
                <a:gd name="T35" fmla="*/ 106 h 117"/>
                <a:gd name="T36" fmla="*/ 40 w 109"/>
                <a:gd name="T37" fmla="*/ 112 h 117"/>
                <a:gd name="T38" fmla="*/ 40 w 109"/>
                <a:gd name="T39" fmla="*/ 116 h 117"/>
                <a:gd name="T40" fmla="*/ 46 w 109"/>
                <a:gd name="T41" fmla="*/ 117 h 117"/>
                <a:gd name="T42" fmla="*/ 50 w 109"/>
                <a:gd name="T43" fmla="*/ 117 h 117"/>
                <a:gd name="T44" fmla="*/ 61 w 109"/>
                <a:gd name="T45" fmla="*/ 109 h 117"/>
                <a:gd name="T46" fmla="*/ 86 w 109"/>
                <a:gd name="T47" fmla="*/ 96 h 117"/>
                <a:gd name="T48" fmla="*/ 101 w 109"/>
                <a:gd name="T49" fmla="*/ 82 h 117"/>
                <a:gd name="T50" fmla="*/ 105 w 109"/>
                <a:gd name="T51" fmla="*/ 73 h 117"/>
                <a:gd name="T52" fmla="*/ 109 w 109"/>
                <a:gd name="T53" fmla="*/ 70 h 117"/>
                <a:gd name="T54" fmla="*/ 103 w 109"/>
                <a:gd name="T55" fmla="*/ 69 h 117"/>
                <a:gd name="T56" fmla="*/ 103 w 109"/>
                <a:gd name="T57" fmla="*/ 69 h 117"/>
                <a:gd name="T58" fmla="*/ 101 w 109"/>
                <a:gd name="T59" fmla="*/ 69 h 117"/>
                <a:gd name="T60" fmla="*/ 96 w 109"/>
                <a:gd name="T61" fmla="*/ 71 h 117"/>
                <a:gd name="T62" fmla="*/ 87 w 109"/>
                <a:gd name="T63" fmla="*/ 66 h 117"/>
                <a:gd name="T64" fmla="*/ 98 w 109"/>
                <a:gd name="T65" fmla="*/ 54 h 117"/>
                <a:gd name="T66" fmla="*/ 102 w 109"/>
                <a:gd name="T67" fmla="*/ 49 h 117"/>
                <a:gd name="T68" fmla="*/ 99 w 109"/>
                <a:gd name="T69" fmla="*/ 44 h 117"/>
                <a:gd name="T70" fmla="*/ 105 w 109"/>
                <a:gd name="T71" fmla="*/ 44 h 117"/>
                <a:gd name="T72" fmla="*/ 101 w 109"/>
                <a:gd name="T73" fmla="*/ 40 h 117"/>
                <a:gd name="T74" fmla="*/ 95 w 109"/>
                <a:gd name="T75" fmla="*/ 44 h 117"/>
                <a:gd name="T76" fmla="*/ 94 w 109"/>
                <a:gd name="T77" fmla="*/ 38 h 117"/>
                <a:gd name="T78" fmla="*/ 106 w 109"/>
                <a:gd name="T79" fmla="*/ 31 h 117"/>
                <a:gd name="T80" fmla="*/ 103 w 109"/>
                <a:gd name="T81" fmla="*/ 25 h 117"/>
                <a:gd name="T82" fmla="*/ 99 w 109"/>
                <a:gd name="T83" fmla="*/ 21 h 117"/>
                <a:gd name="T84" fmla="*/ 98 w 109"/>
                <a:gd name="T85" fmla="*/ 21 h 117"/>
                <a:gd name="T86" fmla="*/ 97 w 109"/>
                <a:gd name="T87" fmla="*/ 21 h 117"/>
                <a:gd name="T88" fmla="*/ 86 w 109"/>
                <a:gd name="T89" fmla="*/ 12 h 117"/>
                <a:gd name="T90" fmla="*/ 84 w 109"/>
                <a:gd name="T91" fmla="*/ 6 h 117"/>
                <a:gd name="T92" fmla="*/ 85 w 109"/>
                <a:gd name="T93" fmla="*/ 4 h 117"/>
                <a:gd name="T94" fmla="*/ 74 w 109"/>
                <a:gd name="T95" fmla="*/ 6 h 117"/>
                <a:gd name="T96" fmla="*/ 73 w 109"/>
                <a:gd name="T97" fmla="*/ 6 h 117"/>
                <a:gd name="T98" fmla="*/ 59 w 109"/>
                <a:gd name="T99" fmla="*/ 3 h 117"/>
                <a:gd name="T100" fmla="*/ 53 w 109"/>
                <a:gd name="T10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17">
                  <a:moveTo>
                    <a:pt x="53" y="0"/>
                  </a:moveTo>
                  <a:cubicBezTo>
                    <a:pt x="52" y="0"/>
                    <a:pt x="51" y="1"/>
                    <a:pt x="50" y="1"/>
                  </a:cubicBezTo>
                  <a:cubicBezTo>
                    <a:pt x="42" y="4"/>
                    <a:pt x="32" y="4"/>
                    <a:pt x="28" y="12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15" y="20"/>
                    <a:pt x="7" y="26"/>
                    <a:pt x="10" y="38"/>
                  </a:cubicBezTo>
                  <a:cubicBezTo>
                    <a:pt x="7" y="40"/>
                    <a:pt x="4" y="42"/>
                    <a:pt x="3" y="45"/>
                  </a:cubicBezTo>
                  <a:cubicBezTo>
                    <a:pt x="1" y="48"/>
                    <a:pt x="0" y="52"/>
                    <a:pt x="1" y="55"/>
                  </a:cubicBezTo>
                  <a:cubicBezTo>
                    <a:pt x="2" y="57"/>
                    <a:pt x="5" y="59"/>
                    <a:pt x="8" y="61"/>
                  </a:cubicBezTo>
                  <a:cubicBezTo>
                    <a:pt x="8" y="61"/>
                    <a:pt x="9" y="61"/>
                    <a:pt x="10" y="60"/>
                  </a:cubicBezTo>
                  <a:cubicBezTo>
                    <a:pt x="9" y="65"/>
                    <a:pt x="8" y="69"/>
                    <a:pt x="7" y="73"/>
                  </a:cubicBezTo>
                  <a:cubicBezTo>
                    <a:pt x="15" y="74"/>
                    <a:pt x="15" y="74"/>
                    <a:pt x="15" y="83"/>
                  </a:cubicBezTo>
                  <a:cubicBezTo>
                    <a:pt x="15" y="89"/>
                    <a:pt x="18" y="93"/>
                    <a:pt x="24" y="95"/>
                  </a:cubicBezTo>
                  <a:cubicBezTo>
                    <a:pt x="27" y="96"/>
                    <a:pt x="30" y="98"/>
                    <a:pt x="33" y="100"/>
                  </a:cubicBezTo>
                  <a:cubicBezTo>
                    <a:pt x="35" y="102"/>
                    <a:pt x="37" y="104"/>
                    <a:pt x="39" y="104"/>
                  </a:cubicBezTo>
                  <a:cubicBezTo>
                    <a:pt x="40" y="104"/>
                    <a:pt x="41" y="103"/>
                    <a:pt x="43" y="102"/>
                  </a:cubicBezTo>
                  <a:cubicBezTo>
                    <a:pt x="46" y="100"/>
                    <a:pt x="50" y="99"/>
                    <a:pt x="54" y="98"/>
                  </a:cubicBezTo>
                  <a:cubicBezTo>
                    <a:pt x="54" y="104"/>
                    <a:pt x="52" y="107"/>
                    <a:pt x="49" y="107"/>
                  </a:cubicBezTo>
                  <a:cubicBezTo>
                    <a:pt x="47" y="107"/>
                    <a:pt x="46" y="107"/>
                    <a:pt x="44" y="106"/>
                  </a:cubicBezTo>
                  <a:cubicBezTo>
                    <a:pt x="42" y="108"/>
                    <a:pt x="41" y="110"/>
                    <a:pt x="40" y="112"/>
                  </a:cubicBezTo>
                  <a:cubicBezTo>
                    <a:pt x="39" y="113"/>
                    <a:pt x="40" y="116"/>
                    <a:pt x="40" y="116"/>
                  </a:cubicBezTo>
                  <a:cubicBezTo>
                    <a:pt x="42" y="117"/>
                    <a:pt x="44" y="117"/>
                    <a:pt x="46" y="117"/>
                  </a:cubicBezTo>
                  <a:cubicBezTo>
                    <a:pt x="48" y="117"/>
                    <a:pt x="49" y="117"/>
                    <a:pt x="50" y="117"/>
                  </a:cubicBezTo>
                  <a:cubicBezTo>
                    <a:pt x="54" y="115"/>
                    <a:pt x="58" y="112"/>
                    <a:pt x="61" y="109"/>
                  </a:cubicBezTo>
                  <a:cubicBezTo>
                    <a:pt x="68" y="102"/>
                    <a:pt x="77" y="98"/>
                    <a:pt x="86" y="96"/>
                  </a:cubicBezTo>
                  <a:cubicBezTo>
                    <a:pt x="92" y="95"/>
                    <a:pt x="102" y="86"/>
                    <a:pt x="101" y="82"/>
                  </a:cubicBezTo>
                  <a:cubicBezTo>
                    <a:pt x="100" y="77"/>
                    <a:pt x="102" y="75"/>
                    <a:pt x="105" y="73"/>
                  </a:cubicBezTo>
                  <a:cubicBezTo>
                    <a:pt x="107" y="72"/>
                    <a:pt x="108" y="71"/>
                    <a:pt x="109" y="70"/>
                  </a:cubicBezTo>
                  <a:cubicBezTo>
                    <a:pt x="107" y="70"/>
                    <a:pt x="105" y="69"/>
                    <a:pt x="103" y="69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2" y="69"/>
                    <a:pt x="101" y="69"/>
                    <a:pt x="101" y="69"/>
                  </a:cubicBezTo>
                  <a:cubicBezTo>
                    <a:pt x="99" y="70"/>
                    <a:pt x="97" y="71"/>
                    <a:pt x="96" y="71"/>
                  </a:cubicBezTo>
                  <a:cubicBezTo>
                    <a:pt x="93" y="71"/>
                    <a:pt x="90" y="69"/>
                    <a:pt x="87" y="66"/>
                  </a:cubicBezTo>
                  <a:cubicBezTo>
                    <a:pt x="91" y="62"/>
                    <a:pt x="95" y="58"/>
                    <a:pt x="98" y="54"/>
                  </a:cubicBezTo>
                  <a:cubicBezTo>
                    <a:pt x="100" y="52"/>
                    <a:pt x="102" y="51"/>
                    <a:pt x="102" y="49"/>
                  </a:cubicBezTo>
                  <a:cubicBezTo>
                    <a:pt x="103" y="48"/>
                    <a:pt x="101" y="46"/>
                    <a:pt x="99" y="44"/>
                  </a:cubicBezTo>
                  <a:cubicBezTo>
                    <a:pt x="101" y="44"/>
                    <a:pt x="103" y="44"/>
                    <a:pt x="105" y="44"/>
                  </a:cubicBezTo>
                  <a:cubicBezTo>
                    <a:pt x="104" y="42"/>
                    <a:pt x="102" y="41"/>
                    <a:pt x="101" y="40"/>
                  </a:cubicBezTo>
                  <a:cubicBezTo>
                    <a:pt x="99" y="41"/>
                    <a:pt x="98" y="42"/>
                    <a:pt x="95" y="44"/>
                  </a:cubicBezTo>
                  <a:cubicBezTo>
                    <a:pt x="95" y="42"/>
                    <a:pt x="94" y="40"/>
                    <a:pt x="94" y="38"/>
                  </a:cubicBezTo>
                  <a:cubicBezTo>
                    <a:pt x="100" y="37"/>
                    <a:pt x="106" y="37"/>
                    <a:pt x="106" y="31"/>
                  </a:cubicBezTo>
                  <a:cubicBezTo>
                    <a:pt x="105" y="30"/>
                    <a:pt x="104" y="27"/>
                    <a:pt x="103" y="25"/>
                  </a:cubicBezTo>
                  <a:cubicBezTo>
                    <a:pt x="102" y="23"/>
                    <a:pt x="100" y="21"/>
                    <a:pt x="99" y="21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1" y="21"/>
                    <a:pt x="89" y="16"/>
                    <a:pt x="86" y="12"/>
                  </a:cubicBezTo>
                  <a:cubicBezTo>
                    <a:pt x="85" y="11"/>
                    <a:pt x="85" y="8"/>
                    <a:pt x="84" y="6"/>
                  </a:cubicBezTo>
                  <a:cubicBezTo>
                    <a:pt x="84" y="6"/>
                    <a:pt x="85" y="5"/>
                    <a:pt x="85" y="4"/>
                  </a:cubicBezTo>
                  <a:cubicBezTo>
                    <a:pt x="82" y="5"/>
                    <a:pt x="78" y="6"/>
                    <a:pt x="74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68" y="5"/>
                    <a:pt x="62" y="6"/>
                    <a:pt x="59" y="3"/>
                  </a:cubicBezTo>
                  <a:cubicBezTo>
                    <a:pt x="57" y="1"/>
                    <a:pt x="55" y="0"/>
                    <a:pt x="5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2" y="1355"/>
              <a:ext cx="51" cy="47"/>
            </a:xfrm>
            <a:custGeom>
              <a:avLst/>
              <a:gdLst>
                <a:gd name="T0" fmla="*/ 42 w 71"/>
                <a:gd name="T1" fmla="*/ 0 h 66"/>
                <a:gd name="T2" fmla="*/ 34 w 71"/>
                <a:gd name="T3" fmla="*/ 3 h 66"/>
                <a:gd name="T4" fmla="*/ 26 w 71"/>
                <a:gd name="T5" fmla="*/ 4 h 66"/>
                <a:gd name="T6" fmla="*/ 8 w 71"/>
                <a:gd name="T7" fmla="*/ 14 h 66"/>
                <a:gd name="T8" fmla="*/ 0 w 71"/>
                <a:gd name="T9" fmla="*/ 32 h 66"/>
                <a:gd name="T10" fmla="*/ 34 w 71"/>
                <a:gd name="T11" fmla="*/ 55 h 66"/>
                <a:gd name="T12" fmla="*/ 46 w 71"/>
                <a:gd name="T13" fmla="*/ 66 h 66"/>
                <a:gd name="T14" fmla="*/ 67 w 71"/>
                <a:gd name="T15" fmla="*/ 49 h 66"/>
                <a:gd name="T16" fmla="*/ 68 w 71"/>
                <a:gd name="T17" fmla="*/ 46 h 66"/>
                <a:gd name="T18" fmla="*/ 70 w 71"/>
                <a:gd name="T19" fmla="*/ 30 h 66"/>
                <a:gd name="T20" fmla="*/ 67 w 71"/>
                <a:gd name="T21" fmla="*/ 18 h 66"/>
                <a:gd name="T22" fmla="*/ 65 w 71"/>
                <a:gd name="T23" fmla="*/ 18 h 66"/>
                <a:gd name="T24" fmla="*/ 56 w 71"/>
                <a:gd name="T25" fmla="*/ 20 h 66"/>
                <a:gd name="T26" fmla="*/ 55 w 71"/>
                <a:gd name="T27" fmla="*/ 21 h 66"/>
                <a:gd name="T28" fmla="*/ 49 w 71"/>
                <a:gd name="T29" fmla="*/ 23 h 66"/>
                <a:gd name="T30" fmla="*/ 45 w 71"/>
                <a:gd name="T31" fmla="*/ 22 h 66"/>
                <a:gd name="T32" fmla="*/ 46 w 71"/>
                <a:gd name="T33" fmla="*/ 7 h 66"/>
                <a:gd name="T34" fmla="*/ 48 w 71"/>
                <a:gd name="T35" fmla="*/ 2 h 66"/>
                <a:gd name="T36" fmla="*/ 43 w 71"/>
                <a:gd name="T37" fmla="*/ 0 h 66"/>
                <a:gd name="T38" fmla="*/ 42 w 71"/>
                <a:gd name="T3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66">
                  <a:moveTo>
                    <a:pt x="42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32" y="4"/>
                    <a:pt x="29" y="4"/>
                    <a:pt x="26" y="4"/>
                  </a:cubicBezTo>
                  <a:cubicBezTo>
                    <a:pt x="19" y="5"/>
                    <a:pt x="12" y="7"/>
                    <a:pt x="8" y="14"/>
                  </a:cubicBezTo>
                  <a:cubicBezTo>
                    <a:pt x="4" y="20"/>
                    <a:pt x="3" y="27"/>
                    <a:pt x="0" y="32"/>
                  </a:cubicBezTo>
                  <a:cubicBezTo>
                    <a:pt x="13" y="37"/>
                    <a:pt x="24" y="44"/>
                    <a:pt x="34" y="55"/>
                  </a:cubicBezTo>
                  <a:cubicBezTo>
                    <a:pt x="37" y="59"/>
                    <a:pt x="42" y="63"/>
                    <a:pt x="46" y="66"/>
                  </a:cubicBezTo>
                  <a:cubicBezTo>
                    <a:pt x="55" y="63"/>
                    <a:pt x="61" y="57"/>
                    <a:pt x="67" y="49"/>
                  </a:cubicBezTo>
                  <a:cubicBezTo>
                    <a:pt x="68" y="48"/>
                    <a:pt x="68" y="47"/>
                    <a:pt x="68" y="46"/>
                  </a:cubicBezTo>
                  <a:cubicBezTo>
                    <a:pt x="69" y="41"/>
                    <a:pt x="69" y="35"/>
                    <a:pt x="70" y="30"/>
                  </a:cubicBezTo>
                  <a:cubicBezTo>
                    <a:pt x="71" y="25"/>
                    <a:pt x="71" y="20"/>
                    <a:pt x="67" y="18"/>
                  </a:cubicBezTo>
                  <a:cubicBezTo>
                    <a:pt x="66" y="18"/>
                    <a:pt x="66" y="18"/>
                    <a:pt x="65" y="18"/>
                  </a:cubicBezTo>
                  <a:cubicBezTo>
                    <a:pt x="62" y="18"/>
                    <a:pt x="59" y="19"/>
                    <a:pt x="56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3" y="22"/>
                    <a:pt x="51" y="23"/>
                    <a:pt x="49" y="23"/>
                  </a:cubicBezTo>
                  <a:cubicBezTo>
                    <a:pt x="48" y="23"/>
                    <a:pt x="47" y="23"/>
                    <a:pt x="45" y="22"/>
                  </a:cubicBezTo>
                  <a:cubicBezTo>
                    <a:pt x="42" y="18"/>
                    <a:pt x="42" y="11"/>
                    <a:pt x="46" y="7"/>
                  </a:cubicBezTo>
                  <a:cubicBezTo>
                    <a:pt x="47" y="6"/>
                    <a:pt x="47" y="4"/>
                    <a:pt x="48" y="2"/>
                  </a:cubicBezTo>
                  <a:cubicBezTo>
                    <a:pt x="46" y="1"/>
                    <a:pt x="45" y="0"/>
                    <a:pt x="43" y="0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41" y="1264"/>
              <a:ext cx="55" cy="44"/>
            </a:xfrm>
            <a:custGeom>
              <a:avLst/>
              <a:gdLst>
                <a:gd name="T0" fmla="*/ 47 w 76"/>
                <a:gd name="T1" fmla="*/ 0 h 61"/>
                <a:gd name="T2" fmla="*/ 47 w 76"/>
                <a:gd name="T3" fmla="*/ 0 h 61"/>
                <a:gd name="T4" fmla="*/ 28 w 76"/>
                <a:gd name="T5" fmla="*/ 4 h 61"/>
                <a:gd name="T6" fmla="*/ 6 w 76"/>
                <a:gd name="T7" fmla="*/ 19 h 61"/>
                <a:gd name="T8" fmla="*/ 6 w 76"/>
                <a:gd name="T9" fmla="*/ 31 h 61"/>
                <a:gd name="T10" fmla="*/ 5 w 76"/>
                <a:gd name="T11" fmla="*/ 36 h 61"/>
                <a:gd name="T12" fmla="*/ 10 w 76"/>
                <a:gd name="T13" fmla="*/ 46 h 61"/>
                <a:gd name="T14" fmla="*/ 26 w 76"/>
                <a:gd name="T15" fmla="*/ 59 h 61"/>
                <a:gd name="T16" fmla="*/ 37 w 76"/>
                <a:gd name="T17" fmla="*/ 61 h 61"/>
                <a:gd name="T18" fmla="*/ 56 w 76"/>
                <a:gd name="T19" fmla="*/ 56 h 61"/>
                <a:gd name="T20" fmla="*/ 72 w 76"/>
                <a:gd name="T21" fmla="*/ 37 h 61"/>
                <a:gd name="T22" fmla="*/ 72 w 76"/>
                <a:gd name="T23" fmla="*/ 30 h 61"/>
                <a:gd name="T24" fmla="*/ 69 w 76"/>
                <a:gd name="T25" fmla="*/ 23 h 61"/>
                <a:gd name="T26" fmla="*/ 65 w 76"/>
                <a:gd name="T27" fmla="*/ 15 h 61"/>
                <a:gd name="T28" fmla="*/ 62 w 76"/>
                <a:gd name="T29" fmla="*/ 6 h 61"/>
                <a:gd name="T30" fmla="*/ 52 w 76"/>
                <a:gd name="T31" fmla="*/ 2 h 61"/>
                <a:gd name="T32" fmla="*/ 47 w 76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61">
                  <a:moveTo>
                    <a:pt x="47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1" y="1"/>
                    <a:pt x="34" y="2"/>
                    <a:pt x="28" y="4"/>
                  </a:cubicBezTo>
                  <a:cubicBezTo>
                    <a:pt x="20" y="8"/>
                    <a:pt x="15" y="15"/>
                    <a:pt x="6" y="19"/>
                  </a:cubicBezTo>
                  <a:cubicBezTo>
                    <a:pt x="0" y="21"/>
                    <a:pt x="1" y="27"/>
                    <a:pt x="6" y="31"/>
                  </a:cubicBezTo>
                  <a:cubicBezTo>
                    <a:pt x="6" y="32"/>
                    <a:pt x="6" y="34"/>
                    <a:pt x="5" y="36"/>
                  </a:cubicBezTo>
                  <a:cubicBezTo>
                    <a:pt x="4" y="41"/>
                    <a:pt x="10" y="43"/>
                    <a:pt x="10" y="46"/>
                  </a:cubicBezTo>
                  <a:cubicBezTo>
                    <a:pt x="11" y="57"/>
                    <a:pt x="20" y="57"/>
                    <a:pt x="26" y="59"/>
                  </a:cubicBezTo>
                  <a:cubicBezTo>
                    <a:pt x="30" y="60"/>
                    <a:pt x="34" y="61"/>
                    <a:pt x="37" y="61"/>
                  </a:cubicBezTo>
                  <a:cubicBezTo>
                    <a:pt x="44" y="61"/>
                    <a:pt x="50" y="59"/>
                    <a:pt x="56" y="56"/>
                  </a:cubicBezTo>
                  <a:cubicBezTo>
                    <a:pt x="64" y="51"/>
                    <a:pt x="70" y="46"/>
                    <a:pt x="72" y="37"/>
                  </a:cubicBezTo>
                  <a:cubicBezTo>
                    <a:pt x="72" y="34"/>
                    <a:pt x="71" y="31"/>
                    <a:pt x="72" y="30"/>
                  </a:cubicBezTo>
                  <a:cubicBezTo>
                    <a:pt x="76" y="25"/>
                    <a:pt x="73" y="25"/>
                    <a:pt x="69" y="23"/>
                  </a:cubicBezTo>
                  <a:cubicBezTo>
                    <a:pt x="74" y="15"/>
                    <a:pt x="67" y="16"/>
                    <a:pt x="65" y="15"/>
                  </a:cubicBezTo>
                  <a:cubicBezTo>
                    <a:pt x="64" y="11"/>
                    <a:pt x="63" y="8"/>
                    <a:pt x="62" y="6"/>
                  </a:cubicBezTo>
                  <a:cubicBezTo>
                    <a:pt x="58" y="5"/>
                    <a:pt x="55" y="3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68" y="1168"/>
              <a:ext cx="29" cy="24"/>
            </a:xfrm>
            <a:custGeom>
              <a:avLst/>
              <a:gdLst>
                <a:gd name="T0" fmla="*/ 24 w 40"/>
                <a:gd name="T1" fmla="*/ 0 h 34"/>
                <a:gd name="T2" fmla="*/ 24 w 40"/>
                <a:gd name="T3" fmla="*/ 0 h 34"/>
                <a:gd name="T4" fmla="*/ 1 w 40"/>
                <a:gd name="T5" fmla="*/ 18 h 34"/>
                <a:gd name="T6" fmla="*/ 4 w 40"/>
                <a:gd name="T7" fmla="*/ 29 h 34"/>
                <a:gd name="T8" fmla="*/ 18 w 40"/>
                <a:gd name="T9" fmla="*/ 34 h 34"/>
                <a:gd name="T10" fmla="*/ 18 w 40"/>
                <a:gd name="T11" fmla="*/ 34 h 34"/>
                <a:gd name="T12" fmla="*/ 37 w 40"/>
                <a:gd name="T13" fmla="*/ 21 h 34"/>
                <a:gd name="T14" fmla="*/ 40 w 40"/>
                <a:gd name="T15" fmla="*/ 10 h 34"/>
                <a:gd name="T16" fmla="*/ 34 w 40"/>
                <a:gd name="T17" fmla="*/ 5 h 34"/>
                <a:gd name="T18" fmla="*/ 24 w 40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4"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" y="1"/>
                    <a:pt x="5" y="5"/>
                    <a:pt x="1" y="18"/>
                  </a:cubicBezTo>
                  <a:cubicBezTo>
                    <a:pt x="0" y="21"/>
                    <a:pt x="1" y="27"/>
                    <a:pt x="4" y="29"/>
                  </a:cubicBezTo>
                  <a:cubicBezTo>
                    <a:pt x="7" y="33"/>
                    <a:pt x="12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6" y="34"/>
                    <a:pt x="37" y="30"/>
                    <a:pt x="37" y="21"/>
                  </a:cubicBezTo>
                  <a:cubicBezTo>
                    <a:pt x="37" y="17"/>
                    <a:pt x="39" y="13"/>
                    <a:pt x="40" y="10"/>
                  </a:cubicBezTo>
                  <a:cubicBezTo>
                    <a:pt x="37" y="8"/>
                    <a:pt x="36" y="6"/>
                    <a:pt x="34" y="5"/>
                  </a:cubicBezTo>
                  <a:cubicBezTo>
                    <a:pt x="31" y="3"/>
                    <a:pt x="28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17" y="1227"/>
              <a:ext cx="28" cy="24"/>
            </a:xfrm>
            <a:custGeom>
              <a:avLst/>
              <a:gdLst>
                <a:gd name="T0" fmla="*/ 27 w 39"/>
                <a:gd name="T1" fmla="*/ 0 h 34"/>
                <a:gd name="T2" fmla="*/ 25 w 39"/>
                <a:gd name="T3" fmla="*/ 0 h 34"/>
                <a:gd name="T4" fmla="*/ 13 w 39"/>
                <a:gd name="T5" fmla="*/ 3 h 34"/>
                <a:gd name="T6" fmla="*/ 0 w 39"/>
                <a:gd name="T7" fmla="*/ 19 h 34"/>
                <a:gd name="T8" fmla="*/ 14 w 39"/>
                <a:gd name="T9" fmla="*/ 34 h 34"/>
                <a:gd name="T10" fmla="*/ 16 w 39"/>
                <a:gd name="T11" fmla="*/ 33 h 34"/>
                <a:gd name="T12" fmla="*/ 34 w 39"/>
                <a:gd name="T13" fmla="*/ 24 h 34"/>
                <a:gd name="T14" fmla="*/ 39 w 39"/>
                <a:gd name="T15" fmla="*/ 16 h 34"/>
                <a:gd name="T16" fmla="*/ 32 w 39"/>
                <a:gd name="T17" fmla="*/ 2 h 34"/>
                <a:gd name="T18" fmla="*/ 27 w 39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34">
                  <a:moveTo>
                    <a:pt x="27" y="0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1" y="1"/>
                    <a:pt x="17" y="2"/>
                    <a:pt x="13" y="3"/>
                  </a:cubicBezTo>
                  <a:cubicBezTo>
                    <a:pt x="6" y="5"/>
                    <a:pt x="0" y="9"/>
                    <a:pt x="0" y="19"/>
                  </a:cubicBezTo>
                  <a:cubicBezTo>
                    <a:pt x="0" y="25"/>
                    <a:pt x="7" y="34"/>
                    <a:pt x="14" y="34"/>
                  </a:cubicBezTo>
                  <a:cubicBezTo>
                    <a:pt x="15" y="34"/>
                    <a:pt x="15" y="33"/>
                    <a:pt x="16" y="33"/>
                  </a:cubicBezTo>
                  <a:cubicBezTo>
                    <a:pt x="23" y="31"/>
                    <a:pt x="29" y="27"/>
                    <a:pt x="34" y="24"/>
                  </a:cubicBezTo>
                  <a:cubicBezTo>
                    <a:pt x="36" y="22"/>
                    <a:pt x="37" y="19"/>
                    <a:pt x="39" y="16"/>
                  </a:cubicBezTo>
                  <a:cubicBezTo>
                    <a:pt x="36" y="11"/>
                    <a:pt x="34" y="6"/>
                    <a:pt x="32" y="2"/>
                  </a:cubicBezTo>
                  <a:cubicBezTo>
                    <a:pt x="31" y="1"/>
                    <a:pt x="28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9" y="1154"/>
              <a:ext cx="45" cy="38"/>
            </a:xfrm>
            <a:custGeom>
              <a:avLst/>
              <a:gdLst>
                <a:gd name="T0" fmla="*/ 55 w 63"/>
                <a:gd name="T1" fmla="*/ 0 h 53"/>
                <a:gd name="T2" fmla="*/ 35 w 63"/>
                <a:gd name="T3" fmla="*/ 9 h 53"/>
                <a:gd name="T4" fmla="*/ 19 w 63"/>
                <a:gd name="T5" fmla="*/ 31 h 53"/>
                <a:gd name="T6" fmla="*/ 18 w 63"/>
                <a:gd name="T7" fmla="*/ 37 h 53"/>
                <a:gd name="T8" fmla="*/ 0 w 63"/>
                <a:gd name="T9" fmla="*/ 52 h 53"/>
                <a:gd name="T10" fmla="*/ 7 w 63"/>
                <a:gd name="T11" fmla="*/ 53 h 53"/>
                <a:gd name="T12" fmla="*/ 22 w 63"/>
                <a:gd name="T13" fmla="*/ 45 h 53"/>
                <a:gd name="T14" fmla="*/ 25 w 63"/>
                <a:gd name="T15" fmla="*/ 38 h 53"/>
                <a:gd name="T16" fmla="*/ 40 w 63"/>
                <a:gd name="T17" fmla="*/ 23 h 53"/>
                <a:gd name="T18" fmla="*/ 41 w 63"/>
                <a:gd name="T19" fmla="*/ 23 h 53"/>
                <a:gd name="T20" fmla="*/ 41 w 63"/>
                <a:gd name="T21" fmla="*/ 23 h 53"/>
                <a:gd name="T22" fmla="*/ 61 w 63"/>
                <a:gd name="T23" fmla="*/ 8 h 53"/>
                <a:gd name="T24" fmla="*/ 59 w 63"/>
                <a:gd name="T25" fmla="*/ 0 h 53"/>
                <a:gd name="T26" fmla="*/ 55 w 63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55" y="0"/>
                  </a:moveTo>
                  <a:cubicBezTo>
                    <a:pt x="48" y="0"/>
                    <a:pt x="38" y="4"/>
                    <a:pt x="35" y="9"/>
                  </a:cubicBezTo>
                  <a:cubicBezTo>
                    <a:pt x="31" y="17"/>
                    <a:pt x="26" y="25"/>
                    <a:pt x="19" y="31"/>
                  </a:cubicBezTo>
                  <a:cubicBezTo>
                    <a:pt x="18" y="32"/>
                    <a:pt x="18" y="35"/>
                    <a:pt x="18" y="37"/>
                  </a:cubicBezTo>
                  <a:cubicBezTo>
                    <a:pt x="9" y="38"/>
                    <a:pt x="5" y="45"/>
                    <a:pt x="0" y="52"/>
                  </a:cubicBezTo>
                  <a:cubicBezTo>
                    <a:pt x="3" y="53"/>
                    <a:pt x="5" y="53"/>
                    <a:pt x="7" y="53"/>
                  </a:cubicBezTo>
                  <a:cubicBezTo>
                    <a:pt x="10" y="53"/>
                    <a:pt x="14" y="51"/>
                    <a:pt x="22" y="45"/>
                  </a:cubicBezTo>
                  <a:cubicBezTo>
                    <a:pt x="23" y="43"/>
                    <a:pt x="23" y="39"/>
                    <a:pt x="25" y="38"/>
                  </a:cubicBezTo>
                  <a:cubicBezTo>
                    <a:pt x="30" y="32"/>
                    <a:pt x="35" y="28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23"/>
                    <a:pt x="55" y="14"/>
                    <a:pt x="61" y="8"/>
                  </a:cubicBezTo>
                  <a:cubicBezTo>
                    <a:pt x="63" y="6"/>
                    <a:pt x="61" y="1"/>
                    <a:pt x="59" y="0"/>
                  </a:cubicBezTo>
                  <a:cubicBezTo>
                    <a:pt x="58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8" y="1711"/>
              <a:ext cx="6" cy="6"/>
            </a:xfrm>
            <a:custGeom>
              <a:avLst/>
              <a:gdLst>
                <a:gd name="T0" fmla="*/ 0 w 9"/>
                <a:gd name="T1" fmla="*/ 0 h 9"/>
                <a:gd name="T2" fmla="*/ 4 w 9"/>
                <a:gd name="T3" fmla="*/ 8 h 9"/>
                <a:gd name="T4" fmla="*/ 9 w 9"/>
                <a:gd name="T5" fmla="*/ 9 h 9"/>
                <a:gd name="T6" fmla="*/ 0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cubicBezTo>
                    <a:pt x="1" y="4"/>
                    <a:pt x="2" y="8"/>
                    <a:pt x="4" y="8"/>
                  </a:cubicBezTo>
                  <a:cubicBezTo>
                    <a:pt x="6" y="9"/>
                    <a:pt x="7" y="9"/>
                    <a:pt x="9" y="9"/>
                  </a:cubicBezTo>
                  <a:cubicBezTo>
                    <a:pt x="7" y="6"/>
                    <a:pt x="3" y="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4" y="1708"/>
              <a:ext cx="14" cy="15"/>
            </a:xfrm>
            <a:custGeom>
              <a:avLst/>
              <a:gdLst>
                <a:gd name="T0" fmla="*/ 1 w 20"/>
                <a:gd name="T1" fmla="*/ 0 h 22"/>
                <a:gd name="T2" fmla="*/ 3 w 20"/>
                <a:gd name="T3" fmla="*/ 10 h 22"/>
                <a:gd name="T4" fmla="*/ 5 w 20"/>
                <a:gd name="T5" fmla="*/ 17 h 22"/>
                <a:gd name="T6" fmla="*/ 20 w 20"/>
                <a:gd name="T7" fmla="*/ 22 h 22"/>
                <a:gd name="T8" fmla="*/ 17 w 20"/>
                <a:gd name="T9" fmla="*/ 17 h 22"/>
                <a:gd name="T10" fmla="*/ 15 w 20"/>
                <a:gd name="T11" fmla="*/ 13 h 22"/>
                <a:gd name="T12" fmla="*/ 10 w 20"/>
                <a:gd name="T13" fmla="*/ 12 h 22"/>
                <a:gd name="T14" fmla="*/ 6 w 20"/>
                <a:gd name="T15" fmla="*/ 4 h 22"/>
                <a:gd name="T16" fmla="*/ 6 w 20"/>
                <a:gd name="T17" fmla="*/ 4 h 22"/>
                <a:gd name="T18" fmla="*/ 1 w 20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2">
                  <a:moveTo>
                    <a:pt x="1" y="0"/>
                  </a:moveTo>
                  <a:cubicBezTo>
                    <a:pt x="0" y="4"/>
                    <a:pt x="1" y="7"/>
                    <a:pt x="3" y="10"/>
                  </a:cubicBezTo>
                  <a:cubicBezTo>
                    <a:pt x="4" y="12"/>
                    <a:pt x="4" y="15"/>
                    <a:pt x="5" y="17"/>
                  </a:cubicBezTo>
                  <a:cubicBezTo>
                    <a:pt x="9" y="21"/>
                    <a:pt x="15" y="22"/>
                    <a:pt x="20" y="22"/>
                  </a:cubicBezTo>
                  <a:cubicBezTo>
                    <a:pt x="19" y="20"/>
                    <a:pt x="18" y="19"/>
                    <a:pt x="17" y="17"/>
                  </a:cubicBezTo>
                  <a:cubicBezTo>
                    <a:pt x="17" y="16"/>
                    <a:pt x="16" y="14"/>
                    <a:pt x="15" y="13"/>
                  </a:cubicBezTo>
                  <a:cubicBezTo>
                    <a:pt x="13" y="13"/>
                    <a:pt x="12" y="13"/>
                    <a:pt x="10" y="12"/>
                  </a:cubicBezTo>
                  <a:cubicBezTo>
                    <a:pt x="8" y="12"/>
                    <a:pt x="7" y="8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3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0" y="1208"/>
              <a:ext cx="23" cy="18"/>
            </a:xfrm>
            <a:custGeom>
              <a:avLst/>
              <a:gdLst>
                <a:gd name="T0" fmla="*/ 19 w 33"/>
                <a:gd name="T1" fmla="*/ 0 h 25"/>
                <a:gd name="T2" fmla="*/ 7 w 33"/>
                <a:gd name="T3" fmla="*/ 5 h 25"/>
                <a:gd name="T4" fmla="*/ 3 w 33"/>
                <a:gd name="T5" fmla="*/ 16 h 25"/>
                <a:gd name="T6" fmla="*/ 9 w 33"/>
                <a:gd name="T7" fmla="*/ 24 h 25"/>
                <a:gd name="T8" fmla="*/ 11 w 33"/>
                <a:gd name="T9" fmla="*/ 24 h 25"/>
                <a:gd name="T10" fmla="*/ 11 w 33"/>
                <a:gd name="T11" fmla="*/ 25 h 25"/>
                <a:gd name="T12" fmla="*/ 27 w 33"/>
                <a:gd name="T13" fmla="*/ 20 h 25"/>
                <a:gd name="T14" fmla="*/ 33 w 33"/>
                <a:gd name="T15" fmla="*/ 8 h 25"/>
                <a:gd name="T16" fmla="*/ 24 w 33"/>
                <a:gd name="T17" fmla="*/ 1 h 25"/>
                <a:gd name="T18" fmla="*/ 19 w 33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5">
                  <a:moveTo>
                    <a:pt x="19" y="0"/>
                  </a:moveTo>
                  <a:cubicBezTo>
                    <a:pt x="14" y="0"/>
                    <a:pt x="10" y="3"/>
                    <a:pt x="7" y="5"/>
                  </a:cubicBezTo>
                  <a:cubicBezTo>
                    <a:pt x="3" y="7"/>
                    <a:pt x="0" y="11"/>
                    <a:pt x="3" y="16"/>
                  </a:cubicBezTo>
                  <a:cubicBezTo>
                    <a:pt x="4" y="20"/>
                    <a:pt x="5" y="24"/>
                    <a:pt x="9" y="24"/>
                  </a:cubicBezTo>
                  <a:cubicBezTo>
                    <a:pt x="10" y="24"/>
                    <a:pt x="10" y="24"/>
                    <a:pt x="11" y="24"/>
                  </a:cubicBezTo>
                  <a:cubicBezTo>
                    <a:pt x="11" y="24"/>
                    <a:pt x="11" y="25"/>
                    <a:pt x="11" y="25"/>
                  </a:cubicBezTo>
                  <a:cubicBezTo>
                    <a:pt x="17" y="24"/>
                    <a:pt x="23" y="23"/>
                    <a:pt x="27" y="20"/>
                  </a:cubicBezTo>
                  <a:cubicBezTo>
                    <a:pt x="30" y="18"/>
                    <a:pt x="32" y="13"/>
                    <a:pt x="33" y="8"/>
                  </a:cubicBezTo>
                  <a:cubicBezTo>
                    <a:pt x="33" y="4"/>
                    <a:pt x="28" y="3"/>
                    <a:pt x="24" y="1"/>
                  </a:cubicBezTo>
                  <a:cubicBezTo>
                    <a:pt x="22" y="0"/>
                    <a:pt x="21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71" y="1256"/>
              <a:ext cx="51" cy="33"/>
            </a:xfrm>
            <a:custGeom>
              <a:avLst/>
              <a:gdLst>
                <a:gd name="T0" fmla="*/ 71 w 71"/>
                <a:gd name="T1" fmla="*/ 0 h 46"/>
                <a:gd name="T2" fmla="*/ 68 w 71"/>
                <a:gd name="T3" fmla="*/ 2 h 46"/>
                <a:gd name="T4" fmla="*/ 55 w 71"/>
                <a:gd name="T5" fmla="*/ 7 h 46"/>
                <a:gd name="T6" fmla="*/ 40 w 71"/>
                <a:gd name="T7" fmla="*/ 15 h 46"/>
                <a:gd name="T8" fmla="*/ 25 w 71"/>
                <a:gd name="T9" fmla="*/ 24 h 46"/>
                <a:gd name="T10" fmla="*/ 17 w 71"/>
                <a:gd name="T11" fmla="*/ 29 h 46"/>
                <a:gd name="T12" fmla="*/ 0 w 71"/>
                <a:gd name="T13" fmla="*/ 46 h 46"/>
                <a:gd name="T14" fmla="*/ 6 w 71"/>
                <a:gd name="T15" fmla="*/ 43 h 46"/>
                <a:gd name="T16" fmla="*/ 10 w 71"/>
                <a:gd name="T17" fmla="*/ 40 h 46"/>
                <a:gd name="T18" fmla="*/ 31 w 71"/>
                <a:gd name="T19" fmla="*/ 32 h 46"/>
                <a:gd name="T20" fmla="*/ 65 w 71"/>
                <a:gd name="T21" fmla="*/ 9 h 46"/>
                <a:gd name="T22" fmla="*/ 71 w 71"/>
                <a:gd name="T23" fmla="*/ 0 h 46"/>
                <a:gd name="T24" fmla="*/ 71 w 71"/>
                <a:gd name="T25" fmla="*/ 0 h 46"/>
                <a:gd name="T26" fmla="*/ 71 w 71"/>
                <a:gd name="T27" fmla="*/ 0 h 46"/>
                <a:gd name="T28" fmla="*/ 71 w 71"/>
                <a:gd name="T29" fmla="*/ 0 h 46"/>
                <a:gd name="T30" fmla="*/ 71 w 71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46">
                  <a:moveTo>
                    <a:pt x="71" y="0"/>
                  </a:moveTo>
                  <a:cubicBezTo>
                    <a:pt x="70" y="1"/>
                    <a:pt x="69" y="2"/>
                    <a:pt x="68" y="2"/>
                  </a:cubicBezTo>
                  <a:cubicBezTo>
                    <a:pt x="64" y="4"/>
                    <a:pt x="59" y="5"/>
                    <a:pt x="55" y="7"/>
                  </a:cubicBezTo>
                  <a:cubicBezTo>
                    <a:pt x="50" y="9"/>
                    <a:pt x="45" y="12"/>
                    <a:pt x="40" y="15"/>
                  </a:cubicBezTo>
                  <a:cubicBezTo>
                    <a:pt x="35" y="18"/>
                    <a:pt x="30" y="21"/>
                    <a:pt x="25" y="24"/>
                  </a:cubicBezTo>
                  <a:cubicBezTo>
                    <a:pt x="22" y="26"/>
                    <a:pt x="19" y="27"/>
                    <a:pt x="17" y="29"/>
                  </a:cubicBezTo>
                  <a:cubicBezTo>
                    <a:pt x="11" y="34"/>
                    <a:pt x="6" y="40"/>
                    <a:pt x="0" y="46"/>
                  </a:cubicBezTo>
                  <a:cubicBezTo>
                    <a:pt x="2" y="45"/>
                    <a:pt x="4" y="44"/>
                    <a:pt x="6" y="43"/>
                  </a:cubicBezTo>
                  <a:cubicBezTo>
                    <a:pt x="7" y="42"/>
                    <a:pt x="9" y="41"/>
                    <a:pt x="10" y="40"/>
                  </a:cubicBezTo>
                  <a:cubicBezTo>
                    <a:pt x="17" y="37"/>
                    <a:pt x="25" y="35"/>
                    <a:pt x="31" y="32"/>
                  </a:cubicBezTo>
                  <a:cubicBezTo>
                    <a:pt x="43" y="24"/>
                    <a:pt x="54" y="17"/>
                    <a:pt x="65" y="9"/>
                  </a:cubicBezTo>
                  <a:cubicBezTo>
                    <a:pt x="68" y="7"/>
                    <a:pt x="69" y="3"/>
                    <a:pt x="71" y="0"/>
                  </a:cubicBezTo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4" y="1164"/>
              <a:ext cx="17" cy="26"/>
            </a:xfrm>
            <a:custGeom>
              <a:avLst/>
              <a:gdLst>
                <a:gd name="T0" fmla="*/ 14 w 23"/>
                <a:gd name="T1" fmla="*/ 0 h 36"/>
                <a:gd name="T2" fmla="*/ 2 w 23"/>
                <a:gd name="T3" fmla="*/ 30 h 36"/>
                <a:gd name="T4" fmla="*/ 0 w 23"/>
                <a:gd name="T5" fmla="*/ 31 h 36"/>
                <a:gd name="T6" fmla="*/ 1 w 23"/>
                <a:gd name="T7" fmla="*/ 32 h 36"/>
                <a:gd name="T8" fmla="*/ 7 w 23"/>
                <a:gd name="T9" fmla="*/ 32 h 36"/>
                <a:gd name="T10" fmla="*/ 8 w 23"/>
                <a:gd name="T11" fmla="*/ 36 h 36"/>
                <a:gd name="T12" fmla="*/ 22 w 23"/>
                <a:gd name="T13" fmla="*/ 25 h 36"/>
                <a:gd name="T14" fmla="*/ 18 w 23"/>
                <a:gd name="T15" fmla="*/ 17 h 36"/>
                <a:gd name="T16" fmla="*/ 23 w 23"/>
                <a:gd name="T17" fmla="*/ 8 h 36"/>
                <a:gd name="T18" fmla="*/ 22 w 23"/>
                <a:gd name="T19" fmla="*/ 3 h 36"/>
                <a:gd name="T20" fmla="*/ 18 w 23"/>
                <a:gd name="T21" fmla="*/ 1 h 36"/>
                <a:gd name="T22" fmla="*/ 14 w 23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6">
                  <a:moveTo>
                    <a:pt x="14" y="0"/>
                  </a:moveTo>
                  <a:cubicBezTo>
                    <a:pt x="7" y="9"/>
                    <a:pt x="3" y="18"/>
                    <a:pt x="2" y="30"/>
                  </a:cubicBezTo>
                  <a:cubicBezTo>
                    <a:pt x="2" y="30"/>
                    <a:pt x="1" y="30"/>
                    <a:pt x="0" y="3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3" y="32"/>
                    <a:pt x="5" y="32"/>
                    <a:pt x="7" y="32"/>
                  </a:cubicBezTo>
                  <a:cubicBezTo>
                    <a:pt x="7" y="33"/>
                    <a:pt x="8" y="34"/>
                    <a:pt x="8" y="36"/>
                  </a:cubicBezTo>
                  <a:cubicBezTo>
                    <a:pt x="9" y="27"/>
                    <a:pt x="18" y="30"/>
                    <a:pt x="22" y="25"/>
                  </a:cubicBezTo>
                  <a:cubicBezTo>
                    <a:pt x="17" y="24"/>
                    <a:pt x="17" y="21"/>
                    <a:pt x="18" y="17"/>
                  </a:cubicBezTo>
                  <a:cubicBezTo>
                    <a:pt x="19" y="14"/>
                    <a:pt x="22" y="11"/>
                    <a:pt x="23" y="8"/>
                  </a:cubicBezTo>
                  <a:cubicBezTo>
                    <a:pt x="23" y="7"/>
                    <a:pt x="23" y="4"/>
                    <a:pt x="22" y="3"/>
                  </a:cubicBezTo>
                  <a:cubicBezTo>
                    <a:pt x="22" y="2"/>
                    <a:pt x="19" y="1"/>
                    <a:pt x="18" y="1"/>
                  </a:cubicBezTo>
                  <a:cubicBezTo>
                    <a:pt x="16" y="0"/>
                    <a:pt x="15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90" y="1179"/>
              <a:ext cx="20" cy="14"/>
            </a:xfrm>
            <a:custGeom>
              <a:avLst/>
              <a:gdLst>
                <a:gd name="T0" fmla="*/ 17 w 28"/>
                <a:gd name="T1" fmla="*/ 0 h 20"/>
                <a:gd name="T2" fmla="*/ 15 w 28"/>
                <a:gd name="T3" fmla="*/ 0 h 20"/>
                <a:gd name="T4" fmla="*/ 8 w 28"/>
                <a:gd name="T5" fmla="*/ 3 h 20"/>
                <a:gd name="T6" fmla="*/ 1 w 28"/>
                <a:gd name="T7" fmla="*/ 12 h 20"/>
                <a:gd name="T8" fmla="*/ 10 w 28"/>
                <a:gd name="T9" fmla="*/ 19 h 20"/>
                <a:gd name="T10" fmla="*/ 13 w 28"/>
                <a:gd name="T11" fmla="*/ 20 h 20"/>
                <a:gd name="T12" fmla="*/ 28 w 28"/>
                <a:gd name="T13" fmla="*/ 12 h 20"/>
                <a:gd name="T14" fmla="*/ 27 w 28"/>
                <a:gd name="T15" fmla="*/ 10 h 20"/>
                <a:gd name="T16" fmla="*/ 17 w 28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0">
                  <a:moveTo>
                    <a:pt x="17" y="0"/>
                  </a:moveTo>
                  <a:cubicBezTo>
                    <a:pt x="17" y="0"/>
                    <a:pt x="16" y="0"/>
                    <a:pt x="15" y="0"/>
                  </a:cubicBezTo>
                  <a:cubicBezTo>
                    <a:pt x="12" y="0"/>
                    <a:pt x="11" y="3"/>
                    <a:pt x="8" y="3"/>
                  </a:cubicBezTo>
                  <a:cubicBezTo>
                    <a:pt x="3" y="4"/>
                    <a:pt x="0" y="7"/>
                    <a:pt x="1" y="12"/>
                  </a:cubicBezTo>
                  <a:cubicBezTo>
                    <a:pt x="2" y="16"/>
                    <a:pt x="5" y="19"/>
                    <a:pt x="10" y="19"/>
                  </a:cubicBezTo>
                  <a:cubicBezTo>
                    <a:pt x="11" y="19"/>
                    <a:pt x="12" y="20"/>
                    <a:pt x="13" y="20"/>
                  </a:cubicBezTo>
                  <a:cubicBezTo>
                    <a:pt x="19" y="20"/>
                    <a:pt x="24" y="17"/>
                    <a:pt x="28" y="12"/>
                  </a:cubicBezTo>
                  <a:cubicBezTo>
                    <a:pt x="28" y="11"/>
                    <a:pt x="27" y="11"/>
                    <a:pt x="27" y="10"/>
                  </a:cubicBezTo>
                  <a:cubicBezTo>
                    <a:pt x="27" y="3"/>
                    <a:pt x="23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1" y="1172"/>
              <a:ext cx="19" cy="14"/>
            </a:xfrm>
            <a:custGeom>
              <a:avLst/>
              <a:gdLst>
                <a:gd name="T0" fmla="*/ 14 w 27"/>
                <a:gd name="T1" fmla="*/ 0 h 20"/>
                <a:gd name="T2" fmla="*/ 8 w 27"/>
                <a:gd name="T3" fmla="*/ 2 h 20"/>
                <a:gd name="T4" fmla="*/ 1 w 27"/>
                <a:gd name="T5" fmla="*/ 10 h 20"/>
                <a:gd name="T6" fmla="*/ 6 w 27"/>
                <a:gd name="T7" fmla="*/ 17 h 20"/>
                <a:gd name="T8" fmla="*/ 8 w 27"/>
                <a:gd name="T9" fmla="*/ 18 h 20"/>
                <a:gd name="T10" fmla="*/ 12 w 27"/>
                <a:gd name="T11" fmla="*/ 20 h 20"/>
                <a:gd name="T12" fmla="*/ 18 w 27"/>
                <a:gd name="T13" fmla="*/ 18 h 20"/>
                <a:gd name="T14" fmla="*/ 27 w 27"/>
                <a:gd name="T15" fmla="*/ 11 h 20"/>
                <a:gd name="T16" fmla="*/ 24 w 27"/>
                <a:gd name="T17" fmla="*/ 5 h 20"/>
                <a:gd name="T18" fmla="*/ 14 w 27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0">
                  <a:moveTo>
                    <a:pt x="14" y="0"/>
                  </a:moveTo>
                  <a:cubicBezTo>
                    <a:pt x="12" y="0"/>
                    <a:pt x="10" y="1"/>
                    <a:pt x="8" y="2"/>
                  </a:cubicBezTo>
                  <a:cubicBezTo>
                    <a:pt x="4" y="3"/>
                    <a:pt x="2" y="6"/>
                    <a:pt x="1" y="10"/>
                  </a:cubicBezTo>
                  <a:cubicBezTo>
                    <a:pt x="0" y="14"/>
                    <a:pt x="4" y="15"/>
                    <a:pt x="6" y="17"/>
                  </a:cubicBezTo>
                  <a:cubicBezTo>
                    <a:pt x="7" y="17"/>
                    <a:pt x="8" y="17"/>
                    <a:pt x="8" y="18"/>
                  </a:cubicBezTo>
                  <a:cubicBezTo>
                    <a:pt x="10" y="19"/>
                    <a:pt x="11" y="20"/>
                    <a:pt x="12" y="20"/>
                  </a:cubicBezTo>
                  <a:cubicBezTo>
                    <a:pt x="14" y="20"/>
                    <a:pt x="17" y="19"/>
                    <a:pt x="18" y="18"/>
                  </a:cubicBezTo>
                  <a:cubicBezTo>
                    <a:pt x="22" y="16"/>
                    <a:pt x="24" y="13"/>
                    <a:pt x="27" y="11"/>
                  </a:cubicBezTo>
                  <a:cubicBezTo>
                    <a:pt x="26" y="8"/>
                    <a:pt x="25" y="6"/>
                    <a:pt x="24" y="5"/>
                  </a:cubicBezTo>
                  <a:cubicBezTo>
                    <a:pt x="21" y="2"/>
                    <a:pt x="18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8" y="1251"/>
              <a:ext cx="7" cy="6"/>
            </a:xfrm>
            <a:custGeom>
              <a:avLst/>
              <a:gdLst>
                <a:gd name="T0" fmla="*/ 0 w 9"/>
                <a:gd name="T1" fmla="*/ 9 h 9"/>
                <a:gd name="T2" fmla="*/ 0 w 9"/>
                <a:gd name="T3" fmla="*/ 9 h 9"/>
                <a:gd name="T4" fmla="*/ 0 w 9"/>
                <a:gd name="T5" fmla="*/ 9 h 9"/>
                <a:gd name="T6" fmla="*/ 0 w 9"/>
                <a:gd name="T7" fmla="*/ 9 h 9"/>
                <a:gd name="T8" fmla="*/ 9 w 9"/>
                <a:gd name="T9" fmla="*/ 0 h 9"/>
                <a:gd name="T10" fmla="*/ 0 w 9"/>
                <a:gd name="T11" fmla="*/ 9 h 9"/>
                <a:gd name="T12" fmla="*/ 9 w 9"/>
                <a:gd name="T13" fmla="*/ 0 h 9"/>
                <a:gd name="T14" fmla="*/ 9 w 9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moveTo>
                    <a:pt x="9" y="0"/>
                  </a:moveTo>
                  <a:cubicBezTo>
                    <a:pt x="3" y="0"/>
                    <a:pt x="1" y="4"/>
                    <a:pt x="0" y="9"/>
                  </a:cubicBezTo>
                  <a:cubicBezTo>
                    <a:pt x="3" y="6"/>
                    <a:pt x="6" y="4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22" y="1252"/>
              <a:ext cx="8" cy="4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6 h 6"/>
                <a:gd name="T4" fmla="*/ 0 w 11"/>
                <a:gd name="T5" fmla="*/ 6 h 6"/>
                <a:gd name="T6" fmla="*/ 0 w 11"/>
                <a:gd name="T7" fmla="*/ 6 h 6"/>
                <a:gd name="T8" fmla="*/ 11 w 11"/>
                <a:gd name="T9" fmla="*/ 0 h 6"/>
                <a:gd name="T10" fmla="*/ 0 w 11"/>
                <a:gd name="T11" fmla="*/ 6 h 6"/>
                <a:gd name="T12" fmla="*/ 4 w 11"/>
                <a:gd name="T13" fmla="*/ 6 h 6"/>
                <a:gd name="T14" fmla="*/ 11 w 11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11" y="0"/>
                  </a:moveTo>
                  <a:cubicBezTo>
                    <a:pt x="7" y="2"/>
                    <a:pt x="4" y="4"/>
                    <a:pt x="0" y="6"/>
                  </a:cubicBezTo>
                  <a:cubicBezTo>
                    <a:pt x="1" y="6"/>
                    <a:pt x="2" y="6"/>
                    <a:pt x="4" y="6"/>
                  </a:cubicBezTo>
                  <a:cubicBezTo>
                    <a:pt x="8" y="6"/>
                    <a:pt x="10" y="4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65" y="1271"/>
              <a:ext cx="532" cy="640"/>
            </a:xfrm>
            <a:custGeom>
              <a:avLst/>
              <a:gdLst>
                <a:gd name="T0" fmla="*/ 72 w 742"/>
                <a:gd name="T1" fmla="*/ 598 h 891"/>
                <a:gd name="T2" fmla="*/ 380 w 742"/>
                <a:gd name="T3" fmla="*/ 486 h 891"/>
                <a:gd name="T4" fmla="*/ 210 w 742"/>
                <a:gd name="T5" fmla="*/ 500 h 891"/>
                <a:gd name="T6" fmla="*/ 155 w 742"/>
                <a:gd name="T7" fmla="*/ 607 h 891"/>
                <a:gd name="T8" fmla="*/ 111 w 742"/>
                <a:gd name="T9" fmla="*/ 674 h 891"/>
                <a:gd name="T10" fmla="*/ 137 w 742"/>
                <a:gd name="T11" fmla="*/ 777 h 891"/>
                <a:gd name="T12" fmla="*/ 182 w 742"/>
                <a:gd name="T13" fmla="*/ 890 h 891"/>
                <a:gd name="T14" fmla="*/ 131 w 742"/>
                <a:gd name="T15" fmla="*/ 741 h 891"/>
                <a:gd name="T16" fmla="*/ 174 w 742"/>
                <a:gd name="T17" fmla="*/ 658 h 891"/>
                <a:gd name="T18" fmla="*/ 237 w 742"/>
                <a:gd name="T19" fmla="*/ 652 h 891"/>
                <a:gd name="T20" fmla="*/ 278 w 742"/>
                <a:gd name="T21" fmla="*/ 641 h 891"/>
                <a:gd name="T22" fmla="*/ 319 w 742"/>
                <a:gd name="T23" fmla="*/ 605 h 891"/>
                <a:gd name="T24" fmla="*/ 374 w 742"/>
                <a:gd name="T25" fmla="*/ 713 h 891"/>
                <a:gd name="T26" fmla="*/ 451 w 742"/>
                <a:gd name="T27" fmla="*/ 817 h 891"/>
                <a:gd name="T28" fmla="*/ 372 w 742"/>
                <a:gd name="T29" fmla="*/ 650 h 891"/>
                <a:gd name="T30" fmla="*/ 463 w 742"/>
                <a:gd name="T31" fmla="*/ 692 h 891"/>
                <a:gd name="T32" fmla="*/ 520 w 742"/>
                <a:gd name="T33" fmla="*/ 699 h 891"/>
                <a:gd name="T34" fmla="*/ 481 w 742"/>
                <a:gd name="T35" fmla="*/ 683 h 891"/>
                <a:gd name="T36" fmla="*/ 378 w 742"/>
                <a:gd name="T37" fmla="*/ 558 h 891"/>
                <a:gd name="T38" fmla="*/ 315 w 742"/>
                <a:gd name="T39" fmla="*/ 490 h 891"/>
                <a:gd name="T40" fmla="*/ 258 w 742"/>
                <a:gd name="T41" fmla="*/ 485 h 891"/>
                <a:gd name="T42" fmla="*/ 100 w 742"/>
                <a:gd name="T43" fmla="*/ 208 h 891"/>
                <a:gd name="T44" fmla="*/ 105 w 742"/>
                <a:gd name="T45" fmla="*/ 200 h 891"/>
                <a:gd name="T46" fmla="*/ 120 w 742"/>
                <a:gd name="T47" fmla="*/ 171 h 891"/>
                <a:gd name="T48" fmla="*/ 0 w 742"/>
                <a:gd name="T49" fmla="*/ 156 h 891"/>
                <a:gd name="T50" fmla="*/ 3 w 742"/>
                <a:gd name="T51" fmla="*/ 153 h 891"/>
                <a:gd name="T52" fmla="*/ 96 w 742"/>
                <a:gd name="T53" fmla="*/ 116 h 891"/>
                <a:gd name="T54" fmla="*/ 78 w 742"/>
                <a:gd name="T55" fmla="*/ 107 h 891"/>
                <a:gd name="T56" fmla="*/ 93 w 742"/>
                <a:gd name="T57" fmla="*/ 107 h 891"/>
                <a:gd name="T58" fmla="*/ 359 w 742"/>
                <a:gd name="T59" fmla="*/ 112 h 891"/>
                <a:gd name="T60" fmla="*/ 283 w 742"/>
                <a:gd name="T61" fmla="*/ 149 h 891"/>
                <a:gd name="T62" fmla="*/ 203 w 742"/>
                <a:gd name="T63" fmla="*/ 100 h 891"/>
                <a:gd name="T64" fmla="*/ 189 w 742"/>
                <a:gd name="T65" fmla="*/ 135 h 891"/>
                <a:gd name="T66" fmla="*/ 194 w 742"/>
                <a:gd name="T67" fmla="*/ 178 h 891"/>
                <a:gd name="T68" fmla="*/ 214 w 742"/>
                <a:gd name="T69" fmla="*/ 168 h 891"/>
                <a:gd name="T70" fmla="*/ 237 w 742"/>
                <a:gd name="T71" fmla="*/ 178 h 891"/>
                <a:gd name="T72" fmla="*/ 204 w 742"/>
                <a:gd name="T73" fmla="*/ 213 h 891"/>
                <a:gd name="T74" fmla="*/ 234 w 742"/>
                <a:gd name="T75" fmla="*/ 274 h 891"/>
                <a:gd name="T76" fmla="*/ 272 w 742"/>
                <a:gd name="T77" fmla="*/ 286 h 891"/>
                <a:gd name="T78" fmla="*/ 343 w 742"/>
                <a:gd name="T79" fmla="*/ 314 h 891"/>
                <a:gd name="T80" fmla="*/ 314 w 742"/>
                <a:gd name="T81" fmla="*/ 350 h 891"/>
                <a:gd name="T82" fmla="*/ 226 w 742"/>
                <a:gd name="T83" fmla="*/ 307 h 891"/>
                <a:gd name="T84" fmla="*/ 163 w 742"/>
                <a:gd name="T85" fmla="*/ 326 h 891"/>
                <a:gd name="T86" fmla="*/ 235 w 742"/>
                <a:gd name="T87" fmla="*/ 453 h 891"/>
                <a:gd name="T88" fmla="*/ 332 w 742"/>
                <a:gd name="T89" fmla="*/ 475 h 891"/>
                <a:gd name="T90" fmla="*/ 408 w 742"/>
                <a:gd name="T91" fmla="*/ 455 h 891"/>
                <a:gd name="T92" fmla="*/ 443 w 742"/>
                <a:gd name="T93" fmla="*/ 459 h 891"/>
                <a:gd name="T94" fmla="*/ 517 w 742"/>
                <a:gd name="T95" fmla="*/ 450 h 891"/>
                <a:gd name="T96" fmla="*/ 580 w 742"/>
                <a:gd name="T97" fmla="*/ 456 h 891"/>
                <a:gd name="T98" fmla="*/ 732 w 742"/>
                <a:gd name="T99" fmla="*/ 454 h 891"/>
                <a:gd name="T100" fmla="*/ 646 w 742"/>
                <a:gd name="T101" fmla="*/ 434 h 891"/>
                <a:gd name="T102" fmla="*/ 505 w 742"/>
                <a:gd name="T103" fmla="*/ 419 h 891"/>
                <a:gd name="T104" fmla="*/ 463 w 742"/>
                <a:gd name="T105" fmla="*/ 388 h 891"/>
                <a:gd name="T106" fmla="*/ 462 w 742"/>
                <a:gd name="T107" fmla="*/ 362 h 891"/>
                <a:gd name="T108" fmla="*/ 443 w 742"/>
                <a:gd name="T109" fmla="*/ 352 h 891"/>
                <a:gd name="T110" fmla="*/ 528 w 742"/>
                <a:gd name="T111" fmla="*/ 218 h 891"/>
                <a:gd name="T112" fmla="*/ 476 w 742"/>
                <a:gd name="T113" fmla="*/ 222 h 891"/>
                <a:gd name="T114" fmla="*/ 356 w 742"/>
                <a:gd name="T115" fmla="*/ 189 h 891"/>
                <a:gd name="T116" fmla="*/ 402 w 742"/>
                <a:gd name="T117" fmla="*/ 85 h 891"/>
                <a:gd name="T118" fmla="*/ 124 w 742"/>
                <a:gd name="T119" fmla="*/ 12 h 891"/>
                <a:gd name="T120" fmla="*/ 145 w 742"/>
                <a:gd name="T121" fmla="*/ 34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42" h="891">
                  <a:moveTo>
                    <a:pt x="87" y="593"/>
                  </a:moveTo>
                  <a:cubicBezTo>
                    <a:pt x="85" y="595"/>
                    <a:pt x="82" y="595"/>
                    <a:pt x="80" y="595"/>
                  </a:cubicBezTo>
                  <a:cubicBezTo>
                    <a:pt x="80" y="595"/>
                    <a:pt x="79" y="595"/>
                    <a:pt x="79" y="595"/>
                  </a:cubicBezTo>
                  <a:cubicBezTo>
                    <a:pt x="79" y="595"/>
                    <a:pt x="79" y="595"/>
                    <a:pt x="79" y="595"/>
                  </a:cubicBezTo>
                  <a:cubicBezTo>
                    <a:pt x="76" y="595"/>
                    <a:pt x="74" y="595"/>
                    <a:pt x="72" y="598"/>
                  </a:cubicBezTo>
                  <a:cubicBezTo>
                    <a:pt x="75" y="598"/>
                    <a:pt x="77" y="600"/>
                    <a:pt x="80" y="602"/>
                  </a:cubicBezTo>
                  <a:cubicBezTo>
                    <a:pt x="83" y="605"/>
                    <a:pt x="83" y="609"/>
                    <a:pt x="84" y="613"/>
                  </a:cubicBezTo>
                  <a:cubicBezTo>
                    <a:pt x="84" y="615"/>
                    <a:pt x="84" y="617"/>
                    <a:pt x="85" y="619"/>
                  </a:cubicBezTo>
                  <a:cubicBezTo>
                    <a:pt x="86" y="610"/>
                    <a:pt x="86" y="602"/>
                    <a:pt x="87" y="593"/>
                  </a:cubicBezTo>
                  <a:moveTo>
                    <a:pt x="380" y="486"/>
                  </a:moveTo>
                  <a:cubicBezTo>
                    <a:pt x="371" y="487"/>
                    <a:pt x="363" y="487"/>
                    <a:pt x="358" y="497"/>
                  </a:cubicBezTo>
                  <a:cubicBezTo>
                    <a:pt x="366" y="495"/>
                    <a:pt x="377" y="500"/>
                    <a:pt x="380" y="486"/>
                  </a:cubicBezTo>
                  <a:moveTo>
                    <a:pt x="258" y="485"/>
                  </a:moveTo>
                  <a:cubicBezTo>
                    <a:pt x="251" y="485"/>
                    <a:pt x="243" y="485"/>
                    <a:pt x="235" y="485"/>
                  </a:cubicBezTo>
                  <a:cubicBezTo>
                    <a:pt x="227" y="485"/>
                    <a:pt x="215" y="490"/>
                    <a:pt x="210" y="500"/>
                  </a:cubicBezTo>
                  <a:cubicBezTo>
                    <a:pt x="207" y="507"/>
                    <a:pt x="209" y="516"/>
                    <a:pt x="208" y="524"/>
                  </a:cubicBezTo>
                  <a:cubicBezTo>
                    <a:pt x="199" y="525"/>
                    <a:pt x="195" y="530"/>
                    <a:pt x="194" y="538"/>
                  </a:cubicBezTo>
                  <a:cubicBezTo>
                    <a:pt x="181" y="538"/>
                    <a:pt x="181" y="539"/>
                    <a:pt x="178" y="551"/>
                  </a:cubicBezTo>
                  <a:cubicBezTo>
                    <a:pt x="176" y="556"/>
                    <a:pt x="172" y="560"/>
                    <a:pt x="170" y="566"/>
                  </a:cubicBezTo>
                  <a:cubicBezTo>
                    <a:pt x="165" y="579"/>
                    <a:pt x="160" y="593"/>
                    <a:pt x="155" y="607"/>
                  </a:cubicBezTo>
                  <a:cubicBezTo>
                    <a:pt x="152" y="613"/>
                    <a:pt x="151" y="619"/>
                    <a:pt x="148" y="625"/>
                  </a:cubicBezTo>
                  <a:cubicBezTo>
                    <a:pt x="148" y="627"/>
                    <a:pt x="146" y="629"/>
                    <a:pt x="145" y="630"/>
                  </a:cubicBezTo>
                  <a:cubicBezTo>
                    <a:pt x="137" y="634"/>
                    <a:pt x="135" y="641"/>
                    <a:pt x="133" y="648"/>
                  </a:cubicBezTo>
                  <a:cubicBezTo>
                    <a:pt x="131" y="653"/>
                    <a:pt x="128" y="656"/>
                    <a:pt x="123" y="659"/>
                  </a:cubicBezTo>
                  <a:cubicBezTo>
                    <a:pt x="118" y="663"/>
                    <a:pt x="112" y="668"/>
                    <a:pt x="111" y="674"/>
                  </a:cubicBezTo>
                  <a:cubicBezTo>
                    <a:pt x="109" y="682"/>
                    <a:pt x="104" y="687"/>
                    <a:pt x="100" y="691"/>
                  </a:cubicBezTo>
                  <a:cubicBezTo>
                    <a:pt x="100" y="695"/>
                    <a:pt x="101" y="698"/>
                    <a:pt x="103" y="701"/>
                  </a:cubicBezTo>
                  <a:cubicBezTo>
                    <a:pt x="109" y="716"/>
                    <a:pt x="114" y="731"/>
                    <a:pt x="120" y="746"/>
                  </a:cubicBezTo>
                  <a:cubicBezTo>
                    <a:pt x="124" y="756"/>
                    <a:pt x="123" y="769"/>
                    <a:pt x="136" y="774"/>
                  </a:cubicBezTo>
                  <a:cubicBezTo>
                    <a:pt x="136" y="775"/>
                    <a:pt x="137" y="776"/>
                    <a:pt x="137" y="777"/>
                  </a:cubicBezTo>
                  <a:cubicBezTo>
                    <a:pt x="141" y="787"/>
                    <a:pt x="145" y="796"/>
                    <a:pt x="148" y="805"/>
                  </a:cubicBezTo>
                  <a:cubicBezTo>
                    <a:pt x="154" y="821"/>
                    <a:pt x="160" y="836"/>
                    <a:pt x="165" y="852"/>
                  </a:cubicBezTo>
                  <a:cubicBezTo>
                    <a:pt x="168" y="861"/>
                    <a:pt x="169" y="871"/>
                    <a:pt x="172" y="881"/>
                  </a:cubicBezTo>
                  <a:cubicBezTo>
                    <a:pt x="173" y="885"/>
                    <a:pt x="176" y="888"/>
                    <a:pt x="179" y="891"/>
                  </a:cubicBezTo>
                  <a:cubicBezTo>
                    <a:pt x="180" y="891"/>
                    <a:pt x="181" y="891"/>
                    <a:pt x="182" y="890"/>
                  </a:cubicBezTo>
                  <a:cubicBezTo>
                    <a:pt x="182" y="884"/>
                    <a:pt x="181" y="879"/>
                    <a:pt x="180" y="873"/>
                  </a:cubicBezTo>
                  <a:cubicBezTo>
                    <a:pt x="179" y="867"/>
                    <a:pt x="178" y="860"/>
                    <a:pt x="177" y="854"/>
                  </a:cubicBezTo>
                  <a:cubicBezTo>
                    <a:pt x="176" y="852"/>
                    <a:pt x="176" y="849"/>
                    <a:pt x="175" y="847"/>
                  </a:cubicBezTo>
                  <a:cubicBezTo>
                    <a:pt x="170" y="832"/>
                    <a:pt x="166" y="817"/>
                    <a:pt x="158" y="803"/>
                  </a:cubicBezTo>
                  <a:cubicBezTo>
                    <a:pt x="147" y="783"/>
                    <a:pt x="139" y="762"/>
                    <a:pt x="131" y="741"/>
                  </a:cubicBezTo>
                  <a:cubicBezTo>
                    <a:pt x="125" y="726"/>
                    <a:pt x="120" y="711"/>
                    <a:pt x="122" y="696"/>
                  </a:cubicBezTo>
                  <a:cubicBezTo>
                    <a:pt x="124" y="683"/>
                    <a:pt x="127" y="670"/>
                    <a:pt x="129" y="657"/>
                  </a:cubicBezTo>
                  <a:cubicBezTo>
                    <a:pt x="131" y="650"/>
                    <a:pt x="143" y="638"/>
                    <a:pt x="151" y="637"/>
                  </a:cubicBezTo>
                  <a:cubicBezTo>
                    <a:pt x="152" y="637"/>
                    <a:pt x="154" y="637"/>
                    <a:pt x="155" y="637"/>
                  </a:cubicBezTo>
                  <a:cubicBezTo>
                    <a:pt x="168" y="637"/>
                    <a:pt x="174" y="644"/>
                    <a:pt x="174" y="658"/>
                  </a:cubicBezTo>
                  <a:cubicBezTo>
                    <a:pt x="181" y="661"/>
                    <a:pt x="185" y="662"/>
                    <a:pt x="189" y="662"/>
                  </a:cubicBezTo>
                  <a:cubicBezTo>
                    <a:pt x="196" y="662"/>
                    <a:pt x="201" y="657"/>
                    <a:pt x="207" y="647"/>
                  </a:cubicBezTo>
                  <a:cubicBezTo>
                    <a:pt x="208" y="645"/>
                    <a:pt x="211" y="642"/>
                    <a:pt x="213" y="642"/>
                  </a:cubicBezTo>
                  <a:cubicBezTo>
                    <a:pt x="213" y="642"/>
                    <a:pt x="213" y="642"/>
                    <a:pt x="214" y="642"/>
                  </a:cubicBezTo>
                  <a:cubicBezTo>
                    <a:pt x="222" y="645"/>
                    <a:pt x="230" y="648"/>
                    <a:pt x="237" y="652"/>
                  </a:cubicBezTo>
                  <a:cubicBezTo>
                    <a:pt x="243" y="656"/>
                    <a:pt x="247" y="662"/>
                    <a:pt x="253" y="666"/>
                  </a:cubicBezTo>
                  <a:cubicBezTo>
                    <a:pt x="257" y="670"/>
                    <a:pt x="262" y="672"/>
                    <a:pt x="268" y="672"/>
                  </a:cubicBezTo>
                  <a:cubicBezTo>
                    <a:pt x="270" y="672"/>
                    <a:pt x="272" y="672"/>
                    <a:pt x="274" y="671"/>
                  </a:cubicBezTo>
                  <a:cubicBezTo>
                    <a:pt x="272" y="667"/>
                    <a:pt x="271" y="663"/>
                    <a:pt x="269" y="659"/>
                  </a:cubicBezTo>
                  <a:cubicBezTo>
                    <a:pt x="266" y="650"/>
                    <a:pt x="269" y="643"/>
                    <a:pt x="278" y="641"/>
                  </a:cubicBezTo>
                  <a:cubicBezTo>
                    <a:pt x="283" y="640"/>
                    <a:pt x="288" y="640"/>
                    <a:pt x="293" y="639"/>
                  </a:cubicBezTo>
                  <a:cubicBezTo>
                    <a:pt x="299" y="639"/>
                    <a:pt x="304" y="635"/>
                    <a:pt x="306" y="629"/>
                  </a:cubicBezTo>
                  <a:cubicBezTo>
                    <a:pt x="307" y="627"/>
                    <a:pt x="306" y="624"/>
                    <a:pt x="305" y="622"/>
                  </a:cubicBezTo>
                  <a:cubicBezTo>
                    <a:pt x="300" y="615"/>
                    <a:pt x="301" y="612"/>
                    <a:pt x="309" y="609"/>
                  </a:cubicBezTo>
                  <a:cubicBezTo>
                    <a:pt x="313" y="608"/>
                    <a:pt x="316" y="607"/>
                    <a:pt x="319" y="605"/>
                  </a:cubicBezTo>
                  <a:cubicBezTo>
                    <a:pt x="327" y="600"/>
                    <a:pt x="333" y="597"/>
                    <a:pt x="337" y="597"/>
                  </a:cubicBezTo>
                  <a:cubicBezTo>
                    <a:pt x="343" y="597"/>
                    <a:pt x="346" y="603"/>
                    <a:pt x="350" y="616"/>
                  </a:cubicBezTo>
                  <a:cubicBezTo>
                    <a:pt x="353" y="628"/>
                    <a:pt x="357" y="641"/>
                    <a:pt x="346" y="652"/>
                  </a:cubicBezTo>
                  <a:cubicBezTo>
                    <a:pt x="342" y="657"/>
                    <a:pt x="342" y="665"/>
                    <a:pt x="346" y="671"/>
                  </a:cubicBezTo>
                  <a:cubicBezTo>
                    <a:pt x="356" y="685"/>
                    <a:pt x="364" y="699"/>
                    <a:pt x="374" y="713"/>
                  </a:cubicBezTo>
                  <a:cubicBezTo>
                    <a:pt x="380" y="721"/>
                    <a:pt x="387" y="727"/>
                    <a:pt x="393" y="735"/>
                  </a:cubicBezTo>
                  <a:cubicBezTo>
                    <a:pt x="403" y="751"/>
                    <a:pt x="412" y="768"/>
                    <a:pt x="422" y="784"/>
                  </a:cubicBezTo>
                  <a:cubicBezTo>
                    <a:pt x="431" y="798"/>
                    <a:pt x="440" y="812"/>
                    <a:pt x="449" y="825"/>
                  </a:cubicBezTo>
                  <a:cubicBezTo>
                    <a:pt x="450" y="826"/>
                    <a:pt x="452" y="827"/>
                    <a:pt x="455" y="829"/>
                  </a:cubicBezTo>
                  <a:cubicBezTo>
                    <a:pt x="454" y="823"/>
                    <a:pt x="453" y="820"/>
                    <a:pt x="451" y="817"/>
                  </a:cubicBezTo>
                  <a:cubicBezTo>
                    <a:pt x="434" y="789"/>
                    <a:pt x="418" y="760"/>
                    <a:pt x="398" y="734"/>
                  </a:cubicBezTo>
                  <a:cubicBezTo>
                    <a:pt x="396" y="732"/>
                    <a:pt x="395" y="730"/>
                    <a:pt x="394" y="727"/>
                  </a:cubicBezTo>
                  <a:cubicBezTo>
                    <a:pt x="390" y="716"/>
                    <a:pt x="387" y="704"/>
                    <a:pt x="378" y="694"/>
                  </a:cubicBezTo>
                  <a:cubicBezTo>
                    <a:pt x="367" y="683"/>
                    <a:pt x="364" y="669"/>
                    <a:pt x="369" y="654"/>
                  </a:cubicBezTo>
                  <a:cubicBezTo>
                    <a:pt x="370" y="652"/>
                    <a:pt x="371" y="651"/>
                    <a:pt x="372" y="650"/>
                  </a:cubicBezTo>
                  <a:cubicBezTo>
                    <a:pt x="376" y="647"/>
                    <a:pt x="381" y="645"/>
                    <a:pt x="386" y="645"/>
                  </a:cubicBezTo>
                  <a:cubicBezTo>
                    <a:pt x="394" y="645"/>
                    <a:pt x="402" y="649"/>
                    <a:pt x="407" y="656"/>
                  </a:cubicBezTo>
                  <a:cubicBezTo>
                    <a:pt x="410" y="659"/>
                    <a:pt x="413" y="662"/>
                    <a:pt x="417" y="663"/>
                  </a:cubicBezTo>
                  <a:cubicBezTo>
                    <a:pt x="431" y="668"/>
                    <a:pt x="441" y="677"/>
                    <a:pt x="453" y="686"/>
                  </a:cubicBezTo>
                  <a:cubicBezTo>
                    <a:pt x="456" y="688"/>
                    <a:pt x="460" y="690"/>
                    <a:pt x="463" y="692"/>
                  </a:cubicBezTo>
                  <a:cubicBezTo>
                    <a:pt x="473" y="700"/>
                    <a:pt x="485" y="706"/>
                    <a:pt x="492" y="715"/>
                  </a:cubicBezTo>
                  <a:cubicBezTo>
                    <a:pt x="495" y="720"/>
                    <a:pt x="497" y="721"/>
                    <a:pt x="500" y="721"/>
                  </a:cubicBezTo>
                  <a:cubicBezTo>
                    <a:pt x="502" y="721"/>
                    <a:pt x="505" y="720"/>
                    <a:pt x="508" y="720"/>
                  </a:cubicBezTo>
                  <a:cubicBezTo>
                    <a:pt x="504" y="718"/>
                    <a:pt x="501" y="716"/>
                    <a:pt x="497" y="714"/>
                  </a:cubicBezTo>
                  <a:cubicBezTo>
                    <a:pt x="506" y="708"/>
                    <a:pt x="514" y="703"/>
                    <a:pt x="520" y="699"/>
                  </a:cubicBezTo>
                  <a:cubicBezTo>
                    <a:pt x="528" y="700"/>
                    <a:pt x="534" y="701"/>
                    <a:pt x="541" y="702"/>
                  </a:cubicBezTo>
                  <a:cubicBezTo>
                    <a:pt x="541" y="700"/>
                    <a:pt x="542" y="699"/>
                    <a:pt x="542" y="698"/>
                  </a:cubicBezTo>
                  <a:cubicBezTo>
                    <a:pt x="537" y="691"/>
                    <a:pt x="537" y="680"/>
                    <a:pt x="525" y="677"/>
                  </a:cubicBezTo>
                  <a:cubicBezTo>
                    <a:pt x="515" y="675"/>
                    <a:pt x="507" y="670"/>
                    <a:pt x="498" y="666"/>
                  </a:cubicBezTo>
                  <a:cubicBezTo>
                    <a:pt x="493" y="678"/>
                    <a:pt x="488" y="683"/>
                    <a:pt x="481" y="683"/>
                  </a:cubicBezTo>
                  <a:cubicBezTo>
                    <a:pt x="478" y="683"/>
                    <a:pt x="473" y="681"/>
                    <a:pt x="467" y="678"/>
                  </a:cubicBezTo>
                  <a:cubicBezTo>
                    <a:pt x="449" y="670"/>
                    <a:pt x="432" y="660"/>
                    <a:pt x="414" y="651"/>
                  </a:cubicBezTo>
                  <a:cubicBezTo>
                    <a:pt x="388" y="639"/>
                    <a:pt x="376" y="615"/>
                    <a:pt x="364" y="591"/>
                  </a:cubicBezTo>
                  <a:cubicBezTo>
                    <a:pt x="360" y="583"/>
                    <a:pt x="362" y="577"/>
                    <a:pt x="370" y="571"/>
                  </a:cubicBezTo>
                  <a:cubicBezTo>
                    <a:pt x="375" y="568"/>
                    <a:pt x="377" y="564"/>
                    <a:pt x="378" y="558"/>
                  </a:cubicBezTo>
                  <a:cubicBezTo>
                    <a:pt x="378" y="555"/>
                    <a:pt x="379" y="552"/>
                    <a:pt x="380" y="549"/>
                  </a:cubicBezTo>
                  <a:cubicBezTo>
                    <a:pt x="371" y="547"/>
                    <a:pt x="361" y="548"/>
                    <a:pt x="358" y="536"/>
                  </a:cubicBezTo>
                  <a:cubicBezTo>
                    <a:pt x="357" y="533"/>
                    <a:pt x="351" y="532"/>
                    <a:pt x="349" y="529"/>
                  </a:cubicBezTo>
                  <a:cubicBezTo>
                    <a:pt x="345" y="524"/>
                    <a:pt x="341" y="518"/>
                    <a:pt x="337" y="513"/>
                  </a:cubicBezTo>
                  <a:cubicBezTo>
                    <a:pt x="330" y="505"/>
                    <a:pt x="323" y="497"/>
                    <a:pt x="315" y="490"/>
                  </a:cubicBezTo>
                  <a:cubicBezTo>
                    <a:pt x="314" y="489"/>
                    <a:pt x="312" y="488"/>
                    <a:pt x="310" y="488"/>
                  </a:cubicBezTo>
                  <a:cubicBezTo>
                    <a:pt x="308" y="488"/>
                    <a:pt x="305" y="489"/>
                    <a:pt x="304" y="489"/>
                  </a:cubicBezTo>
                  <a:cubicBezTo>
                    <a:pt x="301" y="489"/>
                    <a:pt x="299" y="490"/>
                    <a:pt x="296" y="490"/>
                  </a:cubicBezTo>
                  <a:cubicBezTo>
                    <a:pt x="296" y="490"/>
                    <a:pt x="296" y="490"/>
                    <a:pt x="295" y="490"/>
                  </a:cubicBezTo>
                  <a:cubicBezTo>
                    <a:pt x="283" y="485"/>
                    <a:pt x="271" y="485"/>
                    <a:pt x="258" y="485"/>
                  </a:cubicBezTo>
                  <a:moveTo>
                    <a:pt x="100" y="208"/>
                  </a:moveTo>
                  <a:cubicBezTo>
                    <a:pt x="100" y="208"/>
                    <a:pt x="99" y="208"/>
                    <a:pt x="99" y="208"/>
                  </a:cubicBezTo>
                  <a:cubicBezTo>
                    <a:pt x="101" y="210"/>
                    <a:pt x="102" y="213"/>
                    <a:pt x="104" y="215"/>
                  </a:cubicBezTo>
                  <a:cubicBezTo>
                    <a:pt x="105" y="214"/>
                    <a:pt x="105" y="212"/>
                    <a:pt x="105" y="211"/>
                  </a:cubicBezTo>
                  <a:cubicBezTo>
                    <a:pt x="104" y="210"/>
                    <a:pt x="102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moveTo>
                    <a:pt x="125" y="174"/>
                  </a:moveTo>
                  <a:cubicBezTo>
                    <a:pt x="119" y="175"/>
                    <a:pt x="113" y="177"/>
                    <a:pt x="107" y="179"/>
                  </a:cubicBezTo>
                  <a:cubicBezTo>
                    <a:pt x="107" y="183"/>
                    <a:pt x="106" y="187"/>
                    <a:pt x="106" y="190"/>
                  </a:cubicBezTo>
                  <a:cubicBezTo>
                    <a:pt x="105" y="194"/>
                    <a:pt x="105" y="197"/>
                    <a:pt x="105" y="200"/>
                  </a:cubicBezTo>
                  <a:cubicBezTo>
                    <a:pt x="105" y="200"/>
                    <a:pt x="105" y="200"/>
                    <a:pt x="105" y="200"/>
                  </a:cubicBezTo>
                  <a:cubicBezTo>
                    <a:pt x="117" y="200"/>
                    <a:pt x="130" y="183"/>
                    <a:pt x="125" y="174"/>
                  </a:cubicBezTo>
                  <a:moveTo>
                    <a:pt x="116" y="159"/>
                  </a:moveTo>
                  <a:cubicBezTo>
                    <a:pt x="114" y="159"/>
                    <a:pt x="111" y="162"/>
                    <a:pt x="109" y="163"/>
                  </a:cubicBezTo>
                  <a:cubicBezTo>
                    <a:pt x="115" y="163"/>
                    <a:pt x="119" y="166"/>
                    <a:pt x="120" y="171"/>
                  </a:cubicBezTo>
                  <a:cubicBezTo>
                    <a:pt x="128" y="170"/>
                    <a:pt x="128" y="169"/>
                    <a:pt x="130" y="161"/>
                  </a:cubicBezTo>
                  <a:cubicBezTo>
                    <a:pt x="125" y="160"/>
                    <a:pt x="121" y="159"/>
                    <a:pt x="116" y="159"/>
                  </a:cubicBezTo>
                  <a:moveTo>
                    <a:pt x="3" y="153"/>
                  </a:moveTo>
                  <a:cubicBezTo>
                    <a:pt x="3" y="153"/>
                    <a:pt x="3" y="153"/>
                    <a:pt x="3" y="153"/>
                  </a:cubicBezTo>
                  <a:cubicBezTo>
                    <a:pt x="2" y="154"/>
                    <a:pt x="1" y="155"/>
                    <a:pt x="0" y="156"/>
                  </a:cubicBezTo>
                  <a:cubicBezTo>
                    <a:pt x="0" y="156"/>
                    <a:pt x="1" y="157"/>
                    <a:pt x="1" y="158"/>
                  </a:cubicBezTo>
                  <a:cubicBezTo>
                    <a:pt x="4" y="159"/>
                    <a:pt x="6" y="160"/>
                    <a:pt x="9" y="161"/>
                  </a:cubicBezTo>
                  <a:cubicBezTo>
                    <a:pt x="9" y="161"/>
                    <a:pt x="10" y="161"/>
                    <a:pt x="11" y="160"/>
                  </a:cubicBezTo>
                  <a:cubicBezTo>
                    <a:pt x="11" y="160"/>
                    <a:pt x="11" y="159"/>
                    <a:pt x="11" y="158"/>
                  </a:cubicBezTo>
                  <a:cubicBezTo>
                    <a:pt x="9" y="156"/>
                    <a:pt x="6" y="154"/>
                    <a:pt x="3" y="153"/>
                  </a:cubicBezTo>
                  <a:cubicBezTo>
                    <a:pt x="3" y="153"/>
                    <a:pt x="3" y="153"/>
                    <a:pt x="3" y="153"/>
                  </a:cubicBezTo>
                  <a:moveTo>
                    <a:pt x="97" y="110"/>
                  </a:moveTo>
                  <a:cubicBezTo>
                    <a:pt x="96" y="110"/>
                    <a:pt x="94" y="110"/>
                    <a:pt x="93" y="113"/>
                  </a:cubicBezTo>
                  <a:cubicBezTo>
                    <a:pt x="93" y="113"/>
                    <a:pt x="94" y="116"/>
                    <a:pt x="95" y="116"/>
                  </a:cubicBezTo>
                  <a:cubicBezTo>
                    <a:pt x="95" y="116"/>
                    <a:pt x="96" y="116"/>
                    <a:pt x="96" y="116"/>
                  </a:cubicBezTo>
                  <a:cubicBezTo>
                    <a:pt x="99" y="116"/>
                    <a:pt x="102" y="115"/>
                    <a:pt x="101" y="111"/>
                  </a:cubicBezTo>
                  <a:cubicBezTo>
                    <a:pt x="100" y="110"/>
                    <a:pt x="99" y="110"/>
                    <a:pt x="97" y="110"/>
                  </a:cubicBezTo>
                  <a:moveTo>
                    <a:pt x="75" y="104"/>
                  </a:moveTo>
                  <a:cubicBezTo>
                    <a:pt x="75" y="104"/>
                    <a:pt x="75" y="105"/>
                    <a:pt x="75" y="105"/>
                  </a:cubicBezTo>
                  <a:cubicBezTo>
                    <a:pt x="76" y="106"/>
                    <a:pt x="77" y="106"/>
                    <a:pt x="78" y="107"/>
                  </a:cubicBezTo>
                  <a:cubicBezTo>
                    <a:pt x="79" y="109"/>
                    <a:pt x="80" y="112"/>
                    <a:pt x="82" y="115"/>
                  </a:cubicBezTo>
                  <a:cubicBezTo>
                    <a:pt x="84" y="116"/>
                    <a:pt x="86" y="117"/>
                    <a:pt x="88" y="118"/>
                  </a:cubicBezTo>
                  <a:cubicBezTo>
                    <a:pt x="88" y="118"/>
                    <a:pt x="88" y="118"/>
                    <a:pt x="88" y="118"/>
                  </a:cubicBezTo>
                  <a:cubicBezTo>
                    <a:pt x="89" y="118"/>
                    <a:pt x="90" y="117"/>
                    <a:pt x="90" y="116"/>
                  </a:cubicBezTo>
                  <a:cubicBezTo>
                    <a:pt x="91" y="114"/>
                    <a:pt x="92" y="111"/>
                    <a:pt x="93" y="107"/>
                  </a:cubicBezTo>
                  <a:cubicBezTo>
                    <a:pt x="93" y="107"/>
                    <a:pt x="93" y="106"/>
                    <a:pt x="92" y="106"/>
                  </a:cubicBezTo>
                  <a:cubicBezTo>
                    <a:pt x="86" y="105"/>
                    <a:pt x="81" y="104"/>
                    <a:pt x="75" y="104"/>
                  </a:cubicBezTo>
                  <a:moveTo>
                    <a:pt x="402" y="85"/>
                  </a:moveTo>
                  <a:cubicBezTo>
                    <a:pt x="389" y="93"/>
                    <a:pt x="376" y="101"/>
                    <a:pt x="362" y="109"/>
                  </a:cubicBezTo>
                  <a:cubicBezTo>
                    <a:pt x="361" y="109"/>
                    <a:pt x="360" y="111"/>
                    <a:pt x="359" y="112"/>
                  </a:cubicBezTo>
                  <a:cubicBezTo>
                    <a:pt x="353" y="116"/>
                    <a:pt x="349" y="121"/>
                    <a:pt x="343" y="124"/>
                  </a:cubicBezTo>
                  <a:cubicBezTo>
                    <a:pt x="332" y="131"/>
                    <a:pt x="321" y="135"/>
                    <a:pt x="320" y="151"/>
                  </a:cubicBezTo>
                  <a:cubicBezTo>
                    <a:pt x="320" y="156"/>
                    <a:pt x="316" y="158"/>
                    <a:pt x="311" y="158"/>
                  </a:cubicBezTo>
                  <a:cubicBezTo>
                    <a:pt x="310" y="158"/>
                    <a:pt x="308" y="158"/>
                    <a:pt x="307" y="158"/>
                  </a:cubicBezTo>
                  <a:cubicBezTo>
                    <a:pt x="299" y="156"/>
                    <a:pt x="290" y="153"/>
                    <a:pt x="283" y="149"/>
                  </a:cubicBezTo>
                  <a:cubicBezTo>
                    <a:pt x="271" y="141"/>
                    <a:pt x="259" y="131"/>
                    <a:pt x="249" y="121"/>
                  </a:cubicBezTo>
                  <a:cubicBezTo>
                    <a:pt x="241" y="113"/>
                    <a:pt x="234" y="106"/>
                    <a:pt x="223" y="106"/>
                  </a:cubicBezTo>
                  <a:cubicBezTo>
                    <a:pt x="220" y="106"/>
                    <a:pt x="217" y="107"/>
                    <a:pt x="213" y="108"/>
                  </a:cubicBezTo>
                  <a:cubicBezTo>
                    <a:pt x="212" y="109"/>
                    <a:pt x="211" y="109"/>
                    <a:pt x="209" y="109"/>
                  </a:cubicBezTo>
                  <a:cubicBezTo>
                    <a:pt x="206" y="109"/>
                    <a:pt x="203" y="106"/>
                    <a:pt x="203" y="100"/>
                  </a:cubicBezTo>
                  <a:cubicBezTo>
                    <a:pt x="200" y="106"/>
                    <a:pt x="197" y="111"/>
                    <a:pt x="197" y="115"/>
                  </a:cubicBezTo>
                  <a:cubicBezTo>
                    <a:pt x="196" y="121"/>
                    <a:pt x="193" y="122"/>
                    <a:pt x="189" y="123"/>
                  </a:cubicBezTo>
                  <a:cubicBezTo>
                    <a:pt x="188" y="124"/>
                    <a:pt x="186" y="124"/>
                    <a:pt x="185" y="124"/>
                  </a:cubicBezTo>
                  <a:cubicBezTo>
                    <a:pt x="185" y="127"/>
                    <a:pt x="186" y="130"/>
                    <a:pt x="189" y="132"/>
                  </a:cubicBezTo>
                  <a:cubicBezTo>
                    <a:pt x="189" y="132"/>
                    <a:pt x="189" y="134"/>
                    <a:pt x="189" y="135"/>
                  </a:cubicBezTo>
                  <a:cubicBezTo>
                    <a:pt x="189" y="142"/>
                    <a:pt x="190" y="148"/>
                    <a:pt x="196" y="152"/>
                  </a:cubicBezTo>
                  <a:cubicBezTo>
                    <a:pt x="199" y="153"/>
                    <a:pt x="202" y="155"/>
                    <a:pt x="204" y="157"/>
                  </a:cubicBezTo>
                  <a:cubicBezTo>
                    <a:pt x="206" y="158"/>
                    <a:pt x="207" y="160"/>
                    <a:pt x="208" y="161"/>
                  </a:cubicBezTo>
                  <a:cubicBezTo>
                    <a:pt x="204" y="165"/>
                    <a:pt x="202" y="169"/>
                    <a:pt x="199" y="172"/>
                  </a:cubicBezTo>
                  <a:cubicBezTo>
                    <a:pt x="198" y="174"/>
                    <a:pt x="195" y="175"/>
                    <a:pt x="194" y="178"/>
                  </a:cubicBezTo>
                  <a:cubicBezTo>
                    <a:pt x="192" y="179"/>
                    <a:pt x="192" y="182"/>
                    <a:pt x="191" y="184"/>
                  </a:cubicBezTo>
                  <a:cubicBezTo>
                    <a:pt x="191" y="184"/>
                    <a:pt x="194" y="186"/>
                    <a:pt x="195" y="186"/>
                  </a:cubicBezTo>
                  <a:cubicBezTo>
                    <a:pt x="195" y="186"/>
                    <a:pt x="195" y="186"/>
                    <a:pt x="195" y="186"/>
                  </a:cubicBezTo>
                  <a:cubicBezTo>
                    <a:pt x="199" y="182"/>
                    <a:pt x="204" y="181"/>
                    <a:pt x="205" y="175"/>
                  </a:cubicBezTo>
                  <a:cubicBezTo>
                    <a:pt x="206" y="172"/>
                    <a:pt x="210" y="169"/>
                    <a:pt x="214" y="168"/>
                  </a:cubicBezTo>
                  <a:cubicBezTo>
                    <a:pt x="216" y="166"/>
                    <a:pt x="220" y="166"/>
                    <a:pt x="223" y="165"/>
                  </a:cubicBezTo>
                  <a:cubicBezTo>
                    <a:pt x="223" y="165"/>
                    <a:pt x="223" y="165"/>
                    <a:pt x="223" y="165"/>
                  </a:cubicBezTo>
                  <a:cubicBezTo>
                    <a:pt x="223" y="165"/>
                    <a:pt x="224" y="165"/>
                    <a:pt x="224" y="165"/>
                  </a:cubicBezTo>
                  <a:cubicBezTo>
                    <a:pt x="226" y="172"/>
                    <a:pt x="235" y="168"/>
                    <a:pt x="237" y="175"/>
                  </a:cubicBezTo>
                  <a:cubicBezTo>
                    <a:pt x="237" y="176"/>
                    <a:pt x="237" y="177"/>
                    <a:pt x="237" y="178"/>
                  </a:cubicBezTo>
                  <a:cubicBezTo>
                    <a:pt x="234" y="183"/>
                    <a:pt x="235" y="188"/>
                    <a:pt x="235" y="194"/>
                  </a:cubicBezTo>
                  <a:cubicBezTo>
                    <a:pt x="235" y="196"/>
                    <a:pt x="231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29" y="199"/>
                    <a:pt x="229" y="199"/>
                    <a:pt x="229" y="199"/>
                  </a:cubicBezTo>
                  <a:cubicBezTo>
                    <a:pt x="218" y="199"/>
                    <a:pt x="211" y="206"/>
                    <a:pt x="204" y="213"/>
                  </a:cubicBezTo>
                  <a:cubicBezTo>
                    <a:pt x="197" y="220"/>
                    <a:pt x="192" y="227"/>
                    <a:pt x="183" y="231"/>
                  </a:cubicBezTo>
                  <a:cubicBezTo>
                    <a:pt x="179" y="233"/>
                    <a:pt x="178" y="241"/>
                    <a:pt x="182" y="244"/>
                  </a:cubicBezTo>
                  <a:cubicBezTo>
                    <a:pt x="188" y="248"/>
                    <a:pt x="194" y="253"/>
                    <a:pt x="200" y="257"/>
                  </a:cubicBezTo>
                  <a:cubicBezTo>
                    <a:pt x="204" y="260"/>
                    <a:pt x="208" y="264"/>
                    <a:pt x="213" y="265"/>
                  </a:cubicBezTo>
                  <a:cubicBezTo>
                    <a:pt x="220" y="268"/>
                    <a:pt x="226" y="274"/>
                    <a:pt x="234" y="274"/>
                  </a:cubicBezTo>
                  <a:cubicBezTo>
                    <a:pt x="234" y="274"/>
                    <a:pt x="235" y="274"/>
                    <a:pt x="236" y="274"/>
                  </a:cubicBezTo>
                  <a:cubicBezTo>
                    <a:pt x="236" y="274"/>
                    <a:pt x="236" y="274"/>
                    <a:pt x="236" y="274"/>
                  </a:cubicBezTo>
                  <a:cubicBezTo>
                    <a:pt x="237" y="274"/>
                    <a:pt x="238" y="275"/>
                    <a:pt x="239" y="275"/>
                  </a:cubicBezTo>
                  <a:cubicBezTo>
                    <a:pt x="244" y="277"/>
                    <a:pt x="248" y="279"/>
                    <a:pt x="253" y="281"/>
                  </a:cubicBezTo>
                  <a:cubicBezTo>
                    <a:pt x="259" y="283"/>
                    <a:pt x="266" y="284"/>
                    <a:pt x="272" y="286"/>
                  </a:cubicBezTo>
                  <a:cubicBezTo>
                    <a:pt x="282" y="288"/>
                    <a:pt x="291" y="291"/>
                    <a:pt x="301" y="291"/>
                  </a:cubicBezTo>
                  <a:cubicBezTo>
                    <a:pt x="302" y="291"/>
                    <a:pt x="303" y="291"/>
                    <a:pt x="303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16" y="291"/>
                    <a:pt x="325" y="298"/>
                    <a:pt x="335" y="304"/>
                  </a:cubicBezTo>
                  <a:cubicBezTo>
                    <a:pt x="339" y="307"/>
                    <a:pt x="341" y="310"/>
                    <a:pt x="343" y="314"/>
                  </a:cubicBezTo>
                  <a:cubicBezTo>
                    <a:pt x="344" y="314"/>
                    <a:pt x="344" y="315"/>
                    <a:pt x="345" y="315"/>
                  </a:cubicBezTo>
                  <a:cubicBezTo>
                    <a:pt x="353" y="316"/>
                    <a:pt x="353" y="323"/>
                    <a:pt x="356" y="328"/>
                  </a:cubicBezTo>
                  <a:cubicBezTo>
                    <a:pt x="360" y="334"/>
                    <a:pt x="357" y="337"/>
                    <a:pt x="352" y="341"/>
                  </a:cubicBezTo>
                  <a:cubicBezTo>
                    <a:pt x="344" y="346"/>
                    <a:pt x="335" y="344"/>
                    <a:pt x="327" y="347"/>
                  </a:cubicBezTo>
                  <a:cubicBezTo>
                    <a:pt x="323" y="349"/>
                    <a:pt x="319" y="350"/>
                    <a:pt x="314" y="350"/>
                  </a:cubicBezTo>
                  <a:cubicBezTo>
                    <a:pt x="310" y="350"/>
                    <a:pt x="306" y="349"/>
                    <a:pt x="302" y="349"/>
                  </a:cubicBezTo>
                  <a:cubicBezTo>
                    <a:pt x="298" y="348"/>
                    <a:pt x="293" y="345"/>
                    <a:pt x="289" y="342"/>
                  </a:cubicBezTo>
                  <a:cubicBezTo>
                    <a:pt x="283" y="339"/>
                    <a:pt x="275" y="338"/>
                    <a:pt x="271" y="333"/>
                  </a:cubicBezTo>
                  <a:cubicBezTo>
                    <a:pt x="265" y="327"/>
                    <a:pt x="258" y="326"/>
                    <a:pt x="252" y="322"/>
                  </a:cubicBezTo>
                  <a:cubicBezTo>
                    <a:pt x="243" y="316"/>
                    <a:pt x="235" y="311"/>
                    <a:pt x="226" y="307"/>
                  </a:cubicBezTo>
                  <a:cubicBezTo>
                    <a:pt x="214" y="300"/>
                    <a:pt x="202" y="293"/>
                    <a:pt x="187" y="293"/>
                  </a:cubicBezTo>
                  <a:cubicBezTo>
                    <a:pt x="187" y="293"/>
                    <a:pt x="187" y="293"/>
                    <a:pt x="186" y="293"/>
                  </a:cubicBezTo>
                  <a:cubicBezTo>
                    <a:pt x="174" y="293"/>
                    <a:pt x="163" y="296"/>
                    <a:pt x="154" y="305"/>
                  </a:cubicBezTo>
                  <a:cubicBezTo>
                    <a:pt x="153" y="307"/>
                    <a:pt x="154" y="312"/>
                    <a:pt x="155" y="315"/>
                  </a:cubicBezTo>
                  <a:cubicBezTo>
                    <a:pt x="157" y="319"/>
                    <a:pt x="160" y="322"/>
                    <a:pt x="163" y="326"/>
                  </a:cubicBezTo>
                  <a:cubicBezTo>
                    <a:pt x="161" y="326"/>
                    <a:pt x="159" y="326"/>
                    <a:pt x="157" y="327"/>
                  </a:cubicBezTo>
                  <a:cubicBezTo>
                    <a:pt x="160" y="339"/>
                    <a:pt x="171" y="345"/>
                    <a:pt x="179" y="354"/>
                  </a:cubicBezTo>
                  <a:cubicBezTo>
                    <a:pt x="191" y="369"/>
                    <a:pt x="207" y="382"/>
                    <a:pt x="206" y="405"/>
                  </a:cubicBezTo>
                  <a:cubicBezTo>
                    <a:pt x="206" y="412"/>
                    <a:pt x="211" y="420"/>
                    <a:pt x="215" y="427"/>
                  </a:cubicBezTo>
                  <a:cubicBezTo>
                    <a:pt x="221" y="436"/>
                    <a:pt x="228" y="444"/>
                    <a:pt x="235" y="453"/>
                  </a:cubicBezTo>
                  <a:cubicBezTo>
                    <a:pt x="241" y="461"/>
                    <a:pt x="249" y="465"/>
                    <a:pt x="258" y="465"/>
                  </a:cubicBezTo>
                  <a:cubicBezTo>
                    <a:pt x="262" y="465"/>
                    <a:pt x="266" y="464"/>
                    <a:pt x="269" y="463"/>
                  </a:cubicBezTo>
                  <a:cubicBezTo>
                    <a:pt x="273" y="462"/>
                    <a:pt x="277" y="461"/>
                    <a:pt x="281" y="461"/>
                  </a:cubicBezTo>
                  <a:cubicBezTo>
                    <a:pt x="284" y="461"/>
                    <a:pt x="288" y="461"/>
                    <a:pt x="291" y="461"/>
                  </a:cubicBezTo>
                  <a:cubicBezTo>
                    <a:pt x="306" y="462"/>
                    <a:pt x="319" y="468"/>
                    <a:pt x="332" y="475"/>
                  </a:cubicBezTo>
                  <a:cubicBezTo>
                    <a:pt x="336" y="477"/>
                    <a:pt x="340" y="478"/>
                    <a:pt x="344" y="478"/>
                  </a:cubicBezTo>
                  <a:cubicBezTo>
                    <a:pt x="348" y="478"/>
                    <a:pt x="352" y="477"/>
                    <a:pt x="356" y="475"/>
                  </a:cubicBezTo>
                  <a:cubicBezTo>
                    <a:pt x="363" y="472"/>
                    <a:pt x="373" y="471"/>
                    <a:pt x="377" y="466"/>
                  </a:cubicBezTo>
                  <a:cubicBezTo>
                    <a:pt x="383" y="461"/>
                    <a:pt x="389" y="460"/>
                    <a:pt x="396" y="458"/>
                  </a:cubicBezTo>
                  <a:cubicBezTo>
                    <a:pt x="400" y="456"/>
                    <a:pt x="404" y="455"/>
                    <a:pt x="408" y="455"/>
                  </a:cubicBezTo>
                  <a:cubicBezTo>
                    <a:pt x="413" y="455"/>
                    <a:pt x="417" y="457"/>
                    <a:pt x="421" y="461"/>
                  </a:cubicBezTo>
                  <a:cubicBezTo>
                    <a:pt x="425" y="467"/>
                    <a:pt x="431" y="470"/>
                    <a:pt x="438" y="473"/>
                  </a:cubicBezTo>
                  <a:cubicBezTo>
                    <a:pt x="438" y="470"/>
                    <a:pt x="440" y="469"/>
                    <a:pt x="443" y="467"/>
                  </a:cubicBezTo>
                  <a:cubicBezTo>
                    <a:pt x="445" y="467"/>
                    <a:pt x="447" y="466"/>
                    <a:pt x="451" y="465"/>
                  </a:cubicBezTo>
                  <a:cubicBezTo>
                    <a:pt x="447" y="462"/>
                    <a:pt x="445" y="460"/>
                    <a:pt x="443" y="459"/>
                  </a:cubicBezTo>
                  <a:cubicBezTo>
                    <a:pt x="437" y="457"/>
                    <a:pt x="438" y="453"/>
                    <a:pt x="440" y="449"/>
                  </a:cubicBezTo>
                  <a:cubicBezTo>
                    <a:pt x="442" y="444"/>
                    <a:pt x="450" y="441"/>
                    <a:pt x="456" y="441"/>
                  </a:cubicBezTo>
                  <a:cubicBezTo>
                    <a:pt x="457" y="441"/>
                    <a:pt x="458" y="441"/>
                    <a:pt x="459" y="441"/>
                  </a:cubicBezTo>
                  <a:cubicBezTo>
                    <a:pt x="468" y="443"/>
                    <a:pt x="477" y="446"/>
                    <a:pt x="486" y="447"/>
                  </a:cubicBezTo>
                  <a:cubicBezTo>
                    <a:pt x="497" y="448"/>
                    <a:pt x="507" y="450"/>
                    <a:pt x="517" y="450"/>
                  </a:cubicBezTo>
                  <a:cubicBezTo>
                    <a:pt x="523" y="450"/>
                    <a:pt x="528" y="450"/>
                    <a:pt x="534" y="448"/>
                  </a:cubicBezTo>
                  <a:cubicBezTo>
                    <a:pt x="535" y="448"/>
                    <a:pt x="537" y="448"/>
                    <a:pt x="539" y="448"/>
                  </a:cubicBezTo>
                  <a:cubicBezTo>
                    <a:pt x="544" y="448"/>
                    <a:pt x="549" y="449"/>
                    <a:pt x="553" y="452"/>
                  </a:cubicBezTo>
                  <a:cubicBezTo>
                    <a:pt x="560" y="455"/>
                    <a:pt x="567" y="457"/>
                    <a:pt x="574" y="457"/>
                  </a:cubicBezTo>
                  <a:cubicBezTo>
                    <a:pt x="576" y="457"/>
                    <a:pt x="578" y="456"/>
                    <a:pt x="580" y="456"/>
                  </a:cubicBezTo>
                  <a:cubicBezTo>
                    <a:pt x="587" y="455"/>
                    <a:pt x="594" y="453"/>
                    <a:pt x="602" y="453"/>
                  </a:cubicBezTo>
                  <a:cubicBezTo>
                    <a:pt x="615" y="451"/>
                    <a:pt x="630" y="452"/>
                    <a:pt x="643" y="448"/>
                  </a:cubicBezTo>
                  <a:cubicBezTo>
                    <a:pt x="649" y="447"/>
                    <a:pt x="655" y="446"/>
                    <a:pt x="660" y="446"/>
                  </a:cubicBezTo>
                  <a:cubicBezTo>
                    <a:pt x="667" y="446"/>
                    <a:pt x="674" y="447"/>
                    <a:pt x="681" y="447"/>
                  </a:cubicBezTo>
                  <a:cubicBezTo>
                    <a:pt x="698" y="448"/>
                    <a:pt x="715" y="452"/>
                    <a:pt x="732" y="454"/>
                  </a:cubicBezTo>
                  <a:cubicBezTo>
                    <a:pt x="733" y="454"/>
                    <a:pt x="733" y="454"/>
                    <a:pt x="734" y="454"/>
                  </a:cubicBezTo>
                  <a:cubicBezTo>
                    <a:pt x="736" y="454"/>
                    <a:pt x="739" y="453"/>
                    <a:pt x="742" y="453"/>
                  </a:cubicBezTo>
                  <a:cubicBezTo>
                    <a:pt x="731" y="449"/>
                    <a:pt x="720" y="448"/>
                    <a:pt x="709" y="446"/>
                  </a:cubicBezTo>
                  <a:cubicBezTo>
                    <a:pt x="703" y="445"/>
                    <a:pt x="697" y="443"/>
                    <a:pt x="691" y="442"/>
                  </a:cubicBezTo>
                  <a:cubicBezTo>
                    <a:pt x="676" y="438"/>
                    <a:pt x="661" y="434"/>
                    <a:pt x="646" y="434"/>
                  </a:cubicBezTo>
                  <a:cubicBezTo>
                    <a:pt x="640" y="434"/>
                    <a:pt x="635" y="434"/>
                    <a:pt x="629" y="436"/>
                  </a:cubicBezTo>
                  <a:cubicBezTo>
                    <a:pt x="622" y="437"/>
                    <a:pt x="615" y="438"/>
                    <a:pt x="608" y="438"/>
                  </a:cubicBezTo>
                  <a:cubicBezTo>
                    <a:pt x="593" y="438"/>
                    <a:pt x="578" y="434"/>
                    <a:pt x="563" y="429"/>
                  </a:cubicBezTo>
                  <a:cubicBezTo>
                    <a:pt x="544" y="421"/>
                    <a:pt x="525" y="419"/>
                    <a:pt x="506" y="419"/>
                  </a:cubicBezTo>
                  <a:cubicBezTo>
                    <a:pt x="506" y="419"/>
                    <a:pt x="506" y="419"/>
                    <a:pt x="505" y="419"/>
                  </a:cubicBezTo>
                  <a:cubicBezTo>
                    <a:pt x="503" y="419"/>
                    <a:pt x="501" y="419"/>
                    <a:pt x="499" y="419"/>
                  </a:cubicBezTo>
                  <a:cubicBezTo>
                    <a:pt x="497" y="419"/>
                    <a:pt x="494" y="420"/>
                    <a:pt x="492" y="420"/>
                  </a:cubicBezTo>
                  <a:cubicBezTo>
                    <a:pt x="485" y="420"/>
                    <a:pt x="478" y="419"/>
                    <a:pt x="471" y="417"/>
                  </a:cubicBezTo>
                  <a:cubicBezTo>
                    <a:pt x="462" y="415"/>
                    <a:pt x="455" y="400"/>
                    <a:pt x="459" y="392"/>
                  </a:cubicBezTo>
                  <a:cubicBezTo>
                    <a:pt x="460" y="391"/>
                    <a:pt x="461" y="389"/>
                    <a:pt x="463" y="388"/>
                  </a:cubicBezTo>
                  <a:cubicBezTo>
                    <a:pt x="465" y="387"/>
                    <a:pt x="467" y="385"/>
                    <a:pt x="469" y="384"/>
                  </a:cubicBezTo>
                  <a:cubicBezTo>
                    <a:pt x="477" y="378"/>
                    <a:pt x="479" y="373"/>
                    <a:pt x="475" y="364"/>
                  </a:cubicBezTo>
                  <a:cubicBezTo>
                    <a:pt x="474" y="361"/>
                    <a:pt x="472" y="358"/>
                    <a:pt x="469" y="357"/>
                  </a:cubicBezTo>
                  <a:cubicBezTo>
                    <a:pt x="469" y="357"/>
                    <a:pt x="469" y="357"/>
                    <a:pt x="469" y="357"/>
                  </a:cubicBezTo>
                  <a:cubicBezTo>
                    <a:pt x="467" y="357"/>
                    <a:pt x="464" y="360"/>
                    <a:pt x="462" y="362"/>
                  </a:cubicBezTo>
                  <a:cubicBezTo>
                    <a:pt x="460" y="364"/>
                    <a:pt x="459" y="366"/>
                    <a:pt x="456" y="367"/>
                  </a:cubicBezTo>
                  <a:cubicBezTo>
                    <a:pt x="454" y="368"/>
                    <a:pt x="450" y="369"/>
                    <a:pt x="448" y="369"/>
                  </a:cubicBezTo>
                  <a:cubicBezTo>
                    <a:pt x="447" y="369"/>
                    <a:pt x="446" y="369"/>
                    <a:pt x="446" y="369"/>
                  </a:cubicBezTo>
                  <a:cubicBezTo>
                    <a:pt x="444" y="366"/>
                    <a:pt x="444" y="361"/>
                    <a:pt x="444" y="357"/>
                  </a:cubicBezTo>
                  <a:cubicBezTo>
                    <a:pt x="443" y="355"/>
                    <a:pt x="444" y="353"/>
                    <a:pt x="443" y="352"/>
                  </a:cubicBezTo>
                  <a:cubicBezTo>
                    <a:pt x="434" y="345"/>
                    <a:pt x="435" y="334"/>
                    <a:pt x="432" y="325"/>
                  </a:cubicBezTo>
                  <a:cubicBezTo>
                    <a:pt x="426" y="310"/>
                    <a:pt x="423" y="295"/>
                    <a:pt x="418" y="280"/>
                  </a:cubicBezTo>
                  <a:cubicBezTo>
                    <a:pt x="414" y="266"/>
                    <a:pt x="417" y="255"/>
                    <a:pt x="428" y="248"/>
                  </a:cubicBezTo>
                  <a:cubicBezTo>
                    <a:pt x="443" y="239"/>
                    <a:pt x="461" y="236"/>
                    <a:pt x="477" y="231"/>
                  </a:cubicBezTo>
                  <a:cubicBezTo>
                    <a:pt x="494" y="226"/>
                    <a:pt x="511" y="223"/>
                    <a:pt x="528" y="218"/>
                  </a:cubicBezTo>
                  <a:cubicBezTo>
                    <a:pt x="529" y="218"/>
                    <a:pt x="530" y="216"/>
                    <a:pt x="530" y="215"/>
                  </a:cubicBezTo>
                  <a:cubicBezTo>
                    <a:pt x="530" y="214"/>
                    <a:pt x="528" y="213"/>
                    <a:pt x="527" y="213"/>
                  </a:cubicBezTo>
                  <a:cubicBezTo>
                    <a:pt x="527" y="213"/>
                    <a:pt x="527" y="213"/>
                    <a:pt x="527" y="213"/>
                  </a:cubicBezTo>
                  <a:cubicBezTo>
                    <a:pt x="521" y="213"/>
                    <a:pt x="514" y="214"/>
                    <a:pt x="508" y="215"/>
                  </a:cubicBezTo>
                  <a:cubicBezTo>
                    <a:pt x="497" y="217"/>
                    <a:pt x="486" y="220"/>
                    <a:pt x="476" y="222"/>
                  </a:cubicBezTo>
                  <a:cubicBezTo>
                    <a:pt x="452" y="228"/>
                    <a:pt x="427" y="226"/>
                    <a:pt x="404" y="238"/>
                  </a:cubicBezTo>
                  <a:cubicBezTo>
                    <a:pt x="401" y="239"/>
                    <a:pt x="398" y="240"/>
                    <a:pt x="395" y="240"/>
                  </a:cubicBezTo>
                  <a:cubicBezTo>
                    <a:pt x="383" y="240"/>
                    <a:pt x="373" y="230"/>
                    <a:pt x="370" y="218"/>
                  </a:cubicBezTo>
                  <a:cubicBezTo>
                    <a:pt x="368" y="208"/>
                    <a:pt x="367" y="198"/>
                    <a:pt x="365" y="188"/>
                  </a:cubicBezTo>
                  <a:cubicBezTo>
                    <a:pt x="362" y="189"/>
                    <a:pt x="358" y="189"/>
                    <a:pt x="356" y="189"/>
                  </a:cubicBezTo>
                  <a:cubicBezTo>
                    <a:pt x="348" y="189"/>
                    <a:pt x="343" y="185"/>
                    <a:pt x="337" y="175"/>
                  </a:cubicBezTo>
                  <a:cubicBezTo>
                    <a:pt x="332" y="167"/>
                    <a:pt x="335" y="162"/>
                    <a:pt x="345" y="151"/>
                  </a:cubicBezTo>
                  <a:cubicBezTo>
                    <a:pt x="354" y="140"/>
                    <a:pt x="363" y="128"/>
                    <a:pt x="372" y="118"/>
                  </a:cubicBezTo>
                  <a:cubicBezTo>
                    <a:pt x="378" y="112"/>
                    <a:pt x="385" y="107"/>
                    <a:pt x="392" y="103"/>
                  </a:cubicBezTo>
                  <a:cubicBezTo>
                    <a:pt x="398" y="99"/>
                    <a:pt x="404" y="91"/>
                    <a:pt x="402" y="85"/>
                  </a:cubicBezTo>
                  <a:moveTo>
                    <a:pt x="135" y="0"/>
                  </a:moveTo>
                  <a:cubicBezTo>
                    <a:pt x="132" y="0"/>
                    <a:pt x="129" y="0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5" y="3"/>
                    <a:pt x="126" y="5"/>
                    <a:pt x="125" y="7"/>
                  </a:cubicBezTo>
                  <a:cubicBezTo>
                    <a:pt x="125" y="9"/>
                    <a:pt x="124" y="10"/>
                    <a:pt x="124" y="12"/>
                  </a:cubicBezTo>
                  <a:cubicBezTo>
                    <a:pt x="124" y="13"/>
                    <a:pt x="123" y="15"/>
                    <a:pt x="124" y="16"/>
                  </a:cubicBezTo>
                  <a:cubicBezTo>
                    <a:pt x="129" y="19"/>
                    <a:pt x="125" y="24"/>
                    <a:pt x="125" y="27"/>
                  </a:cubicBezTo>
                  <a:cubicBezTo>
                    <a:pt x="125" y="31"/>
                    <a:pt x="129" y="38"/>
                    <a:pt x="132" y="40"/>
                  </a:cubicBezTo>
                  <a:cubicBezTo>
                    <a:pt x="133" y="41"/>
                    <a:pt x="134" y="41"/>
                    <a:pt x="135" y="41"/>
                  </a:cubicBezTo>
                  <a:cubicBezTo>
                    <a:pt x="138" y="41"/>
                    <a:pt x="142" y="38"/>
                    <a:pt x="145" y="34"/>
                  </a:cubicBezTo>
                  <a:cubicBezTo>
                    <a:pt x="146" y="33"/>
                    <a:pt x="148" y="31"/>
                    <a:pt x="149" y="29"/>
                  </a:cubicBezTo>
                  <a:cubicBezTo>
                    <a:pt x="155" y="21"/>
                    <a:pt x="152" y="12"/>
                    <a:pt x="146" y="4"/>
                  </a:cubicBezTo>
                  <a:cubicBezTo>
                    <a:pt x="144" y="1"/>
                    <a:pt x="140" y="0"/>
                    <a:pt x="136" y="0"/>
                  </a:cubicBezTo>
                  <a:cubicBezTo>
                    <a:pt x="136" y="0"/>
                    <a:pt x="135" y="0"/>
                    <a:pt x="13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5" y="1385"/>
              <a:ext cx="388" cy="382"/>
            </a:xfrm>
            <a:custGeom>
              <a:avLst/>
              <a:gdLst>
                <a:gd name="T0" fmla="*/ 477 w 540"/>
                <a:gd name="T1" fmla="*/ 328 h 533"/>
                <a:gd name="T2" fmla="*/ 270 w 540"/>
                <a:gd name="T3" fmla="*/ 286 h 533"/>
                <a:gd name="T4" fmla="*/ 249 w 540"/>
                <a:gd name="T5" fmla="*/ 275 h 533"/>
                <a:gd name="T6" fmla="*/ 253 w 540"/>
                <a:gd name="T7" fmla="*/ 268 h 533"/>
                <a:gd name="T8" fmla="*/ 275 w 540"/>
                <a:gd name="T9" fmla="*/ 284 h 533"/>
                <a:gd name="T10" fmla="*/ 181 w 540"/>
                <a:gd name="T11" fmla="*/ 248 h 533"/>
                <a:gd name="T12" fmla="*/ 254 w 540"/>
                <a:gd name="T13" fmla="*/ 169 h 533"/>
                <a:gd name="T14" fmla="*/ 220 w 540"/>
                <a:gd name="T15" fmla="*/ 185 h 533"/>
                <a:gd name="T16" fmla="*/ 212 w 540"/>
                <a:gd name="T17" fmla="*/ 215 h 533"/>
                <a:gd name="T18" fmla="*/ 239 w 540"/>
                <a:gd name="T19" fmla="*/ 238 h 533"/>
                <a:gd name="T20" fmla="*/ 241 w 540"/>
                <a:gd name="T21" fmla="*/ 255 h 533"/>
                <a:gd name="T22" fmla="*/ 198 w 540"/>
                <a:gd name="T23" fmla="*/ 215 h 533"/>
                <a:gd name="T24" fmla="*/ 180 w 540"/>
                <a:gd name="T25" fmla="*/ 241 h 533"/>
                <a:gd name="T26" fmla="*/ 168 w 540"/>
                <a:gd name="T27" fmla="*/ 247 h 533"/>
                <a:gd name="T28" fmla="*/ 140 w 540"/>
                <a:gd name="T29" fmla="*/ 267 h 533"/>
                <a:gd name="T30" fmla="*/ 126 w 540"/>
                <a:gd name="T31" fmla="*/ 306 h 533"/>
                <a:gd name="T32" fmla="*/ 112 w 540"/>
                <a:gd name="T33" fmla="*/ 284 h 533"/>
                <a:gd name="T34" fmla="*/ 93 w 540"/>
                <a:gd name="T35" fmla="*/ 266 h 533"/>
                <a:gd name="T36" fmla="*/ 53 w 540"/>
                <a:gd name="T37" fmla="*/ 274 h 533"/>
                <a:gd name="T38" fmla="*/ 15 w 540"/>
                <a:gd name="T39" fmla="*/ 337 h 533"/>
                <a:gd name="T40" fmla="*/ 83 w 540"/>
                <a:gd name="T41" fmla="*/ 374 h 533"/>
                <a:gd name="T42" fmla="*/ 46 w 540"/>
                <a:gd name="T43" fmla="*/ 373 h 533"/>
                <a:gd name="T44" fmla="*/ 23 w 540"/>
                <a:gd name="T45" fmla="*/ 389 h 533"/>
                <a:gd name="T46" fmla="*/ 55 w 540"/>
                <a:gd name="T47" fmla="*/ 411 h 533"/>
                <a:gd name="T48" fmla="*/ 70 w 540"/>
                <a:gd name="T49" fmla="*/ 422 h 533"/>
                <a:gd name="T50" fmla="*/ 116 w 540"/>
                <a:gd name="T51" fmla="*/ 439 h 533"/>
                <a:gd name="T52" fmla="*/ 129 w 540"/>
                <a:gd name="T53" fmla="*/ 436 h 533"/>
                <a:gd name="T54" fmla="*/ 155 w 540"/>
                <a:gd name="T55" fmla="*/ 445 h 533"/>
                <a:gd name="T56" fmla="*/ 176 w 540"/>
                <a:gd name="T57" fmla="*/ 437 h 533"/>
                <a:gd name="T58" fmla="*/ 184 w 540"/>
                <a:gd name="T59" fmla="*/ 435 h 533"/>
                <a:gd name="T60" fmla="*/ 177 w 540"/>
                <a:gd name="T61" fmla="*/ 472 h 533"/>
                <a:gd name="T62" fmla="*/ 183 w 540"/>
                <a:gd name="T63" fmla="*/ 481 h 533"/>
                <a:gd name="T64" fmla="*/ 202 w 540"/>
                <a:gd name="T65" fmla="*/ 491 h 533"/>
                <a:gd name="T66" fmla="*/ 208 w 540"/>
                <a:gd name="T67" fmla="*/ 516 h 533"/>
                <a:gd name="T68" fmla="*/ 242 w 540"/>
                <a:gd name="T69" fmla="*/ 472 h 533"/>
                <a:gd name="T70" fmla="*/ 267 w 540"/>
                <a:gd name="T71" fmla="*/ 408 h 533"/>
                <a:gd name="T72" fmla="*/ 305 w 540"/>
                <a:gd name="T73" fmla="*/ 366 h 533"/>
                <a:gd name="T74" fmla="*/ 355 w 540"/>
                <a:gd name="T75" fmla="*/ 327 h 533"/>
                <a:gd name="T76" fmla="*/ 401 w 540"/>
                <a:gd name="T77" fmla="*/ 331 h 533"/>
                <a:gd name="T78" fmla="*/ 434 w 540"/>
                <a:gd name="T79" fmla="*/ 355 h 533"/>
                <a:gd name="T80" fmla="*/ 477 w 540"/>
                <a:gd name="T81" fmla="*/ 391 h 533"/>
                <a:gd name="T82" fmla="*/ 536 w 540"/>
                <a:gd name="T83" fmla="*/ 320 h 533"/>
                <a:gd name="T84" fmla="*/ 505 w 540"/>
                <a:gd name="T85" fmla="*/ 297 h 533"/>
                <a:gd name="T86" fmla="*/ 453 w 540"/>
                <a:gd name="T87" fmla="*/ 317 h 533"/>
                <a:gd name="T88" fmla="*/ 388 w 540"/>
                <a:gd name="T89" fmla="*/ 303 h 533"/>
                <a:gd name="T90" fmla="*/ 355 w 540"/>
                <a:gd name="T91" fmla="*/ 307 h 533"/>
                <a:gd name="T92" fmla="*/ 303 w 540"/>
                <a:gd name="T93" fmla="*/ 247 h 533"/>
                <a:gd name="T94" fmla="*/ 116 w 540"/>
                <a:gd name="T95" fmla="*/ 127 h 533"/>
                <a:gd name="T96" fmla="*/ 109 w 540"/>
                <a:gd name="T97" fmla="*/ 128 h 533"/>
                <a:gd name="T98" fmla="*/ 106 w 540"/>
                <a:gd name="T99" fmla="*/ 138 h 533"/>
                <a:gd name="T100" fmla="*/ 113 w 540"/>
                <a:gd name="T101" fmla="*/ 143 h 533"/>
                <a:gd name="T102" fmla="*/ 190 w 540"/>
                <a:gd name="T103" fmla="*/ 51 h 533"/>
                <a:gd name="T104" fmla="*/ 190 w 540"/>
                <a:gd name="T105" fmla="*/ 51 h 533"/>
                <a:gd name="T106" fmla="*/ 193 w 540"/>
                <a:gd name="T107" fmla="*/ 57 h 533"/>
                <a:gd name="T108" fmla="*/ 201 w 540"/>
                <a:gd name="T109" fmla="*/ 57 h 533"/>
                <a:gd name="T110" fmla="*/ 101 w 540"/>
                <a:gd name="T111" fmla="*/ 4 h 533"/>
                <a:gd name="T112" fmla="*/ 98 w 540"/>
                <a:gd name="T113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0" h="533">
                  <a:moveTo>
                    <a:pt x="477" y="328"/>
                  </a:moveTo>
                  <a:cubicBezTo>
                    <a:pt x="477" y="328"/>
                    <a:pt x="477" y="328"/>
                    <a:pt x="477" y="328"/>
                  </a:cubicBezTo>
                  <a:cubicBezTo>
                    <a:pt x="477" y="328"/>
                    <a:pt x="477" y="328"/>
                    <a:pt x="477" y="328"/>
                  </a:cubicBezTo>
                  <a:cubicBezTo>
                    <a:pt x="474" y="342"/>
                    <a:pt x="463" y="337"/>
                    <a:pt x="455" y="339"/>
                  </a:cubicBezTo>
                  <a:cubicBezTo>
                    <a:pt x="460" y="329"/>
                    <a:pt x="468" y="329"/>
                    <a:pt x="477" y="328"/>
                  </a:cubicBezTo>
                  <a:moveTo>
                    <a:pt x="270" y="286"/>
                  </a:moveTo>
                  <a:cubicBezTo>
                    <a:pt x="270" y="286"/>
                    <a:pt x="270" y="286"/>
                    <a:pt x="269" y="286"/>
                  </a:cubicBezTo>
                  <a:cubicBezTo>
                    <a:pt x="265" y="284"/>
                    <a:pt x="261" y="281"/>
                    <a:pt x="256" y="279"/>
                  </a:cubicBezTo>
                  <a:cubicBezTo>
                    <a:pt x="254" y="278"/>
                    <a:pt x="251" y="276"/>
                    <a:pt x="249" y="275"/>
                  </a:cubicBezTo>
                  <a:cubicBezTo>
                    <a:pt x="248" y="274"/>
                    <a:pt x="247" y="274"/>
                    <a:pt x="247" y="273"/>
                  </a:cubicBezTo>
                  <a:cubicBezTo>
                    <a:pt x="248" y="272"/>
                    <a:pt x="249" y="271"/>
                    <a:pt x="250" y="270"/>
                  </a:cubicBezTo>
                  <a:cubicBezTo>
                    <a:pt x="251" y="269"/>
                    <a:pt x="252" y="268"/>
                    <a:pt x="253" y="268"/>
                  </a:cubicBezTo>
                  <a:cubicBezTo>
                    <a:pt x="255" y="268"/>
                    <a:pt x="256" y="267"/>
                    <a:pt x="257" y="267"/>
                  </a:cubicBezTo>
                  <a:cubicBezTo>
                    <a:pt x="265" y="267"/>
                    <a:pt x="271" y="272"/>
                    <a:pt x="274" y="280"/>
                  </a:cubicBezTo>
                  <a:cubicBezTo>
                    <a:pt x="275" y="281"/>
                    <a:pt x="275" y="283"/>
                    <a:pt x="275" y="284"/>
                  </a:cubicBezTo>
                  <a:cubicBezTo>
                    <a:pt x="273" y="285"/>
                    <a:pt x="272" y="286"/>
                    <a:pt x="270" y="286"/>
                  </a:cubicBezTo>
                  <a:moveTo>
                    <a:pt x="175" y="257"/>
                  </a:moveTo>
                  <a:cubicBezTo>
                    <a:pt x="172" y="249"/>
                    <a:pt x="179" y="251"/>
                    <a:pt x="181" y="248"/>
                  </a:cubicBezTo>
                  <a:cubicBezTo>
                    <a:pt x="181" y="249"/>
                    <a:pt x="181" y="249"/>
                    <a:pt x="182" y="250"/>
                  </a:cubicBezTo>
                  <a:cubicBezTo>
                    <a:pt x="179" y="252"/>
                    <a:pt x="177" y="254"/>
                    <a:pt x="175" y="257"/>
                  </a:cubicBezTo>
                  <a:moveTo>
                    <a:pt x="254" y="169"/>
                  </a:moveTo>
                  <a:cubicBezTo>
                    <a:pt x="248" y="169"/>
                    <a:pt x="243" y="170"/>
                    <a:pt x="238" y="171"/>
                  </a:cubicBezTo>
                  <a:cubicBezTo>
                    <a:pt x="233" y="171"/>
                    <a:pt x="229" y="172"/>
                    <a:pt x="225" y="173"/>
                  </a:cubicBezTo>
                  <a:cubicBezTo>
                    <a:pt x="221" y="174"/>
                    <a:pt x="218" y="182"/>
                    <a:pt x="220" y="185"/>
                  </a:cubicBezTo>
                  <a:cubicBezTo>
                    <a:pt x="222" y="192"/>
                    <a:pt x="222" y="192"/>
                    <a:pt x="216" y="195"/>
                  </a:cubicBezTo>
                  <a:cubicBezTo>
                    <a:pt x="213" y="196"/>
                    <a:pt x="211" y="199"/>
                    <a:pt x="208" y="201"/>
                  </a:cubicBezTo>
                  <a:cubicBezTo>
                    <a:pt x="209" y="205"/>
                    <a:pt x="210" y="210"/>
                    <a:pt x="212" y="215"/>
                  </a:cubicBezTo>
                  <a:cubicBezTo>
                    <a:pt x="212" y="216"/>
                    <a:pt x="214" y="218"/>
                    <a:pt x="215" y="218"/>
                  </a:cubicBezTo>
                  <a:cubicBezTo>
                    <a:pt x="224" y="220"/>
                    <a:pt x="229" y="226"/>
                    <a:pt x="234" y="233"/>
                  </a:cubicBezTo>
                  <a:cubicBezTo>
                    <a:pt x="236" y="235"/>
                    <a:pt x="238" y="236"/>
                    <a:pt x="239" y="238"/>
                  </a:cubicBezTo>
                  <a:cubicBezTo>
                    <a:pt x="242" y="241"/>
                    <a:pt x="245" y="245"/>
                    <a:pt x="247" y="249"/>
                  </a:cubicBezTo>
                  <a:cubicBezTo>
                    <a:pt x="249" y="252"/>
                    <a:pt x="246" y="255"/>
                    <a:pt x="242" y="255"/>
                  </a:cubicBezTo>
                  <a:cubicBezTo>
                    <a:pt x="242" y="255"/>
                    <a:pt x="241" y="255"/>
                    <a:pt x="241" y="255"/>
                  </a:cubicBezTo>
                  <a:cubicBezTo>
                    <a:pt x="234" y="255"/>
                    <a:pt x="231" y="249"/>
                    <a:pt x="227" y="244"/>
                  </a:cubicBezTo>
                  <a:cubicBezTo>
                    <a:pt x="222" y="237"/>
                    <a:pt x="218" y="230"/>
                    <a:pt x="213" y="223"/>
                  </a:cubicBezTo>
                  <a:cubicBezTo>
                    <a:pt x="210" y="218"/>
                    <a:pt x="204" y="215"/>
                    <a:pt x="198" y="215"/>
                  </a:cubicBezTo>
                  <a:cubicBezTo>
                    <a:pt x="192" y="215"/>
                    <a:pt x="185" y="218"/>
                    <a:pt x="180" y="224"/>
                  </a:cubicBezTo>
                  <a:cubicBezTo>
                    <a:pt x="178" y="228"/>
                    <a:pt x="178" y="232"/>
                    <a:pt x="179" y="235"/>
                  </a:cubicBezTo>
                  <a:cubicBezTo>
                    <a:pt x="179" y="237"/>
                    <a:pt x="180" y="239"/>
                    <a:pt x="180" y="241"/>
                  </a:cubicBezTo>
                  <a:cubicBezTo>
                    <a:pt x="181" y="245"/>
                    <a:pt x="179" y="248"/>
                    <a:pt x="176" y="248"/>
                  </a:cubicBezTo>
                  <a:cubicBezTo>
                    <a:pt x="175" y="248"/>
                    <a:pt x="174" y="248"/>
                    <a:pt x="173" y="247"/>
                  </a:cubicBezTo>
                  <a:cubicBezTo>
                    <a:pt x="171" y="247"/>
                    <a:pt x="170" y="247"/>
                    <a:pt x="168" y="247"/>
                  </a:cubicBezTo>
                  <a:cubicBezTo>
                    <a:pt x="164" y="247"/>
                    <a:pt x="161" y="248"/>
                    <a:pt x="158" y="251"/>
                  </a:cubicBezTo>
                  <a:cubicBezTo>
                    <a:pt x="154" y="255"/>
                    <a:pt x="150" y="257"/>
                    <a:pt x="145" y="258"/>
                  </a:cubicBezTo>
                  <a:cubicBezTo>
                    <a:pt x="141" y="260"/>
                    <a:pt x="139" y="262"/>
                    <a:pt x="140" y="267"/>
                  </a:cubicBezTo>
                  <a:cubicBezTo>
                    <a:pt x="142" y="274"/>
                    <a:pt x="143" y="280"/>
                    <a:pt x="143" y="286"/>
                  </a:cubicBezTo>
                  <a:cubicBezTo>
                    <a:pt x="144" y="294"/>
                    <a:pt x="137" y="302"/>
                    <a:pt x="129" y="305"/>
                  </a:cubicBezTo>
                  <a:cubicBezTo>
                    <a:pt x="128" y="305"/>
                    <a:pt x="127" y="306"/>
                    <a:pt x="126" y="306"/>
                  </a:cubicBezTo>
                  <a:cubicBezTo>
                    <a:pt x="125" y="306"/>
                    <a:pt x="124" y="305"/>
                    <a:pt x="123" y="302"/>
                  </a:cubicBezTo>
                  <a:cubicBezTo>
                    <a:pt x="123" y="300"/>
                    <a:pt x="118" y="297"/>
                    <a:pt x="114" y="296"/>
                  </a:cubicBezTo>
                  <a:cubicBezTo>
                    <a:pt x="108" y="293"/>
                    <a:pt x="110" y="288"/>
                    <a:pt x="112" y="284"/>
                  </a:cubicBezTo>
                  <a:cubicBezTo>
                    <a:pt x="112" y="283"/>
                    <a:pt x="112" y="282"/>
                    <a:pt x="114" y="280"/>
                  </a:cubicBezTo>
                  <a:cubicBezTo>
                    <a:pt x="107" y="276"/>
                    <a:pt x="101" y="272"/>
                    <a:pt x="95" y="268"/>
                  </a:cubicBezTo>
                  <a:cubicBezTo>
                    <a:pt x="95" y="267"/>
                    <a:pt x="93" y="267"/>
                    <a:pt x="93" y="266"/>
                  </a:cubicBezTo>
                  <a:cubicBezTo>
                    <a:pt x="93" y="262"/>
                    <a:pt x="90" y="260"/>
                    <a:pt x="87" y="259"/>
                  </a:cubicBezTo>
                  <a:cubicBezTo>
                    <a:pt x="83" y="261"/>
                    <a:pt x="78" y="262"/>
                    <a:pt x="74" y="264"/>
                  </a:cubicBezTo>
                  <a:cubicBezTo>
                    <a:pt x="67" y="268"/>
                    <a:pt x="60" y="271"/>
                    <a:pt x="53" y="274"/>
                  </a:cubicBezTo>
                  <a:cubicBezTo>
                    <a:pt x="40" y="279"/>
                    <a:pt x="29" y="286"/>
                    <a:pt x="16" y="290"/>
                  </a:cubicBezTo>
                  <a:cubicBezTo>
                    <a:pt x="4" y="294"/>
                    <a:pt x="2" y="304"/>
                    <a:pt x="1" y="314"/>
                  </a:cubicBezTo>
                  <a:cubicBezTo>
                    <a:pt x="0" y="326"/>
                    <a:pt x="7" y="332"/>
                    <a:pt x="15" y="337"/>
                  </a:cubicBezTo>
                  <a:cubicBezTo>
                    <a:pt x="25" y="342"/>
                    <a:pt x="36" y="344"/>
                    <a:pt x="46" y="347"/>
                  </a:cubicBezTo>
                  <a:cubicBezTo>
                    <a:pt x="59" y="350"/>
                    <a:pt x="72" y="351"/>
                    <a:pt x="80" y="363"/>
                  </a:cubicBezTo>
                  <a:cubicBezTo>
                    <a:pt x="82" y="366"/>
                    <a:pt x="84" y="371"/>
                    <a:pt x="83" y="374"/>
                  </a:cubicBezTo>
                  <a:cubicBezTo>
                    <a:pt x="82" y="375"/>
                    <a:pt x="77" y="377"/>
                    <a:pt x="75" y="377"/>
                  </a:cubicBezTo>
                  <a:cubicBezTo>
                    <a:pt x="74" y="377"/>
                    <a:pt x="74" y="377"/>
                    <a:pt x="74" y="377"/>
                  </a:cubicBezTo>
                  <a:cubicBezTo>
                    <a:pt x="65" y="376"/>
                    <a:pt x="56" y="374"/>
                    <a:pt x="46" y="373"/>
                  </a:cubicBezTo>
                  <a:cubicBezTo>
                    <a:pt x="43" y="373"/>
                    <a:pt x="39" y="372"/>
                    <a:pt x="36" y="372"/>
                  </a:cubicBezTo>
                  <a:cubicBezTo>
                    <a:pt x="31" y="372"/>
                    <a:pt x="28" y="373"/>
                    <a:pt x="25" y="375"/>
                  </a:cubicBezTo>
                  <a:cubicBezTo>
                    <a:pt x="22" y="377"/>
                    <a:pt x="22" y="383"/>
                    <a:pt x="23" y="389"/>
                  </a:cubicBezTo>
                  <a:cubicBezTo>
                    <a:pt x="27" y="386"/>
                    <a:pt x="30" y="385"/>
                    <a:pt x="34" y="385"/>
                  </a:cubicBezTo>
                  <a:cubicBezTo>
                    <a:pt x="37" y="385"/>
                    <a:pt x="40" y="386"/>
                    <a:pt x="43" y="388"/>
                  </a:cubicBezTo>
                  <a:cubicBezTo>
                    <a:pt x="52" y="393"/>
                    <a:pt x="56" y="401"/>
                    <a:pt x="55" y="411"/>
                  </a:cubicBezTo>
                  <a:cubicBezTo>
                    <a:pt x="54" y="416"/>
                    <a:pt x="47" y="422"/>
                    <a:pt x="55" y="425"/>
                  </a:cubicBezTo>
                  <a:cubicBezTo>
                    <a:pt x="56" y="425"/>
                    <a:pt x="56" y="425"/>
                    <a:pt x="57" y="425"/>
                  </a:cubicBezTo>
                  <a:cubicBezTo>
                    <a:pt x="61" y="425"/>
                    <a:pt x="66" y="423"/>
                    <a:pt x="70" y="422"/>
                  </a:cubicBezTo>
                  <a:cubicBezTo>
                    <a:pt x="70" y="421"/>
                    <a:pt x="70" y="420"/>
                    <a:pt x="70" y="419"/>
                  </a:cubicBezTo>
                  <a:cubicBezTo>
                    <a:pt x="79" y="423"/>
                    <a:pt x="88" y="428"/>
                    <a:pt x="97" y="432"/>
                  </a:cubicBezTo>
                  <a:cubicBezTo>
                    <a:pt x="103" y="435"/>
                    <a:pt x="109" y="437"/>
                    <a:pt x="116" y="439"/>
                  </a:cubicBezTo>
                  <a:cubicBezTo>
                    <a:pt x="116" y="440"/>
                    <a:pt x="117" y="440"/>
                    <a:pt x="118" y="440"/>
                  </a:cubicBezTo>
                  <a:cubicBezTo>
                    <a:pt x="120" y="440"/>
                    <a:pt x="122" y="439"/>
                    <a:pt x="123" y="438"/>
                  </a:cubicBezTo>
                  <a:cubicBezTo>
                    <a:pt x="125" y="436"/>
                    <a:pt x="127" y="436"/>
                    <a:pt x="129" y="436"/>
                  </a:cubicBezTo>
                  <a:cubicBezTo>
                    <a:pt x="132" y="436"/>
                    <a:pt x="135" y="438"/>
                    <a:pt x="137" y="440"/>
                  </a:cubicBezTo>
                  <a:cubicBezTo>
                    <a:pt x="142" y="443"/>
                    <a:pt x="147" y="447"/>
                    <a:pt x="152" y="450"/>
                  </a:cubicBezTo>
                  <a:cubicBezTo>
                    <a:pt x="153" y="449"/>
                    <a:pt x="154" y="447"/>
                    <a:pt x="155" y="445"/>
                  </a:cubicBezTo>
                  <a:cubicBezTo>
                    <a:pt x="159" y="442"/>
                    <a:pt x="163" y="440"/>
                    <a:pt x="167" y="440"/>
                  </a:cubicBezTo>
                  <a:cubicBezTo>
                    <a:pt x="168" y="440"/>
                    <a:pt x="168" y="440"/>
                    <a:pt x="169" y="440"/>
                  </a:cubicBezTo>
                  <a:cubicBezTo>
                    <a:pt x="171" y="437"/>
                    <a:pt x="173" y="437"/>
                    <a:pt x="176" y="437"/>
                  </a:cubicBezTo>
                  <a:cubicBezTo>
                    <a:pt x="176" y="437"/>
                    <a:pt x="176" y="437"/>
                    <a:pt x="176" y="437"/>
                  </a:cubicBezTo>
                  <a:cubicBezTo>
                    <a:pt x="176" y="437"/>
                    <a:pt x="177" y="437"/>
                    <a:pt x="177" y="437"/>
                  </a:cubicBezTo>
                  <a:cubicBezTo>
                    <a:pt x="179" y="437"/>
                    <a:pt x="182" y="437"/>
                    <a:pt x="184" y="435"/>
                  </a:cubicBezTo>
                  <a:cubicBezTo>
                    <a:pt x="183" y="444"/>
                    <a:pt x="183" y="452"/>
                    <a:pt x="182" y="461"/>
                  </a:cubicBezTo>
                  <a:cubicBezTo>
                    <a:pt x="182" y="462"/>
                    <a:pt x="182" y="462"/>
                    <a:pt x="182" y="463"/>
                  </a:cubicBezTo>
                  <a:cubicBezTo>
                    <a:pt x="184" y="467"/>
                    <a:pt x="182" y="472"/>
                    <a:pt x="177" y="472"/>
                  </a:cubicBezTo>
                  <a:cubicBezTo>
                    <a:pt x="177" y="472"/>
                    <a:pt x="177" y="472"/>
                    <a:pt x="176" y="472"/>
                  </a:cubicBezTo>
                  <a:cubicBezTo>
                    <a:pt x="175" y="472"/>
                    <a:pt x="173" y="472"/>
                    <a:pt x="171" y="472"/>
                  </a:cubicBezTo>
                  <a:cubicBezTo>
                    <a:pt x="175" y="479"/>
                    <a:pt x="177" y="481"/>
                    <a:pt x="183" y="481"/>
                  </a:cubicBezTo>
                  <a:cubicBezTo>
                    <a:pt x="186" y="481"/>
                    <a:pt x="189" y="481"/>
                    <a:pt x="192" y="481"/>
                  </a:cubicBezTo>
                  <a:cubicBezTo>
                    <a:pt x="193" y="481"/>
                    <a:pt x="194" y="481"/>
                    <a:pt x="194" y="481"/>
                  </a:cubicBezTo>
                  <a:cubicBezTo>
                    <a:pt x="201" y="481"/>
                    <a:pt x="203" y="484"/>
                    <a:pt x="202" y="491"/>
                  </a:cubicBezTo>
                  <a:cubicBezTo>
                    <a:pt x="201" y="498"/>
                    <a:pt x="200" y="505"/>
                    <a:pt x="198" y="512"/>
                  </a:cubicBezTo>
                  <a:cubicBezTo>
                    <a:pt x="196" y="519"/>
                    <a:pt x="195" y="526"/>
                    <a:pt x="197" y="533"/>
                  </a:cubicBezTo>
                  <a:cubicBezTo>
                    <a:pt x="201" y="529"/>
                    <a:pt x="206" y="524"/>
                    <a:pt x="208" y="516"/>
                  </a:cubicBezTo>
                  <a:cubicBezTo>
                    <a:pt x="209" y="510"/>
                    <a:pt x="215" y="505"/>
                    <a:pt x="220" y="501"/>
                  </a:cubicBezTo>
                  <a:cubicBezTo>
                    <a:pt x="225" y="498"/>
                    <a:pt x="228" y="495"/>
                    <a:pt x="230" y="490"/>
                  </a:cubicBezTo>
                  <a:cubicBezTo>
                    <a:pt x="232" y="483"/>
                    <a:pt x="234" y="476"/>
                    <a:pt x="242" y="472"/>
                  </a:cubicBezTo>
                  <a:cubicBezTo>
                    <a:pt x="243" y="471"/>
                    <a:pt x="245" y="469"/>
                    <a:pt x="245" y="467"/>
                  </a:cubicBezTo>
                  <a:cubicBezTo>
                    <a:pt x="248" y="461"/>
                    <a:pt x="249" y="455"/>
                    <a:pt x="252" y="449"/>
                  </a:cubicBezTo>
                  <a:cubicBezTo>
                    <a:pt x="257" y="435"/>
                    <a:pt x="262" y="421"/>
                    <a:pt x="267" y="408"/>
                  </a:cubicBezTo>
                  <a:cubicBezTo>
                    <a:pt x="269" y="402"/>
                    <a:pt x="273" y="398"/>
                    <a:pt x="275" y="393"/>
                  </a:cubicBezTo>
                  <a:cubicBezTo>
                    <a:pt x="278" y="381"/>
                    <a:pt x="278" y="380"/>
                    <a:pt x="291" y="380"/>
                  </a:cubicBezTo>
                  <a:cubicBezTo>
                    <a:pt x="292" y="372"/>
                    <a:pt x="296" y="367"/>
                    <a:pt x="305" y="366"/>
                  </a:cubicBezTo>
                  <a:cubicBezTo>
                    <a:pt x="306" y="358"/>
                    <a:pt x="304" y="349"/>
                    <a:pt x="307" y="342"/>
                  </a:cubicBezTo>
                  <a:cubicBezTo>
                    <a:pt x="312" y="332"/>
                    <a:pt x="324" y="327"/>
                    <a:pt x="332" y="327"/>
                  </a:cubicBezTo>
                  <a:cubicBezTo>
                    <a:pt x="340" y="327"/>
                    <a:pt x="348" y="327"/>
                    <a:pt x="355" y="327"/>
                  </a:cubicBezTo>
                  <a:cubicBezTo>
                    <a:pt x="368" y="327"/>
                    <a:pt x="380" y="327"/>
                    <a:pt x="392" y="332"/>
                  </a:cubicBezTo>
                  <a:cubicBezTo>
                    <a:pt x="393" y="332"/>
                    <a:pt x="393" y="332"/>
                    <a:pt x="393" y="332"/>
                  </a:cubicBezTo>
                  <a:cubicBezTo>
                    <a:pt x="396" y="332"/>
                    <a:pt x="398" y="331"/>
                    <a:pt x="401" y="331"/>
                  </a:cubicBezTo>
                  <a:cubicBezTo>
                    <a:pt x="402" y="331"/>
                    <a:pt x="405" y="330"/>
                    <a:pt x="407" y="330"/>
                  </a:cubicBezTo>
                  <a:cubicBezTo>
                    <a:pt x="409" y="330"/>
                    <a:pt x="411" y="331"/>
                    <a:pt x="412" y="332"/>
                  </a:cubicBezTo>
                  <a:cubicBezTo>
                    <a:pt x="420" y="339"/>
                    <a:pt x="427" y="347"/>
                    <a:pt x="434" y="355"/>
                  </a:cubicBezTo>
                  <a:cubicBezTo>
                    <a:pt x="438" y="360"/>
                    <a:pt x="442" y="366"/>
                    <a:pt x="446" y="371"/>
                  </a:cubicBezTo>
                  <a:cubicBezTo>
                    <a:pt x="448" y="374"/>
                    <a:pt x="454" y="375"/>
                    <a:pt x="455" y="378"/>
                  </a:cubicBezTo>
                  <a:cubicBezTo>
                    <a:pt x="458" y="390"/>
                    <a:pt x="468" y="389"/>
                    <a:pt x="477" y="391"/>
                  </a:cubicBezTo>
                  <a:cubicBezTo>
                    <a:pt x="478" y="386"/>
                    <a:pt x="479" y="382"/>
                    <a:pt x="481" y="378"/>
                  </a:cubicBezTo>
                  <a:cubicBezTo>
                    <a:pt x="492" y="357"/>
                    <a:pt x="510" y="344"/>
                    <a:pt x="531" y="333"/>
                  </a:cubicBezTo>
                  <a:cubicBezTo>
                    <a:pt x="536" y="331"/>
                    <a:pt x="540" y="328"/>
                    <a:pt x="536" y="320"/>
                  </a:cubicBezTo>
                  <a:cubicBezTo>
                    <a:pt x="535" y="318"/>
                    <a:pt x="534" y="316"/>
                    <a:pt x="535" y="315"/>
                  </a:cubicBezTo>
                  <a:cubicBezTo>
                    <a:pt x="528" y="312"/>
                    <a:pt x="522" y="309"/>
                    <a:pt x="518" y="303"/>
                  </a:cubicBezTo>
                  <a:cubicBezTo>
                    <a:pt x="514" y="299"/>
                    <a:pt x="510" y="297"/>
                    <a:pt x="505" y="297"/>
                  </a:cubicBezTo>
                  <a:cubicBezTo>
                    <a:pt x="501" y="297"/>
                    <a:pt x="497" y="298"/>
                    <a:pt x="493" y="300"/>
                  </a:cubicBezTo>
                  <a:cubicBezTo>
                    <a:pt x="486" y="302"/>
                    <a:pt x="480" y="303"/>
                    <a:pt x="474" y="308"/>
                  </a:cubicBezTo>
                  <a:cubicBezTo>
                    <a:pt x="470" y="313"/>
                    <a:pt x="460" y="314"/>
                    <a:pt x="453" y="317"/>
                  </a:cubicBezTo>
                  <a:cubicBezTo>
                    <a:pt x="449" y="319"/>
                    <a:pt x="445" y="320"/>
                    <a:pt x="441" y="320"/>
                  </a:cubicBezTo>
                  <a:cubicBezTo>
                    <a:pt x="437" y="320"/>
                    <a:pt x="433" y="319"/>
                    <a:pt x="429" y="317"/>
                  </a:cubicBezTo>
                  <a:cubicBezTo>
                    <a:pt x="416" y="310"/>
                    <a:pt x="403" y="304"/>
                    <a:pt x="388" y="303"/>
                  </a:cubicBezTo>
                  <a:cubicBezTo>
                    <a:pt x="385" y="303"/>
                    <a:pt x="381" y="303"/>
                    <a:pt x="378" y="303"/>
                  </a:cubicBezTo>
                  <a:cubicBezTo>
                    <a:pt x="374" y="303"/>
                    <a:pt x="370" y="304"/>
                    <a:pt x="366" y="305"/>
                  </a:cubicBezTo>
                  <a:cubicBezTo>
                    <a:pt x="363" y="306"/>
                    <a:pt x="359" y="307"/>
                    <a:pt x="355" y="307"/>
                  </a:cubicBezTo>
                  <a:cubicBezTo>
                    <a:pt x="346" y="307"/>
                    <a:pt x="338" y="303"/>
                    <a:pt x="332" y="295"/>
                  </a:cubicBezTo>
                  <a:cubicBezTo>
                    <a:pt x="325" y="286"/>
                    <a:pt x="318" y="278"/>
                    <a:pt x="312" y="269"/>
                  </a:cubicBezTo>
                  <a:cubicBezTo>
                    <a:pt x="308" y="262"/>
                    <a:pt x="303" y="254"/>
                    <a:pt x="303" y="247"/>
                  </a:cubicBezTo>
                  <a:cubicBezTo>
                    <a:pt x="304" y="224"/>
                    <a:pt x="288" y="211"/>
                    <a:pt x="276" y="196"/>
                  </a:cubicBezTo>
                  <a:cubicBezTo>
                    <a:pt x="268" y="187"/>
                    <a:pt x="257" y="181"/>
                    <a:pt x="254" y="169"/>
                  </a:cubicBezTo>
                  <a:moveTo>
                    <a:pt x="116" y="127"/>
                  </a:moveTo>
                  <a:cubicBezTo>
                    <a:pt x="115" y="128"/>
                    <a:pt x="113" y="128"/>
                    <a:pt x="111" y="128"/>
                  </a:cubicBezTo>
                  <a:cubicBezTo>
                    <a:pt x="111" y="128"/>
                    <a:pt x="110" y="128"/>
                    <a:pt x="110" y="128"/>
                  </a:cubicBezTo>
                  <a:cubicBezTo>
                    <a:pt x="110" y="128"/>
                    <a:pt x="109" y="128"/>
                    <a:pt x="109" y="128"/>
                  </a:cubicBezTo>
                  <a:cubicBezTo>
                    <a:pt x="104" y="128"/>
                    <a:pt x="100" y="128"/>
                    <a:pt x="97" y="134"/>
                  </a:cubicBezTo>
                  <a:cubicBezTo>
                    <a:pt x="100" y="138"/>
                    <a:pt x="102" y="139"/>
                    <a:pt x="103" y="139"/>
                  </a:cubicBezTo>
                  <a:cubicBezTo>
                    <a:pt x="104" y="139"/>
                    <a:pt x="105" y="139"/>
                    <a:pt x="106" y="138"/>
                  </a:cubicBezTo>
                  <a:cubicBezTo>
                    <a:pt x="107" y="137"/>
                    <a:pt x="108" y="136"/>
                    <a:pt x="109" y="136"/>
                  </a:cubicBezTo>
                  <a:cubicBezTo>
                    <a:pt x="110" y="136"/>
                    <a:pt x="111" y="138"/>
                    <a:pt x="111" y="140"/>
                  </a:cubicBezTo>
                  <a:cubicBezTo>
                    <a:pt x="112" y="141"/>
                    <a:pt x="113" y="142"/>
                    <a:pt x="113" y="143"/>
                  </a:cubicBezTo>
                  <a:cubicBezTo>
                    <a:pt x="118" y="142"/>
                    <a:pt x="121" y="139"/>
                    <a:pt x="117" y="134"/>
                  </a:cubicBezTo>
                  <a:cubicBezTo>
                    <a:pt x="116" y="132"/>
                    <a:pt x="117" y="130"/>
                    <a:pt x="116" y="127"/>
                  </a:cubicBezTo>
                  <a:moveTo>
                    <a:pt x="190" y="51"/>
                  </a:moveTo>
                  <a:cubicBezTo>
                    <a:pt x="190" y="51"/>
                    <a:pt x="189" y="52"/>
                    <a:pt x="189" y="52"/>
                  </a:cubicBezTo>
                  <a:cubicBezTo>
                    <a:pt x="189" y="52"/>
                    <a:pt x="190" y="52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moveTo>
                    <a:pt x="196" y="50"/>
                  </a:moveTo>
                  <a:cubicBezTo>
                    <a:pt x="194" y="51"/>
                    <a:pt x="192" y="51"/>
                    <a:pt x="190" y="51"/>
                  </a:cubicBezTo>
                  <a:cubicBezTo>
                    <a:pt x="191" y="54"/>
                    <a:pt x="192" y="56"/>
                    <a:pt x="193" y="57"/>
                  </a:cubicBezTo>
                  <a:cubicBezTo>
                    <a:pt x="194" y="58"/>
                    <a:pt x="196" y="59"/>
                    <a:pt x="197" y="59"/>
                  </a:cubicBezTo>
                  <a:cubicBezTo>
                    <a:pt x="198" y="59"/>
                    <a:pt x="199" y="58"/>
                    <a:pt x="200" y="58"/>
                  </a:cubicBezTo>
                  <a:cubicBezTo>
                    <a:pt x="200" y="58"/>
                    <a:pt x="201" y="58"/>
                    <a:pt x="201" y="57"/>
                  </a:cubicBezTo>
                  <a:cubicBezTo>
                    <a:pt x="199" y="55"/>
                    <a:pt x="198" y="52"/>
                    <a:pt x="196" y="50"/>
                  </a:cubicBezTo>
                  <a:moveTo>
                    <a:pt x="98" y="0"/>
                  </a:moveTo>
                  <a:cubicBezTo>
                    <a:pt x="99" y="2"/>
                    <a:pt x="100" y="3"/>
                    <a:pt x="101" y="4"/>
                  </a:cubicBezTo>
                  <a:cubicBezTo>
                    <a:pt x="101" y="4"/>
                    <a:pt x="102" y="4"/>
                    <a:pt x="102" y="4"/>
                  </a:cubicBezTo>
                  <a:cubicBezTo>
                    <a:pt x="103" y="4"/>
                    <a:pt x="104" y="4"/>
                    <a:pt x="106" y="3"/>
                  </a:cubicBezTo>
                  <a:cubicBezTo>
                    <a:pt x="103" y="2"/>
                    <a:pt x="101" y="1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1" y="1272"/>
              <a:ext cx="272" cy="251"/>
            </a:xfrm>
            <a:custGeom>
              <a:avLst/>
              <a:gdLst>
                <a:gd name="T0" fmla="*/ 9 w 379"/>
                <a:gd name="T1" fmla="*/ 250 h 349"/>
                <a:gd name="T2" fmla="*/ 16 w 379"/>
                <a:gd name="T3" fmla="*/ 250 h 349"/>
                <a:gd name="T4" fmla="*/ 20 w 379"/>
                <a:gd name="T5" fmla="*/ 240 h 349"/>
                <a:gd name="T6" fmla="*/ 29 w 379"/>
                <a:gd name="T7" fmla="*/ 235 h 349"/>
                <a:gd name="T8" fmla="*/ 19 w 379"/>
                <a:gd name="T9" fmla="*/ 155 h 349"/>
                <a:gd name="T10" fmla="*/ 19 w 379"/>
                <a:gd name="T11" fmla="*/ 155 h 349"/>
                <a:gd name="T12" fmla="*/ 125 w 379"/>
                <a:gd name="T13" fmla="*/ 189 h 349"/>
                <a:gd name="T14" fmla="*/ 124 w 379"/>
                <a:gd name="T15" fmla="*/ 199 h 349"/>
                <a:gd name="T16" fmla="*/ 135 w 379"/>
                <a:gd name="T17" fmla="*/ 158 h 349"/>
                <a:gd name="T18" fmla="*/ 115 w 379"/>
                <a:gd name="T19" fmla="*/ 115 h 349"/>
                <a:gd name="T20" fmla="*/ 116 w 379"/>
                <a:gd name="T21" fmla="*/ 109 h 349"/>
                <a:gd name="T22" fmla="*/ 111 w 379"/>
                <a:gd name="T23" fmla="*/ 105 h 349"/>
                <a:gd name="T24" fmla="*/ 133 w 379"/>
                <a:gd name="T25" fmla="*/ 45 h 349"/>
                <a:gd name="T26" fmla="*/ 145 w 379"/>
                <a:gd name="T27" fmla="*/ 45 h 349"/>
                <a:gd name="T28" fmla="*/ 121 w 379"/>
                <a:gd name="T29" fmla="*/ 108 h 349"/>
                <a:gd name="T30" fmla="*/ 107 w 379"/>
                <a:gd name="T31" fmla="*/ 117 h 349"/>
                <a:gd name="T32" fmla="*/ 97 w 379"/>
                <a:gd name="T33" fmla="*/ 106 h 349"/>
                <a:gd name="T34" fmla="*/ 111 w 379"/>
                <a:gd name="T35" fmla="*/ 105 h 349"/>
                <a:gd name="T36" fmla="*/ 135 w 379"/>
                <a:gd name="T37" fmla="*/ 2 h 349"/>
                <a:gd name="T38" fmla="*/ 89 w 379"/>
                <a:gd name="T39" fmla="*/ 99 h 349"/>
                <a:gd name="T40" fmla="*/ 22 w 379"/>
                <a:gd name="T41" fmla="*/ 152 h 349"/>
                <a:gd name="T42" fmla="*/ 30 w 379"/>
                <a:gd name="T43" fmla="*/ 157 h 349"/>
                <a:gd name="T44" fmla="*/ 29 w 379"/>
                <a:gd name="T45" fmla="*/ 161 h 349"/>
                <a:gd name="T46" fmla="*/ 118 w 379"/>
                <a:gd name="T47" fmla="*/ 207 h 349"/>
                <a:gd name="T48" fmla="*/ 124 w 379"/>
                <a:gd name="T49" fmla="*/ 210 h 349"/>
                <a:gd name="T50" fmla="*/ 137 w 379"/>
                <a:gd name="T51" fmla="*/ 235 h 349"/>
                <a:gd name="T52" fmla="*/ 176 w 379"/>
                <a:gd name="T53" fmla="*/ 325 h 349"/>
                <a:gd name="T54" fmla="*/ 174 w 379"/>
                <a:gd name="T55" fmla="*/ 314 h 349"/>
                <a:gd name="T56" fmla="*/ 206 w 379"/>
                <a:gd name="T57" fmla="*/ 292 h 349"/>
                <a:gd name="T58" fmla="*/ 290 w 379"/>
                <a:gd name="T59" fmla="*/ 332 h 349"/>
                <a:gd name="T60" fmla="*/ 333 w 379"/>
                <a:gd name="T61" fmla="*/ 349 h 349"/>
                <a:gd name="T62" fmla="*/ 375 w 379"/>
                <a:gd name="T63" fmla="*/ 327 h 349"/>
                <a:gd name="T64" fmla="*/ 354 w 379"/>
                <a:gd name="T65" fmla="*/ 303 h 349"/>
                <a:gd name="T66" fmla="*/ 320 w 379"/>
                <a:gd name="T67" fmla="*/ 290 h 349"/>
                <a:gd name="T68" fmla="*/ 258 w 379"/>
                <a:gd name="T69" fmla="*/ 274 h 349"/>
                <a:gd name="T70" fmla="*/ 253 w 379"/>
                <a:gd name="T71" fmla="*/ 273 h 349"/>
                <a:gd name="T72" fmla="*/ 201 w 379"/>
                <a:gd name="T73" fmla="*/ 243 h 349"/>
                <a:gd name="T74" fmla="*/ 248 w 379"/>
                <a:gd name="T75" fmla="*/ 198 h 349"/>
                <a:gd name="T76" fmla="*/ 254 w 379"/>
                <a:gd name="T77" fmla="*/ 193 h 349"/>
                <a:gd name="T78" fmla="*/ 243 w 379"/>
                <a:gd name="T79" fmla="*/ 164 h 349"/>
                <a:gd name="T80" fmla="*/ 233 w 379"/>
                <a:gd name="T81" fmla="*/ 167 h 349"/>
                <a:gd name="T82" fmla="*/ 214 w 379"/>
                <a:gd name="T83" fmla="*/ 185 h 349"/>
                <a:gd name="T84" fmla="*/ 218 w 379"/>
                <a:gd name="T85" fmla="*/ 171 h 349"/>
                <a:gd name="T86" fmla="*/ 215 w 379"/>
                <a:gd name="T87" fmla="*/ 151 h 349"/>
                <a:gd name="T88" fmla="*/ 204 w 379"/>
                <a:gd name="T89" fmla="*/ 123 h 349"/>
                <a:gd name="T90" fmla="*/ 177 w 379"/>
                <a:gd name="T91" fmla="*/ 137 h 349"/>
                <a:gd name="T92" fmla="*/ 159 w 379"/>
                <a:gd name="T93" fmla="*/ 76 h 349"/>
                <a:gd name="T94" fmla="*/ 164 w 379"/>
                <a:gd name="T95" fmla="*/ 33 h 349"/>
                <a:gd name="T96" fmla="*/ 144 w 379"/>
                <a:gd name="T97" fmla="*/ 26 h 349"/>
                <a:gd name="T98" fmla="*/ 144 w 379"/>
                <a:gd name="T99" fmla="*/ 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9" h="349">
                  <a:moveTo>
                    <a:pt x="20" y="240"/>
                  </a:moveTo>
                  <a:cubicBezTo>
                    <a:pt x="13" y="240"/>
                    <a:pt x="7" y="241"/>
                    <a:pt x="0" y="242"/>
                  </a:cubicBezTo>
                  <a:cubicBezTo>
                    <a:pt x="2" y="249"/>
                    <a:pt x="5" y="250"/>
                    <a:pt x="9" y="250"/>
                  </a:cubicBezTo>
                  <a:cubicBezTo>
                    <a:pt x="10" y="250"/>
                    <a:pt x="10" y="250"/>
                    <a:pt x="11" y="250"/>
                  </a:cubicBezTo>
                  <a:cubicBezTo>
                    <a:pt x="12" y="249"/>
                    <a:pt x="12" y="249"/>
                    <a:pt x="13" y="249"/>
                  </a:cubicBezTo>
                  <a:cubicBezTo>
                    <a:pt x="14" y="249"/>
                    <a:pt x="15" y="250"/>
                    <a:pt x="16" y="250"/>
                  </a:cubicBezTo>
                  <a:cubicBezTo>
                    <a:pt x="16" y="250"/>
                    <a:pt x="16" y="250"/>
                    <a:pt x="16" y="250"/>
                  </a:cubicBezTo>
                  <a:cubicBezTo>
                    <a:pt x="17" y="250"/>
                    <a:pt x="20" y="245"/>
                    <a:pt x="22" y="242"/>
                  </a:cubicBezTo>
                  <a:cubicBezTo>
                    <a:pt x="21" y="241"/>
                    <a:pt x="21" y="240"/>
                    <a:pt x="20" y="240"/>
                  </a:cubicBezTo>
                  <a:moveTo>
                    <a:pt x="42" y="229"/>
                  </a:moveTo>
                  <a:cubicBezTo>
                    <a:pt x="37" y="230"/>
                    <a:pt x="33" y="231"/>
                    <a:pt x="29" y="231"/>
                  </a:cubicBezTo>
                  <a:cubicBezTo>
                    <a:pt x="29" y="233"/>
                    <a:pt x="29" y="234"/>
                    <a:pt x="29" y="235"/>
                  </a:cubicBezTo>
                  <a:cubicBezTo>
                    <a:pt x="34" y="235"/>
                    <a:pt x="38" y="234"/>
                    <a:pt x="42" y="233"/>
                  </a:cubicBezTo>
                  <a:cubicBezTo>
                    <a:pt x="42" y="232"/>
                    <a:pt x="42" y="231"/>
                    <a:pt x="42" y="229"/>
                  </a:cubicBezTo>
                  <a:moveTo>
                    <a:pt x="19" y="155"/>
                  </a:moveTo>
                  <a:cubicBezTo>
                    <a:pt x="19" y="155"/>
                    <a:pt x="18" y="156"/>
                    <a:pt x="18" y="156"/>
                  </a:cubicBezTo>
                  <a:cubicBezTo>
                    <a:pt x="19" y="156"/>
                    <a:pt x="19" y="157"/>
                    <a:pt x="20" y="157"/>
                  </a:cubicBezTo>
                  <a:cubicBezTo>
                    <a:pt x="20" y="156"/>
                    <a:pt x="19" y="155"/>
                    <a:pt x="19" y="155"/>
                  </a:cubicBezTo>
                  <a:moveTo>
                    <a:pt x="124" y="199"/>
                  </a:moveTo>
                  <a:cubicBezTo>
                    <a:pt x="124" y="199"/>
                    <a:pt x="124" y="199"/>
                    <a:pt x="124" y="199"/>
                  </a:cubicBezTo>
                  <a:cubicBezTo>
                    <a:pt x="124" y="196"/>
                    <a:pt x="124" y="193"/>
                    <a:pt x="125" y="189"/>
                  </a:cubicBezTo>
                  <a:cubicBezTo>
                    <a:pt x="125" y="186"/>
                    <a:pt x="126" y="182"/>
                    <a:pt x="126" y="178"/>
                  </a:cubicBezTo>
                  <a:cubicBezTo>
                    <a:pt x="132" y="176"/>
                    <a:pt x="138" y="174"/>
                    <a:pt x="144" y="173"/>
                  </a:cubicBezTo>
                  <a:cubicBezTo>
                    <a:pt x="149" y="182"/>
                    <a:pt x="136" y="199"/>
                    <a:pt x="124" y="199"/>
                  </a:cubicBezTo>
                  <a:moveTo>
                    <a:pt x="139" y="170"/>
                  </a:moveTo>
                  <a:cubicBezTo>
                    <a:pt x="138" y="165"/>
                    <a:pt x="134" y="162"/>
                    <a:pt x="128" y="162"/>
                  </a:cubicBezTo>
                  <a:cubicBezTo>
                    <a:pt x="130" y="161"/>
                    <a:pt x="133" y="158"/>
                    <a:pt x="135" y="158"/>
                  </a:cubicBezTo>
                  <a:cubicBezTo>
                    <a:pt x="140" y="158"/>
                    <a:pt x="144" y="159"/>
                    <a:pt x="149" y="160"/>
                  </a:cubicBezTo>
                  <a:cubicBezTo>
                    <a:pt x="147" y="168"/>
                    <a:pt x="147" y="169"/>
                    <a:pt x="139" y="170"/>
                  </a:cubicBezTo>
                  <a:moveTo>
                    <a:pt x="115" y="115"/>
                  </a:moveTo>
                  <a:cubicBezTo>
                    <a:pt x="115" y="115"/>
                    <a:pt x="114" y="115"/>
                    <a:pt x="114" y="115"/>
                  </a:cubicBezTo>
                  <a:cubicBezTo>
                    <a:pt x="113" y="115"/>
                    <a:pt x="112" y="112"/>
                    <a:pt x="112" y="112"/>
                  </a:cubicBezTo>
                  <a:cubicBezTo>
                    <a:pt x="113" y="109"/>
                    <a:pt x="115" y="109"/>
                    <a:pt x="116" y="109"/>
                  </a:cubicBezTo>
                  <a:cubicBezTo>
                    <a:pt x="118" y="109"/>
                    <a:pt x="119" y="109"/>
                    <a:pt x="120" y="110"/>
                  </a:cubicBezTo>
                  <a:cubicBezTo>
                    <a:pt x="121" y="114"/>
                    <a:pt x="118" y="115"/>
                    <a:pt x="115" y="115"/>
                  </a:cubicBezTo>
                  <a:moveTo>
                    <a:pt x="111" y="105"/>
                  </a:moveTo>
                  <a:cubicBezTo>
                    <a:pt x="111" y="105"/>
                    <a:pt x="110" y="105"/>
                    <a:pt x="110" y="104"/>
                  </a:cubicBezTo>
                  <a:cubicBezTo>
                    <a:pt x="106" y="101"/>
                    <a:pt x="105" y="98"/>
                    <a:pt x="108" y="94"/>
                  </a:cubicBezTo>
                  <a:cubicBezTo>
                    <a:pt x="117" y="78"/>
                    <a:pt x="125" y="61"/>
                    <a:pt x="133" y="45"/>
                  </a:cubicBezTo>
                  <a:cubicBezTo>
                    <a:pt x="135" y="43"/>
                    <a:pt x="137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4" y="43"/>
                    <a:pt x="145" y="45"/>
                  </a:cubicBezTo>
                  <a:cubicBezTo>
                    <a:pt x="147" y="49"/>
                    <a:pt x="148" y="54"/>
                    <a:pt x="149" y="58"/>
                  </a:cubicBezTo>
                  <a:cubicBezTo>
                    <a:pt x="146" y="72"/>
                    <a:pt x="144" y="84"/>
                    <a:pt x="141" y="95"/>
                  </a:cubicBezTo>
                  <a:cubicBezTo>
                    <a:pt x="138" y="103"/>
                    <a:pt x="130" y="108"/>
                    <a:pt x="121" y="108"/>
                  </a:cubicBezTo>
                  <a:cubicBezTo>
                    <a:pt x="118" y="108"/>
                    <a:pt x="115" y="107"/>
                    <a:pt x="112" y="106"/>
                  </a:cubicBezTo>
                  <a:cubicBezTo>
                    <a:pt x="111" y="110"/>
                    <a:pt x="110" y="113"/>
                    <a:pt x="109" y="115"/>
                  </a:cubicBezTo>
                  <a:cubicBezTo>
                    <a:pt x="109" y="116"/>
                    <a:pt x="108" y="117"/>
                    <a:pt x="107" y="117"/>
                  </a:cubicBezTo>
                  <a:cubicBezTo>
                    <a:pt x="107" y="117"/>
                    <a:pt x="107" y="117"/>
                    <a:pt x="107" y="117"/>
                  </a:cubicBezTo>
                  <a:cubicBezTo>
                    <a:pt x="105" y="116"/>
                    <a:pt x="103" y="115"/>
                    <a:pt x="101" y="114"/>
                  </a:cubicBezTo>
                  <a:cubicBezTo>
                    <a:pt x="99" y="111"/>
                    <a:pt x="98" y="108"/>
                    <a:pt x="97" y="106"/>
                  </a:cubicBezTo>
                  <a:cubicBezTo>
                    <a:pt x="96" y="105"/>
                    <a:pt x="95" y="105"/>
                    <a:pt x="94" y="104"/>
                  </a:cubicBezTo>
                  <a:cubicBezTo>
                    <a:pt x="94" y="104"/>
                    <a:pt x="94" y="103"/>
                    <a:pt x="94" y="103"/>
                  </a:cubicBezTo>
                  <a:cubicBezTo>
                    <a:pt x="100" y="103"/>
                    <a:pt x="105" y="104"/>
                    <a:pt x="111" y="105"/>
                  </a:cubicBezTo>
                  <a:moveTo>
                    <a:pt x="145" y="0"/>
                  </a:moveTo>
                  <a:cubicBezTo>
                    <a:pt x="142" y="0"/>
                    <a:pt x="140" y="0"/>
                    <a:pt x="137" y="0"/>
                  </a:cubicBezTo>
                  <a:cubicBezTo>
                    <a:pt x="136" y="0"/>
                    <a:pt x="135" y="1"/>
                    <a:pt x="135" y="2"/>
                  </a:cubicBezTo>
                  <a:cubicBezTo>
                    <a:pt x="119" y="11"/>
                    <a:pt x="112" y="26"/>
                    <a:pt x="108" y="43"/>
                  </a:cubicBezTo>
                  <a:cubicBezTo>
                    <a:pt x="106" y="52"/>
                    <a:pt x="102" y="61"/>
                    <a:pt x="99" y="70"/>
                  </a:cubicBezTo>
                  <a:cubicBezTo>
                    <a:pt x="95" y="80"/>
                    <a:pt x="87" y="87"/>
                    <a:pt x="89" y="99"/>
                  </a:cubicBezTo>
                  <a:cubicBezTo>
                    <a:pt x="89" y="103"/>
                    <a:pt x="86" y="108"/>
                    <a:pt x="83" y="110"/>
                  </a:cubicBezTo>
                  <a:cubicBezTo>
                    <a:pt x="69" y="120"/>
                    <a:pt x="55" y="129"/>
                    <a:pt x="42" y="138"/>
                  </a:cubicBezTo>
                  <a:cubicBezTo>
                    <a:pt x="35" y="142"/>
                    <a:pt x="28" y="146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5" y="153"/>
                    <a:pt x="28" y="155"/>
                    <a:pt x="30" y="157"/>
                  </a:cubicBezTo>
                  <a:cubicBezTo>
                    <a:pt x="30" y="158"/>
                    <a:pt x="30" y="159"/>
                    <a:pt x="30" y="159"/>
                  </a:cubicBezTo>
                  <a:cubicBezTo>
                    <a:pt x="29" y="160"/>
                    <a:pt x="28" y="160"/>
                    <a:pt x="28" y="160"/>
                  </a:cubicBezTo>
                  <a:cubicBezTo>
                    <a:pt x="28" y="160"/>
                    <a:pt x="28" y="160"/>
                    <a:pt x="29" y="161"/>
                  </a:cubicBezTo>
                  <a:cubicBezTo>
                    <a:pt x="47" y="169"/>
                    <a:pt x="66" y="179"/>
                    <a:pt x="84" y="189"/>
                  </a:cubicBezTo>
                  <a:cubicBezTo>
                    <a:pt x="94" y="194"/>
                    <a:pt x="105" y="199"/>
                    <a:pt x="115" y="205"/>
                  </a:cubicBezTo>
                  <a:cubicBezTo>
                    <a:pt x="116" y="206"/>
                    <a:pt x="117" y="206"/>
                    <a:pt x="118" y="207"/>
                  </a:cubicBezTo>
                  <a:cubicBezTo>
                    <a:pt x="118" y="207"/>
                    <a:pt x="119" y="207"/>
                    <a:pt x="119" y="207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1" y="207"/>
                    <a:pt x="123" y="209"/>
                    <a:pt x="124" y="210"/>
                  </a:cubicBezTo>
                  <a:cubicBezTo>
                    <a:pt x="124" y="211"/>
                    <a:pt x="124" y="213"/>
                    <a:pt x="123" y="214"/>
                  </a:cubicBezTo>
                  <a:cubicBezTo>
                    <a:pt x="123" y="214"/>
                    <a:pt x="123" y="214"/>
                    <a:pt x="124" y="215"/>
                  </a:cubicBezTo>
                  <a:cubicBezTo>
                    <a:pt x="128" y="221"/>
                    <a:pt x="132" y="229"/>
                    <a:pt x="137" y="235"/>
                  </a:cubicBezTo>
                  <a:cubicBezTo>
                    <a:pt x="149" y="247"/>
                    <a:pt x="157" y="261"/>
                    <a:pt x="158" y="279"/>
                  </a:cubicBezTo>
                  <a:cubicBezTo>
                    <a:pt x="159" y="289"/>
                    <a:pt x="165" y="299"/>
                    <a:pt x="169" y="308"/>
                  </a:cubicBezTo>
                  <a:cubicBezTo>
                    <a:pt x="171" y="314"/>
                    <a:pt x="174" y="319"/>
                    <a:pt x="176" y="325"/>
                  </a:cubicBezTo>
                  <a:cubicBezTo>
                    <a:pt x="176" y="325"/>
                    <a:pt x="176" y="325"/>
                    <a:pt x="176" y="326"/>
                  </a:cubicBezTo>
                  <a:cubicBezTo>
                    <a:pt x="178" y="325"/>
                    <a:pt x="180" y="325"/>
                    <a:pt x="182" y="325"/>
                  </a:cubicBezTo>
                  <a:cubicBezTo>
                    <a:pt x="179" y="321"/>
                    <a:pt x="176" y="318"/>
                    <a:pt x="174" y="314"/>
                  </a:cubicBezTo>
                  <a:cubicBezTo>
                    <a:pt x="173" y="311"/>
                    <a:pt x="172" y="306"/>
                    <a:pt x="173" y="304"/>
                  </a:cubicBezTo>
                  <a:cubicBezTo>
                    <a:pt x="182" y="295"/>
                    <a:pt x="193" y="292"/>
                    <a:pt x="205" y="292"/>
                  </a:cubicBezTo>
                  <a:cubicBezTo>
                    <a:pt x="206" y="292"/>
                    <a:pt x="206" y="292"/>
                    <a:pt x="206" y="292"/>
                  </a:cubicBezTo>
                  <a:cubicBezTo>
                    <a:pt x="221" y="292"/>
                    <a:pt x="233" y="299"/>
                    <a:pt x="245" y="306"/>
                  </a:cubicBezTo>
                  <a:cubicBezTo>
                    <a:pt x="254" y="310"/>
                    <a:pt x="262" y="315"/>
                    <a:pt x="271" y="321"/>
                  </a:cubicBezTo>
                  <a:cubicBezTo>
                    <a:pt x="277" y="325"/>
                    <a:pt x="284" y="326"/>
                    <a:pt x="290" y="332"/>
                  </a:cubicBezTo>
                  <a:cubicBezTo>
                    <a:pt x="294" y="337"/>
                    <a:pt x="302" y="338"/>
                    <a:pt x="308" y="341"/>
                  </a:cubicBezTo>
                  <a:cubicBezTo>
                    <a:pt x="312" y="344"/>
                    <a:pt x="317" y="347"/>
                    <a:pt x="321" y="348"/>
                  </a:cubicBezTo>
                  <a:cubicBezTo>
                    <a:pt x="325" y="348"/>
                    <a:pt x="329" y="349"/>
                    <a:pt x="333" y="349"/>
                  </a:cubicBezTo>
                  <a:cubicBezTo>
                    <a:pt x="338" y="349"/>
                    <a:pt x="342" y="348"/>
                    <a:pt x="346" y="346"/>
                  </a:cubicBezTo>
                  <a:cubicBezTo>
                    <a:pt x="354" y="343"/>
                    <a:pt x="363" y="345"/>
                    <a:pt x="371" y="340"/>
                  </a:cubicBezTo>
                  <a:cubicBezTo>
                    <a:pt x="376" y="336"/>
                    <a:pt x="379" y="333"/>
                    <a:pt x="375" y="327"/>
                  </a:cubicBezTo>
                  <a:cubicBezTo>
                    <a:pt x="372" y="322"/>
                    <a:pt x="372" y="315"/>
                    <a:pt x="364" y="314"/>
                  </a:cubicBezTo>
                  <a:cubicBezTo>
                    <a:pt x="363" y="314"/>
                    <a:pt x="363" y="313"/>
                    <a:pt x="362" y="313"/>
                  </a:cubicBezTo>
                  <a:cubicBezTo>
                    <a:pt x="360" y="309"/>
                    <a:pt x="358" y="306"/>
                    <a:pt x="354" y="303"/>
                  </a:cubicBezTo>
                  <a:cubicBezTo>
                    <a:pt x="344" y="297"/>
                    <a:pt x="335" y="290"/>
                    <a:pt x="323" y="290"/>
                  </a:cubicBezTo>
                  <a:cubicBezTo>
                    <a:pt x="323" y="290"/>
                    <a:pt x="323" y="290"/>
                    <a:pt x="322" y="290"/>
                  </a:cubicBezTo>
                  <a:cubicBezTo>
                    <a:pt x="322" y="290"/>
                    <a:pt x="321" y="290"/>
                    <a:pt x="320" y="290"/>
                  </a:cubicBezTo>
                  <a:cubicBezTo>
                    <a:pt x="310" y="290"/>
                    <a:pt x="301" y="287"/>
                    <a:pt x="291" y="285"/>
                  </a:cubicBezTo>
                  <a:cubicBezTo>
                    <a:pt x="285" y="283"/>
                    <a:pt x="278" y="282"/>
                    <a:pt x="272" y="280"/>
                  </a:cubicBezTo>
                  <a:cubicBezTo>
                    <a:pt x="267" y="278"/>
                    <a:pt x="263" y="276"/>
                    <a:pt x="258" y="274"/>
                  </a:cubicBezTo>
                  <a:cubicBezTo>
                    <a:pt x="257" y="274"/>
                    <a:pt x="256" y="273"/>
                    <a:pt x="255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4" y="273"/>
                    <a:pt x="253" y="273"/>
                    <a:pt x="253" y="273"/>
                  </a:cubicBezTo>
                  <a:cubicBezTo>
                    <a:pt x="245" y="273"/>
                    <a:pt x="239" y="267"/>
                    <a:pt x="232" y="264"/>
                  </a:cubicBezTo>
                  <a:cubicBezTo>
                    <a:pt x="227" y="263"/>
                    <a:pt x="223" y="259"/>
                    <a:pt x="219" y="256"/>
                  </a:cubicBezTo>
                  <a:cubicBezTo>
                    <a:pt x="213" y="252"/>
                    <a:pt x="207" y="247"/>
                    <a:pt x="201" y="243"/>
                  </a:cubicBezTo>
                  <a:cubicBezTo>
                    <a:pt x="197" y="240"/>
                    <a:pt x="198" y="232"/>
                    <a:pt x="202" y="230"/>
                  </a:cubicBezTo>
                  <a:cubicBezTo>
                    <a:pt x="211" y="226"/>
                    <a:pt x="216" y="219"/>
                    <a:pt x="223" y="212"/>
                  </a:cubicBezTo>
                  <a:cubicBezTo>
                    <a:pt x="230" y="205"/>
                    <a:pt x="237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48" y="198"/>
                    <a:pt x="248" y="198"/>
                    <a:pt x="248" y="198"/>
                  </a:cubicBezTo>
                  <a:cubicBezTo>
                    <a:pt x="250" y="198"/>
                    <a:pt x="254" y="195"/>
                    <a:pt x="254" y="193"/>
                  </a:cubicBezTo>
                  <a:cubicBezTo>
                    <a:pt x="254" y="187"/>
                    <a:pt x="253" y="182"/>
                    <a:pt x="256" y="177"/>
                  </a:cubicBezTo>
                  <a:cubicBezTo>
                    <a:pt x="256" y="176"/>
                    <a:pt x="256" y="175"/>
                    <a:pt x="256" y="174"/>
                  </a:cubicBezTo>
                  <a:cubicBezTo>
                    <a:pt x="254" y="167"/>
                    <a:pt x="245" y="171"/>
                    <a:pt x="243" y="164"/>
                  </a:cubicBezTo>
                  <a:cubicBezTo>
                    <a:pt x="243" y="164"/>
                    <a:pt x="242" y="164"/>
                    <a:pt x="242" y="164"/>
                  </a:cubicBezTo>
                  <a:cubicBezTo>
                    <a:pt x="242" y="164"/>
                    <a:pt x="242" y="164"/>
                    <a:pt x="242" y="164"/>
                  </a:cubicBezTo>
                  <a:cubicBezTo>
                    <a:pt x="239" y="165"/>
                    <a:pt x="235" y="165"/>
                    <a:pt x="233" y="167"/>
                  </a:cubicBezTo>
                  <a:cubicBezTo>
                    <a:pt x="229" y="168"/>
                    <a:pt x="225" y="171"/>
                    <a:pt x="224" y="174"/>
                  </a:cubicBezTo>
                  <a:cubicBezTo>
                    <a:pt x="223" y="180"/>
                    <a:pt x="218" y="181"/>
                    <a:pt x="214" y="185"/>
                  </a:cubicBezTo>
                  <a:cubicBezTo>
                    <a:pt x="214" y="185"/>
                    <a:pt x="214" y="185"/>
                    <a:pt x="214" y="185"/>
                  </a:cubicBezTo>
                  <a:cubicBezTo>
                    <a:pt x="213" y="185"/>
                    <a:pt x="210" y="183"/>
                    <a:pt x="210" y="183"/>
                  </a:cubicBezTo>
                  <a:cubicBezTo>
                    <a:pt x="211" y="181"/>
                    <a:pt x="211" y="178"/>
                    <a:pt x="213" y="177"/>
                  </a:cubicBezTo>
                  <a:cubicBezTo>
                    <a:pt x="214" y="174"/>
                    <a:pt x="217" y="173"/>
                    <a:pt x="218" y="171"/>
                  </a:cubicBezTo>
                  <a:cubicBezTo>
                    <a:pt x="221" y="168"/>
                    <a:pt x="223" y="164"/>
                    <a:pt x="227" y="160"/>
                  </a:cubicBezTo>
                  <a:cubicBezTo>
                    <a:pt x="226" y="159"/>
                    <a:pt x="225" y="157"/>
                    <a:pt x="223" y="156"/>
                  </a:cubicBezTo>
                  <a:cubicBezTo>
                    <a:pt x="221" y="154"/>
                    <a:pt x="218" y="152"/>
                    <a:pt x="215" y="151"/>
                  </a:cubicBezTo>
                  <a:cubicBezTo>
                    <a:pt x="209" y="147"/>
                    <a:pt x="208" y="141"/>
                    <a:pt x="208" y="134"/>
                  </a:cubicBezTo>
                  <a:cubicBezTo>
                    <a:pt x="208" y="133"/>
                    <a:pt x="208" y="131"/>
                    <a:pt x="208" y="131"/>
                  </a:cubicBezTo>
                  <a:cubicBezTo>
                    <a:pt x="205" y="129"/>
                    <a:pt x="204" y="126"/>
                    <a:pt x="204" y="123"/>
                  </a:cubicBezTo>
                  <a:cubicBezTo>
                    <a:pt x="198" y="125"/>
                    <a:pt x="193" y="127"/>
                    <a:pt x="188" y="129"/>
                  </a:cubicBezTo>
                  <a:cubicBezTo>
                    <a:pt x="184" y="131"/>
                    <a:pt x="180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3" y="137"/>
                    <a:pt x="169" y="131"/>
                    <a:pt x="166" y="128"/>
                  </a:cubicBezTo>
                  <a:cubicBezTo>
                    <a:pt x="161" y="123"/>
                    <a:pt x="156" y="117"/>
                    <a:pt x="157" y="109"/>
                  </a:cubicBezTo>
                  <a:cubicBezTo>
                    <a:pt x="159" y="98"/>
                    <a:pt x="158" y="87"/>
                    <a:pt x="159" y="76"/>
                  </a:cubicBezTo>
                  <a:cubicBezTo>
                    <a:pt x="161" y="60"/>
                    <a:pt x="157" y="43"/>
                    <a:pt x="168" y="29"/>
                  </a:cubicBezTo>
                  <a:cubicBezTo>
                    <a:pt x="168" y="29"/>
                    <a:pt x="168" y="28"/>
                    <a:pt x="168" y="28"/>
                  </a:cubicBezTo>
                  <a:cubicBezTo>
                    <a:pt x="167" y="30"/>
                    <a:pt x="165" y="32"/>
                    <a:pt x="164" y="33"/>
                  </a:cubicBezTo>
                  <a:cubicBezTo>
                    <a:pt x="161" y="37"/>
                    <a:pt x="157" y="40"/>
                    <a:pt x="154" y="40"/>
                  </a:cubicBezTo>
                  <a:cubicBezTo>
                    <a:pt x="153" y="40"/>
                    <a:pt x="152" y="40"/>
                    <a:pt x="151" y="39"/>
                  </a:cubicBezTo>
                  <a:cubicBezTo>
                    <a:pt x="148" y="37"/>
                    <a:pt x="144" y="30"/>
                    <a:pt x="144" y="26"/>
                  </a:cubicBezTo>
                  <a:cubicBezTo>
                    <a:pt x="144" y="23"/>
                    <a:pt x="148" y="18"/>
                    <a:pt x="143" y="15"/>
                  </a:cubicBezTo>
                  <a:cubicBezTo>
                    <a:pt x="142" y="14"/>
                    <a:pt x="143" y="12"/>
                    <a:pt x="143" y="11"/>
                  </a:cubicBezTo>
                  <a:cubicBezTo>
                    <a:pt x="143" y="9"/>
                    <a:pt x="144" y="8"/>
                    <a:pt x="144" y="6"/>
                  </a:cubicBezTo>
                  <a:cubicBezTo>
                    <a:pt x="145" y="4"/>
                    <a:pt x="144" y="2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02" y="1384"/>
              <a:ext cx="175" cy="220"/>
            </a:xfrm>
            <a:custGeom>
              <a:avLst/>
              <a:gdLst>
                <a:gd name="T0" fmla="*/ 106 w 244"/>
                <a:gd name="T1" fmla="*/ 128 h 307"/>
                <a:gd name="T2" fmla="*/ 103 w 244"/>
                <a:gd name="T3" fmla="*/ 144 h 307"/>
                <a:gd name="T4" fmla="*/ 99 w 244"/>
                <a:gd name="T5" fmla="*/ 137 h 307"/>
                <a:gd name="T6" fmla="*/ 93 w 244"/>
                <a:gd name="T7" fmla="*/ 140 h 307"/>
                <a:gd name="T8" fmla="*/ 99 w 244"/>
                <a:gd name="T9" fmla="*/ 129 h 307"/>
                <a:gd name="T10" fmla="*/ 101 w 244"/>
                <a:gd name="T11" fmla="*/ 129 h 307"/>
                <a:gd name="T12" fmla="*/ 68 w 244"/>
                <a:gd name="T13" fmla="*/ 86 h 307"/>
                <a:gd name="T14" fmla="*/ 90 w 244"/>
                <a:gd name="T15" fmla="*/ 86 h 307"/>
                <a:gd name="T16" fmla="*/ 84 w 244"/>
                <a:gd name="T17" fmla="*/ 94 h 307"/>
                <a:gd name="T18" fmla="*/ 79 w 244"/>
                <a:gd name="T19" fmla="*/ 94 h 307"/>
                <a:gd name="T20" fmla="*/ 97 w 244"/>
                <a:gd name="T21" fmla="*/ 79 h 307"/>
                <a:gd name="T22" fmla="*/ 110 w 244"/>
                <a:gd name="T23" fmla="*/ 73 h 307"/>
                <a:gd name="T24" fmla="*/ 97 w 244"/>
                <a:gd name="T25" fmla="*/ 79 h 307"/>
                <a:gd name="T26" fmla="*/ 80 w 244"/>
                <a:gd name="T27" fmla="*/ 12 h 307"/>
                <a:gd name="T28" fmla="*/ 61 w 244"/>
                <a:gd name="T29" fmla="*/ 42 h 307"/>
                <a:gd name="T30" fmla="*/ 56 w 244"/>
                <a:gd name="T31" fmla="*/ 59 h 307"/>
                <a:gd name="T32" fmla="*/ 15 w 244"/>
                <a:gd name="T33" fmla="*/ 138 h 307"/>
                <a:gd name="T34" fmla="*/ 3 w 244"/>
                <a:gd name="T35" fmla="*/ 166 h 307"/>
                <a:gd name="T36" fmla="*/ 49 w 244"/>
                <a:gd name="T37" fmla="*/ 172 h 307"/>
                <a:gd name="T38" fmla="*/ 141 w 244"/>
                <a:gd name="T39" fmla="*/ 179 h 307"/>
                <a:gd name="T40" fmla="*/ 149 w 244"/>
                <a:gd name="T41" fmla="*/ 206 h 307"/>
                <a:gd name="T42" fmla="*/ 77 w 244"/>
                <a:gd name="T43" fmla="*/ 260 h 307"/>
                <a:gd name="T44" fmla="*/ 85 w 244"/>
                <a:gd name="T45" fmla="*/ 269 h 307"/>
                <a:gd name="T46" fmla="*/ 102 w 244"/>
                <a:gd name="T47" fmla="*/ 285 h 307"/>
                <a:gd name="T48" fmla="*/ 113 w 244"/>
                <a:gd name="T49" fmla="*/ 303 h 307"/>
                <a:gd name="T50" fmla="*/ 119 w 244"/>
                <a:gd name="T51" fmla="*/ 306 h 307"/>
                <a:gd name="T52" fmla="*/ 130 w 244"/>
                <a:gd name="T53" fmla="*/ 268 h 307"/>
                <a:gd name="T54" fmla="*/ 148 w 244"/>
                <a:gd name="T55" fmla="*/ 252 h 307"/>
                <a:gd name="T56" fmla="*/ 163 w 244"/>
                <a:gd name="T57" fmla="*/ 248 h 307"/>
                <a:gd name="T58" fmla="*/ 170 w 244"/>
                <a:gd name="T59" fmla="*/ 242 h 307"/>
                <a:gd name="T60" fmla="*/ 170 w 244"/>
                <a:gd name="T61" fmla="*/ 225 h 307"/>
                <a:gd name="T62" fmla="*/ 203 w 244"/>
                <a:gd name="T63" fmla="*/ 224 h 307"/>
                <a:gd name="T64" fmla="*/ 231 w 244"/>
                <a:gd name="T65" fmla="*/ 256 h 307"/>
                <a:gd name="T66" fmla="*/ 237 w 244"/>
                <a:gd name="T67" fmla="*/ 250 h 307"/>
                <a:gd name="T68" fmla="*/ 224 w 244"/>
                <a:gd name="T69" fmla="*/ 234 h 307"/>
                <a:gd name="T70" fmla="*/ 202 w 244"/>
                <a:gd name="T71" fmla="*/ 216 h 307"/>
                <a:gd name="T72" fmla="*/ 206 w 244"/>
                <a:gd name="T73" fmla="*/ 196 h 307"/>
                <a:gd name="T74" fmla="*/ 215 w 244"/>
                <a:gd name="T75" fmla="*/ 174 h 307"/>
                <a:gd name="T76" fmla="*/ 244 w 244"/>
                <a:gd name="T77" fmla="*/ 170 h 307"/>
                <a:gd name="T78" fmla="*/ 237 w 244"/>
                <a:gd name="T79" fmla="*/ 152 h 307"/>
                <a:gd name="T80" fmla="*/ 205 w 244"/>
                <a:gd name="T81" fmla="*/ 79 h 307"/>
                <a:gd name="T82" fmla="*/ 191 w 244"/>
                <a:gd name="T83" fmla="*/ 58 h 307"/>
                <a:gd name="T84" fmla="*/ 187 w 244"/>
                <a:gd name="T85" fmla="*/ 60 h 307"/>
                <a:gd name="T86" fmla="*/ 180 w 244"/>
                <a:gd name="T87" fmla="*/ 52 h 307"/>
                <a:gd name="T88" fmla="*/ 180 w 244"/>
                <a:gd name="T89" fmla="*/ 52 h 307"/>
                <a:gd name="T90" fmla="*/ 186 w 244"/>
                <a:gd name="T91" fmla="*/ 51 h 307"/>
                <a:gd name="T92" fmla="*/ 152 w 244"/>
                <a:gd name="T93" fmla="*/ 33 h 307"/>
                <a:gd name="T94" fmla="*/ 96 w 244"/>
                <a:gd name="T95" fmla="*/ 4 h 307"/>
                <a:gd name="T96" fmla="*/ 91 w 244"/>
                <a:gd name="T97" fmla="*/ 5 h 307"/>
                <a:gd name="T98" fmla="*/ 86 w 244"/>
                <a:gd name="T9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4" h="307">
                  <a:moveTo>
                    <a:pt x="101" y="129"/>
                  </a:moveTo>
                  <a:cubicBezTo>
                    <a:pt x="103" y="129"/>
                    <a:pt x="105" y="129"/>
                    <a:pt x="106" y="128"/>
                  </a:cubicBezTo>
                  <a:cubicBezTo>
                    <a:pt x="107" y="131"/>
                    <a:pt x="106" y="133"/>
                    <a:pt x="107" y="135"/>
                  </a:cubicBezTo>
                  <a:cubicBezTo>
                    <a:pt x="111" y="140"/>
                    <a:pt x="108" y="143"/>
                    <a:pt x="103" y="144"/>
                  </a:cubicBezTo>
                  <a:cubicBezTo>
                    <a:pt x="103" y="143"/>
                    <a:pt x="102" y="142"/>
                    <a:pt x="101" y="141"/>
                  </a:cubicBezTo>
                  <a:cubicBezTo>
                    <a:pt x="101" y="139"/>
                    <a:pt x="100" y="137"/>
                    <a:pt x="99" y="137"/>
                  </a:cubicBezTo>
                  <a:cubicBezTo>
                    <a:pt x="98" y="137"/>
                    <a:pt x="97" y="138"/>
                    <a:pt x="96" y="139"/>
                  </a:cubicBezTo>
                  <a:cubicBezTo>
                    <a:pt x="95" y="140"/>
                    <a:pt x="94" y="140"/>
                    <a:pt x="93" y="140"/>
                  </a:cubicBezTo>
                  <a:cubicBezTo>
                    <a:pt x="92" y="140"/>
                    <a:pt x="90" y="139"/>
                    <a:pt x="87" y="135"/>
                  </a:cubicBezTo>
                  <a:cubicBezTo>
                    <a:pt x="90" y="129"/>
                    <a:pt x="94" y="129"/>
                    <a:pt x="99" y="129"/>
                  </a:cubicBezTo>
                  <a:cubicBezTo>
                    <a:pt x="99" y="129"/>
                    <a:pt x="100" y="129"/>
                    <a:pt x="100" y="129"/>
                  </a:cubicBezTo>
                  <a:cubicBezTo>
                    <a:pt x="100" y="129"/>
                    <a:pt x="101" y="129"/>
                    <a:pt x="101" y="129"/>
                  </a:cubicBezTo>
                  <a:moveTo>
                    <a:pt x="77" y="94"/>
                  </a:moveTo>
                  <a:cubicBezTo>
                    <a:pt x="73" y="94"/>
                    <a:pt x="70" y="93"/>
                    <a:pt x="68" y="86"/>
                  </a:cubicBezTo>
                  <a:cubicBezTo>
                    <a:pt x="75" y="85"/>
                    <a:pt x="81" y="84"/>
                    <a:pt x="88" y="84"/>
                  </a:cubicBezTo>
                  <a:cubicBezTo>
                    <a:pt x="89" y="84"/>
                    <a:pt x="89" y="85"/>
                    <a:pt x="90" y="86"/>
                  </a:cubicBezTo>
                  <a:cubicBezTo>
                    <a:pt x="88" y="89"/>
                    <a:pt x="85" y="94"/>
                    <a:pt x="84" y="94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83" y="94"/>
                    <a:pt x="82" y="93"/>
                    <a:pt x="81" y="93"/>
                  </a:cubicBezTo>
                  <a:cubicBezTo>
                    <a:pt x="80" y="93"/>
                    <a:pt x="80" y="93"/>
                    <a:pt x="79" y="94"/>
                  </a:cubicBezTo>
                  <a:cubicBezTo>
                    <a:pt x="78" y="94"/>
                    <a:pt x="78" y="94"/>
                    <a:pt x="77" y="94"/>
                  </a:cubicBezTo>
                  <a:moveTo>
                    <a:pt x="97" y="79"/>
                  </a:moveTo>
                  <a:cubicBezTo>
                    <a:pt x="97" y="78"/>
                    <a:pt x="97" y="77"/>
                    <a:pt x="97" y="75"/>
                  </a:cubicBezTo>
                  <a:cubicBezTo>
                    <a:pt x="101" y="75"/>
                    <a:pt x="105" y="74"/>
                    <a:pt x="110" y="73"/>
                  </a:cubicBezTo>
                  <a:cubicBezTo>
                    <a:pt x="110" y="75"/>
                    <a:pt x="110" y="76"/>
                    <a:pt x="110" y="77"/>
                  </a:cubicBezTo>
                  <a:cubicBezTo>
                    <a:pt x="106" y="78"/>
                    <a:pt x="102" y="79"/>
                    <a:pt x="97" y="79"/>
                  </a:cubicBezTo>
                  <a:moveTo>
                    <a:pt x="86" y="0"/>
                  </a:moveTo>
                  <a:cubicBezTo>
                    <a:pt x="83" y="4"/>
                    <a:pt x="81" y="8"/>
                    <a:pt x="80" y="12"/>
                  </a:cubicBezTo>
                  <a:cubicBezTo>
                    <a:pt x="78" y="18"/>
                    <a:pt x="74" y="24"/>
                    <a:pt x="69" y="28"/>
                  </a:cubicBezTo>
                  <a:cubicBezTo>
                    <a:pt x="63" y="32"/>
                    <a:pt x="61" y="36"/>
                    <a:pt x="61" y="42"/>
                  </a:cubicBezTo>
                  <a:cubicBezTo>
                    <a:pt x="60" y="49"/>
                    <a:pt x="58" y="54"/>
                    <a:pt x="55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0" y="77"/>
                    <a:pt x="45" y="94"/>
                    <a:pt x="37" y="111"/>
                  </a:cubicBezTo>
                  <a:cubicBezTo>
                    <a:pt x="33" y="121"/>
                    <a:pt x="23" y="129"/>
                    <a:pt x="15" y="138"/>
                  </a:cubicBezTo>
                  <a:cubicBezTo>
                    <a:pt x="11" y="142"/>
                    <a:pt x="4" y="145"/>
                    <a:pt x="2" y="150"/>
                  </a:cubicBezTo>
                  <a:cubicBezTo>
                    <a:pt x="0" y="155"/>
                    <a:pt x="0" y="164"/>
                    <a:pt x="3" y="166"/>
                  </a:cubicBezTo>
                  <a:cubicBezTo>
                    <a:pt x="8" y="169"/>
                    <a:pt x="16" y="170"/>
                    <a:pt x="23" y="171"/>
                  </a:cubicBezTo>
                  <a:cubicBezTo>
                    <a:pt x="31" y="171"/>
                    <a:pt x="40" y="171"/>
                    <a:pt x="49" y="172"/>
                  </a:cubicBezTo>
                  <a:cubicBezTo>
                    <a:pt x="60" y="173"/>
                    <a:pt x="72" y="174"/>
                    <a:pt x="83" y="175"/>
                  </a:cubicBezTo>
                  <a:cubicBezTo>
                    <a:pt x="102" y="177"/>
                    <a:pt x="122" y="177"/>
                    <a:pt x="141" y="179"/>
                  </a:cubicBezTo>
                  <a:cubicBezTo>
                    <a:pt x="147" y="180"/>
                    <a:pt x="154" y="186"/>
                    <a:pt x="157" y="191"/>
                  </a:cubicBezTo>
                  <a:cubicBezTo>
                    <a:pt x="158" y="194"/>
                    <a:pt x="153" y="202"/>
                    <a:pt x="149" y="206"/>
                  </a:cubicBezTo>
                  <a:cubicBezTo>
                    <a:pt x="133" y="221"/>
                    <a:pt x="117" y="235"/>
                    <a:pt x="100" y="247"/>
                  </a:cubicBezTo>
                  <a:cubicBezTo>
                    <a:pt x="93" y="252"/>
                    <a:pt x="85" y="256"/>
                    <a:pt x="77" y="260"/>
                  </a:cubicBezTo>
                  <a:cubicBezTo>
                    <a:pt x="80" y="261"/>
                    <a:pt x="83" y="263"/>
                    <a:pt x="83" y="267"/>
                  </a:cubicBezTo>
                  <a:cubicBezTo>
                    <a:pt x="83" y="268"/>
                    <a:pt x="85" y="268"/>
                    <a:pt x="85" y="269"/>
                  </a:cubicBezTo>
                  <a:cubicBezTo>
                    <a:pt x="91" y="273"/>
                    <a:pt x="97" y="277"/>
                    <a:pt x="104" y="281"/>
                  </a:cubicBezTo>
                  <a:cubicBezTo>
                    <a:pt x="102" y="283"/>
                    <a:pt x="102" y="284"/>
                    <a:pt x="102" y="285"/>
                  </a:cubicBezTo>
                  <a:cubicBezTo>
                    <a:pt x="100" y="289"/>
                    <a:pt x="98" y="294"/>
                    <a:pt x="104" y="297"/>
                  </a:cubicBezTo>
                  <a:cubicBezTo>
                    <a:pt x="108" y="298"/>
                    <a:pt x="113" y="301"/>
                    <a:pt x="113" y="303"/>
                  </a:cubicBezTo>
                  <a:cubicBezTo>
                    <a:pt x="114" y="306"/>
                    <a:pt x="115" y="307"/>
                    <a:pt x="116" y="307"/>
                  </a:cubicBezTo>
                  <a:cubicBezTo>
                    <a:pt x="117" y="307"/>
                    <a:pt x="118" y="306"/>
                    <a:pt x="119" y="306"/>
                  </a:cubicBezTo>
                  <a:cubicBezTo>
                    <a:pt x="127" y="303"/>
                    <a:pt x="134" y="295"/>
                    <a:pt x="133" y="287"/>
                  </a:cubicBezTo>
                  <a:cubicBezTo>
                    <a:pt x="133" y="281"/>
                    <a:pt x="132" y="275"/>
                    <a:pt x="130" y="268"/>
                  </a:cubicBezTo>
                  <a:cubicBezTo>
                    <a:pt x="129" y="263"/>
                    <a:pt x="131" y="261"/>
                    <a:pt x="135" y="259"/>
                  </a:cubicBezTo>
                  <a:cubicBezTo>
                    <a:pt x="140" y="258"/>
                    <a:pt x="144" y="256"/>
                    <a:pt x="148" y="252"/>
                  </a:cubicBezTo>
                  <a:cubicBezTo>
                    <a:pt x="151" y="249"/>
                    <a:pt x="154" y="248"/>
                    <a:pt x="158" y="248"/>
                  </a:cubicBezTo>
                  <a:cubicBezTo>
                    <a:pt x="160" y="248"/>
                    <a:pt x="161" y="248"/>
                    <a:pt x="163" y="248"/>
                  </a:cubicBezTo>
                  <a:cubicBezTo>
                    <a:pt x="164" y="249"/>
                    <a:pt x="165" y="249"/>
                    <a:pt x="166" y="249"/>
                  </a:cubicBezTo>
                  <a:cubicBezTo>
                    <a:pt x="169" y="249"/>
                    <a:pt x="171" y="246"/>
                    <a:pt x="170" y="242"/>
                  </a:cubicBezTo>
                  <a:cubicBezTo>
                    <a:pt x="170" y="240"/>
                    <a:pt x="169" y="238"/>
                    <a:pt x="169" y="236"/>
                  </a:cubicBezTo>
                  <a:cubicBezTo>
                    <a:pt x="168" y="233"/>
                    <a:pt x="168" y="229"/>
                    <a:pt x="170" y="225"/>
                  </a:cubicBezTo>
                  <a:cubicBezTo>
                    <a:pt x="175" y="219"/>
                    <a:pt x="182" y="216"/>
                    <a:pt x="188" y="216"/>
                  </a:cubicBezTo>
                  <a:cubicBezTo>
                    <a:pt x="194" y="216"/>
                    <a:pt x="200" y="219"/>
                    <a:pt x="203" y="224"/>
                  </a:cubicBezTo>
                  <a:cubicBezTo>
                    <a:pt x="208" y="231"/>
                    <a:pt x="212" y="238"/>
                    <a:pt x="217" y="245"/>
                  </a:cubicBezTo>
                  <a:cubicBezTo>
                    <a:pt x="221" y="250"/>
                    <a:pt x="224" y="256"/>
                    <a:pt x="231" y="256"/>
                  </a:cubicBezTo>
                  <a:cubicBezTo>
                    <a:pt x="231" y="256"/>
                    <a:pt x="232" y="256"/>
                    <a:pt x="232" y="256"/>
                  </a:cubicBezTo>
                  <a:cubicBezTo>
                    <a:pt x="236" y="256"/>
                    <a:pt x="239" y="253"/>
                    <a:pt x="237" y="250"/>
                  </a:cubicBezTo>
                  <a:cubicBezTo>
                    <a:pt x="235" y="246"/>
                    <a:pt x="232" y="242"/>
                    <a:pt x="229" y="239"/>
                  </a:cubicBezTo>
                  <a:cubicBezTo>
                    <a:pt x="228" y="237"/>
                    <a:pt x="226" y="236"/>
                    <a:pt x="224" y="234"/>
                  </a:cubicBezTo>
                  <a:cubicBezTo>
                    <a:pt x="219" y="227"/>
                    <a:pt x="214" y="221"/>
                    <a:pt x="205" y="219"/>
                  </a:cubicBezTo>
                  <a:cubicBezTo>
                    <a:pt x="204" y="219"/>
                    <a:pt x="202" y="217"/>
                    <a:pt x="202" y="216"/>
                  </a:cubicBezTo>
                  <a:cubicBezTo>
                    <a:pt x="200" y="211"/>
                    <a:pt x="199" y="206"/>
                    <a:pt x="198" y="202"/>
                  </a:cubicBezTo>
                  <a:cubicBezTo>
                    <a:pt x="201" y="200"/>
                    <a:pt x="203" y="197"/>
                    <a:pt x="206" y="196"/>
                  </a:cubicBezTo>
                  <a:cubicBezTo>
                    <a:pt x="212" y="193"/>
                    <a:pt x="212" y="193"/>
                    <a:pt x="210" y="186"/>
                  </a:cubicBezTo>
                  <a:cubicBezTo>
                    <a:pt x="208" y="183"/>
                    <a:pt x="211" y="175"/>
                    <a:pt x="215" y="174"/>
                  </a:cubicBezTo>
                  <a:cubicBezTo>
                    <a:pt x="219" y="173"/>
                    <a:pt x="223" y="172"/>
                    <a:pt x="228" y="172"/>
                  </a:cubicBezTo>
                  <a:cubicBezTo>
                    <a:pt x="233" y="171"/>
                    <a:pt x="238" y="170"/>
                    <a:pt x="244" y="170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2" y="163"/>
                    <a:pt x="239" y="158"/>
                    <a:pt x="237" y="152"/>
                  </a:cubicBezTo>
                  <a:cubicBezTo>
                    <a:pt x="233" y="143"/>
                    <a:pt x="227" y="133"/>
                    <a:pt x="226" y="123"/>
                  </a:cubicBezTo>
                  <a:cubicBezTo>
                    <a:pt x="225" y="105"/>
                    <a:pt x="217" y="91"/>
                    <a:pt x="205" y="79"/>
                  </a:cubicBezTo>
                  <a:cubicBezTo>
                    <a:pt x="200" y="73"/>
                    <a:pt x="196" y="65"/>
                    <a:pt x="192" y="59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1" y="59"/>
                    <a:pt x="190" y="59"/>
                    <a:pt x="190" y="59"/>
                  </a:cubicBezTo>
                  <a:cubicBezTo>
                    <a:pt x="189" y="59"/>
                    <a:pt x="188" y="60"/>
                    <a:pt x="187" y="60"/>
                  </a:cubicBezTo>
                  <a:cubicBezTo>
                    <a:pt x="186" y="60"/>
                    <a:pt x="184" y="59"/>
                    <a:pt x="183" y="58"/>
                  </a:cubicBezTo>
                  <a:cubicBezTo>
                    <a:pt x="182" y="57"/>
                    <a:pt x="181" y="55"/>
                    <a:pt x="180" y="52"/>
                  </a:cubicBezTo>
                  <a:cubicBezTo>
                    <a:pt x="180" y="53"/>
                    <a:pt x="179" y="53"/>
                    <a:pt x="179" y="53"/>
                  </a:cubicBezTo>
                  <a:cubicBezTo>
                    <a:pt x="179" y="53"/>
                    <a:pt x="180" y="52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2" y="52"/>
                    <a:pt x="184" y="52"/>
                    <a:pt x="186" y="51"/>
                  </a:cubicBezTo>
                  <a:cubicBezTo>
                    <a:pt x="185" y="50"/>
                    <a:pt x="184" y="50"/>
                    <a:pt x="183" y="49"/>
                  </a:cubicBezTo>
                  <a:cubicBezTo>
                    <a:pt x="173" y="43"/>
                    <a:pt x="162" y="38"/>
                    <a:pt x="152" y="33"/>
                  </a:cubicBezTo>
                  <a:cubicBezTo>
                    <a:pt x="134" y="23"/>
                    <a:pt x="115" y="13"/>
                    <a:pt x="97" y="5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4" y="5"/>
                    <a:pt x="93" y="5"/>
                    <a:pt x="92" y="5"/>
                  </a:cubicBezTo>
                  <a:cubicBezTo>
                    <a:pt x="92" y="5"/>
                    <a:pt x="91" y="5"/>
                    <a:pt x="91" y="5"/>
                  </a:cubicBezTo>
                  <a:cubicBezTo>
                    <a:pt x="90" y="4"/>
                    <a:pt x="89" y="3"/>
                    <a:pt x="88" y="1"/>
                  </a:cubicBezTo>
                  <a:cubicBezTo>
                    <a:pt x="87" y="1"/>
                    <a:pt x="87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7" y="1700"/>
              <a:ext cx="19" cy="17"/>
            </a:xfrm>
            <a:custGeom>
              <a:avLst/>
              <a:gdLst>
                <a:gd name="T0" fmla="*/ 13 w 26"/>
                <a:gd name="T1" fmla="*/ 0 h 23"/>
                <a:gd name="T2" fmla="*/ 11 w 26"/>
                <a:gd name="T3" fmla="*/ 2 h 23"/>
                <a:gd name="T4" fmla="*/ 0 w 26"/>
                <a:gd name="T5" fmla="*/ 11 h 23"/>
                <a:gd name="T6" fmla="*/ 1 w 26"/>
                <a:gd name="T7" fmla="*/ 14 h 23"/>
                <a:gd name="T8" fmla="*/ 10 w 26"/>
                <a:gd name="T9" fmla="*/ 23 h 23"/>
                <a:gd name="T10" fmla="*/ 13 w 26"/>
                <a:gd name="T11" fmla="*/ 23 h 23"/>
                <a:gd name="T12" fmla="*/ 26 w 26"/>
                <a:gd name="T13" fmla="*/ 23 h 23"/>
                <a:gd name="T14" fmla="*/ 26 w 26"/>
                <a:gd name="T15" fmla="*/ 21 h 23"/>
                <a:gd name="T16" fmla="*/ 25 w 26"/>
                <a:gd name="T17" fmla="*/ 15 h 23"/>
                <a:gd name="T18" fmla="*/ 21 w 26"/>
                <a:gd name="T19" fmla="*/ 4 h 23"/>
                <a:gd name="T20" fmla="*/ 13 w 26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3">
                  <a:moveTo>
                    <a:pt x="13" y="0"/>
                  </a:moveTo>
                  <a:cubicBezTo>
                    <a:pt x="12" y="0"/>
                    <a:pt x="12" y="1"/>
                    <a:pt x="11" y="2"/>
                  </a:cubicBezTo>
                  <a:cubicBezTo>
                    <a:pt x="10" y="5"/>
                    <a:pt x="5" y="7"/>
                    <a:pt x="0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4" y="17"/>
                    <a:pt x="8" y="20"/>
                    <a:pt x="10" y="23"/>
                  </a:cubicBezTo>
                  <a:cubicBezTo>
                    <a:pt x="11" y="23"/>
                    <a:pt x="12" y="23"/>
                    <a:pt x="13" y="23"/>
                  </a:cubicBezTo>
                  <a:cubicBezTo>
                    <a:pt x="18" y="23"/>
                    <a:pt x="22" y="23"/>
                    <a:pt x="26" y="23"/>
                  </a:cubicBezTo>
                  <a:cubicBezTo>
                    <a:pt x="26" y="22"/>
                    <a:pt x="26" y="22"/>
                    <a:pt x="26" y="21"/>
                  </a:cubicBezTo>
                  <a:cubicBezTo>
                    <a:pt x="25" y="19"/>
                    <a:pt x="25" y="17"/>
                    <a:pt x="25" y="15"/>
                  </a:cubicBezTo>
                  <a:cubicBezTo>
                    <a:pt x="24" y="11"/>
                    <a:pt x="24" y="7"/>
                    <a:pt x="21" y="4"/>
                  </a:cubicBezTo>
                  <a:cubicBezTo>
                    <a:pt x="18" y="2"/>
                    <a:pt x="16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04" y="1700"/>
              <a:ext cx="23" cy="23"/>
            </a:xfrm>
            <a:custGeom>
              <a:avLst/>
              <a:gdLst>
                <a:gd name="T0" fmla="*/ 30 w 32"/>
                <a:gd name="T1" fmla="*/ 21 h 32"/>
                <a:gd name="T2" fmla="*/ 30 w 32"/>
                <a:gd name="T3" fmla="*/ 23 h 32"/>
                <a:gd name="T4" fmla="*/ 17 w 32"/>
                <a:gd name="T5" fmla="*/ 23 h 32"/>
                <a:gd name="T6" fmla="*/ 14 w 32"/>
                <a:gd name="T7" fmla="*/ 23 h 32"/>
                <a:gd name="T8" fmla="*/ 16 w 32"/>
                <a:gd name="T9" fmla="*/ 27 h 32"/>
                <a:gd name="T10" fmla="*/ 19 w 32"/>
                <a:gd name="T11" fmla="*/ 32 h 32"/>
                <a:gd name="T12" fmla="*/ 24 w 32"/>
                <a:gd name="T13" fmla="*/ 32 h 32"/>
                <a:gd name="T14" fmla="*/ 25 w 32"/>
                <a:gd name="T15" fmla="*/ 32 h 32"/>
                <a:gd name="T16" fmla="*/ 30 w 32"/>
                <a:gd name="T17" fmla="*/ 23 h 32"/>
                <a:gd name="T18" fmla="*/ 30 w 32"/>
                <a:gd name="T19" fmla="*/ 21 h 32"/>
                <a:gd name="T20" fmla="*/ 15 w 32"/>
                <a:gd name="T21" fmla="*/ 0 h 32"/>
                <a:gd name="T22" fmla="*/ 3 w 32"/>
                <a:gd name="T23" fmla="*/ 5 h 32"/>
                <a:gd name="T24" fmla="*/ 0 w 32"/>
                <a:gd name="T25" fmla="*/ 10 h 32"/>
                <a:gd name="T26" fmla="*/ 5 w 32"/>
                <a:gd name="T27" fmla="*/ 14 h 32"/>
                <a:gd name="T28" fmla="*/ 5 w 32"/>
                <a:gd name="T29" fmla="*/ 14 h 32"/>
                <a:gd name="T30" fmla="*/ 4 w 32"/>
                <a:gd name="T31" fmla="*/ 11 h 32"/>
                <a:gd name="T32" fmla="*/ 15 w 32"/>
                <a:gd name="T33" fmla="*/ 2 h 32"/>
                <a:gd name="T34" fmla="*/ 17 w 32"/>
                <a:gd name="T35" fmla="*/ 0 h 32"/>
                <a:gd name="T36" fmla="*/ 15 w 32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30" y="22"/>
                    <a:pt x="30" y="22"/>
                    <a:pt x="30" y="23"/>
                  </a:cubicBezTo>
                  <a:cubicBezTo>
                    <a:pt x="26" y="23"/>
                    <a:pt x="22" y="23"/>
                    <a:pt x="17" y="23"/>
                  </a:cubicBezTo>
                  <a:cubicBezTo>
                    <a:pt x="16" y="23"/>
                    <a:pt x="15" y="23"/>
                    <a:pt x="14" y="23"/>
                  </a:cubicBezTo>
                  <a:cubicBezTo>
                    <a:pt x="15" y="24"/>
                    <a:pt x="16" y="26"/>
                    <a:pt x="16" y="27"/>
                  </a:cubicBezTo>
                  <a:cubicBezTo>
                    <a:pt x="17" y="29"/>
                    <a:pt x="18" y="30"/>
                    <a:pt x="19" y="32"/>
                  </a:cubicBezTo>
                  <a:cubicBezTo>
                    <a:pt x="21" y="32"/>
                    <a:pt x="23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32"/>
                    <a:pt x="32" y="27"/>
                    <a:pt x="30" y="23"/>
                  </a:cubicBezTo>
                  <a:cubicBezTo>
                    <a:pt x="30" y="22"/>
                    <a:pt x="30" y="22"/>
                    <a:pt x="30" y="21"/>
                  </a:cubicBezTo>
                  <a:moveTo>
                    <a:pt x="15" y="0"/>
                  </a:moveTo>
                  <a:cubicBezTo>
                    <a:pt x="11" y="0"/>
                    <a:pt x="7" y="2"/>
                    <a:pt x="3" y="5"/>
                  </a:cubicBezTo>
                  <a:cubicBezTo>
                    <a:pt x="2" y="7"/>
                    <a:pt x="1" y="9"/>
                    <a:pt x="0" y="10"/>
                  </a:cubicBezTo>
                  <a:cubicBezTo>
                    <a:pt x="2" y="12"/>
                    <a:pt x="3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3"/>
                    <a:pt x="5" y="12"/>
                    <a:pt x="4" y="11"/>
                  </a:cubicBezTo>
                  <a:cubicBezTo>
                    <a:pt x="9" y="7"/>
                    <a:pt x="14" y="5"/>
                    <a:pt x="15" y="2"/>
                  </a:cubicBezTo>
                  <a:cubicBezTo>
                    <a:pt x="16" y="1"/>
                    <a:pt x="16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" y="1576"/>
              <a:ext cx="21" cy="14"/>
            </a:xfrm>
            <a:custGeom>
              <a:avLst/>
              <a:gdLst>
                <a:gd name="T0" fmla="*/ 10 w 28"/>
                <a:gd name="T1" fmla="*/ 0 h 19"/>
                <a:gd name="T2" fmla="*/ 6 w 28"/>
                <a:gd name="T3" fmla="*/ 1 h 19"/>
                <a:gd name="T4" fmla="*/ 3 w 28"/>
                <a:gd name="T5" fmla="*/ 3 h 19"/>
                <a:gd name="T6" fmla="*/ 0 w 28"/>
                <a:gd name="T7" fmla="*/ 6 h 19"/>
                <a:gd name="T8" fmla="*/ 2 w 28"/>
                <a:gd name="T9" fmla="*/ 8 h 19"/>
                <a:gd name="T10" fmla="*/ 9 w 28"/>
                <a:gd name="T11" fmla="*/ 12 h 19"/>
                <a:gd name="T12" fmla="*/ 22 w 28"/>
                <a:gd name="T13" fmla="*/ 19 h 19"/>
                <a:gd name="T14" fmla="*/ 23 w 28"/>
                <a:gd name="T15" fmla="*/ 19 h 19"/>
                <a:gd name="T16" fmla="*/ 28 w 28"/>
                <a:gd name="T17" fmla="*/ 17 h 19"/>
                <a:gd name="T18" fmla="*/ 27 w 28"/>
                <a:gd name="T19" fmla="*/ 13 h 19"/>
                <a:gd name="T20" fmla="*/ 10 w 28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9">
                  <a:moveTo>
                    <a:pt x="10" y="0"/>
                  </a:moveTo>
                  <a:cubicBezTo>
                    <a:pt x="9" y="0"/>
                    <a:pt x="8" y="1"/>
                    <a:pt x="6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4" y="9"/>
                    <a:pt x="7" y="11"/>
                    <a:pt x="9" y="12"/>
                  </a:cubicBezTo>
                  <a:cubicBezTo>
                    <a:pt x="14" y="14"/>
                    <a:pt x="18" y="17"/>
                    <a:pt x="22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9"/>
                    <a:pt x="26" y="18"/>
                    <a:pt x="28" y="17"/>
                  </a:cubicBezTo>
                  <a:cubicBezTo>
                    <a:pt x="28" y="16"/>
                    <a:pt x="28" y="14"/>
                    <a:pt x="27" y="13"/>
                  </a:cubicBezTo>
                  <a:cubicBezTo>
                    <a:pt x="24" y="5"/>
                    <a:pt x="18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9" y="1563"/>
              <a:ext cx="7" cy="6"/>
            </a:xfrm>
            <a:custGeom>
              <a:avLst/>
              <a:gdLst>
                <a:gd name="T0" fmla="*/ 9 w 10"/>
                <a:gd name="T1" fmla="*/ 0 h 9"/>
                <a:gd name="T2" fmla="*/ 3 w 10"/>
                <a:gd name="T3" fmla="*/ 9 h 9"/>
                <a:gd name="T4" fmla="*/ 10 w 10"/>
                <a:gd name="T5" fmla="*/ 2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3"/>
                    <a:pt x="0" y="1"/>
                    <a:pt x="3" y="9"/>
                  </a:cubicBezTo>
                  <a:cubicBezTo>
                    <a:pt x="5" y="6"/>
                    <a:pt x="7" y="4"/>
                    <a:pt x="10" y="2"/>
                  </a:cubicBezTo>
                  <a:cubicBezTo>
                    <a:pt x="9" y="1"/>
                    <a:pt x="9" y="1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5" y="1480"/>
              <a:ext cx="8" cy="22"/>
            </a:xfrm>
            <a:custGeom>
              <a:avLst/>
              <a:gdLst>
                <a:gd name="T0" fmla="*/ 8 w 11"/>
                <a:gd name="T1" fmla="*/ 0 h 30"/>
                <a:gd name="T2" fmla="*/ 0 w 11"/>
                <a:gd name="T3" fmla="*/ 21 h 30"/>
                <a:gd name="T4" fmla="*/ 11 w 11"/>
                <a:gd name="T5" fmla="*/ 30 h 30"/>
                <a:gd name="T6" fmla="*/ 8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8" y="0"/>
                  </a:moveTo>
                  <a:cubicBezTo>
                    <a:pt x="7" y="7"/>
                    <a:pt x="4" y="14"/>
                    <a:pt x="0" y="21"/>
                  </a:cubicBezTo>
                  <a:cubicBezTo>
                    <a:pt x="2" y="24"/>
                    <a:pt x="6" y="27"/>
                    <a:pt x="11" y="30"/>
                  </a:cubicBezTo>
                  <a:cubicBezTo>
                    <a:pt x="10" y="18"/>
                    <a:pt x="9" y="1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2" y="1350"/>
              <a:ext cx="30" cy="28"/>
            </a:xfrm>
            <a:custGeom>
              <a:avLst/>
              <a:gdLst>
                <a:gd name="T0" fmla="*/ 29 w 42"/>
                <a:gd name="T1" fmla="*/ 0 h 40"/>
                <a:gd name="T2" fmla="*/ 21 w 42"/>
                <a:gd name="T3" fmla="*/ 1 h 40"/>
                <a:gd name="T4" fmla="*/ 2 w 42"/>
                <a:gd name="T5" fmla="*/ 16 h 40"/>
                <a:gd name="T6" fmla="*/ 13 w 42"/>
                <a:gd name="T7" fmla="*/ 37 h 40"/>
                <a:gd name="T8" fmla="*/ 27 w 42"/>
                <a:gd name="T9" fmla="*/ 40 h 40"/>
                <a:gd name="T10" fmla="*/ 32 w 42"/>
                <a:gd name="T11" fmla="*/ 39 h 40"/>
                <a:gd name="T12" fmla="*/ 41 w 42"/>
                <a:gd name="T13" fmla="*/ 27 h 40"/>
                <a:gd name="T14" fmla="*/ 39 w 42"/>
                <a:gd name="T15" fmla="*/ 13 h 40"/>
                <a:gd name="T16" fmla="*/ 41 w 42"/>
                <a:gd name="T17" fmla="*/ 12 h 40"/>
                <a:gd name="T18" fmla="*/ 38 w 42"/>
                <a:gd name="T19" fmla="*/ 4 h 40"/>
                <a:gd name="T20" fmla="*/ 29 w 42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0">
                  <a:moveTo>
                    <a:pt x="29" y="0"/>
                  </a:moveTo>
                  <a:cubicBezTo>
                    <a:pt x="27" y="0"/>
                    <a:pt x="24" y="0"/>
                    <a:pt x="21" y="1"/>
                  </a:cubicBezTo>
                  <a:cubicBezTo>
                    <a:pt x="11" y="1"/>
                    <a:pt x="3" y="8"/>
                    <a:pt x="2" y="16"/>
                  </a:cubicBezTo>
                  <a:cubicBezTo>
                    <a:pt x="0" y="24"/>
                    <a:pt x="5" y="34"/>
                    <a:pt x="13" y="37"/>
                  </a:cubicBezTo>
                  <a:cubicBezTo>
                    <a:pt x="17" y="38"/>
                    <a:pt x="23" y="40"/>
                    <a:pt x="27" y="40"/>
                  </a:cubicBezTo>
                  <a:cubicBezTo>
                    <a:pt x="29" y="40"/>
                    <a:pt x="31" y="39"/>
                    <a:pt x="32" y="39"/>
                  </a:cubicBezTo>
                  <a:cubicBezTo>
                    <a:pt x="36" y="38"/>
                    <a:pt x="40" y="31"/>
                    <a:pt x="41" y="27"/>
                  </a:cubicBezTo>
                  <a:cubicBezTo>
                    <a:pt x="42" y="22"/>
                    <a:pt x="39" y="18"/>
                    <a:pt x="39" y="13"/>
                  </a:cubicBezTo>
                  <a:cubicBezTo>
                    <a:pt x="39" y="13"/>
                    <a:pt x="40" y="13"/>
                    <a:pt x="41" y="12"/>
                  </a:cubicBezTo>
                  <a:cubicBezTo>
                    <a:pt x="40" y="10"/>
                    <a:pt x="39" y="7"/>
                    <a:pt x="38" y="4"/>
                  </a:cubicBezTo>
                  <a:cubicBezTo>
                    <a:pt x="36" y="1"/>
                    <a:pt x="32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248"/>
              <a:ext cx="26" cy="23"/>
            </a:xfrm>
            <a:custGeom>
              <a:avLst/>
              <a:gdLst>
                <a:gd name="T0" fmla="*/ 19 w 36"/>
                <a:gd name="T1" fmla="*/ 0 h 32"/>
                <a:gd name="T2" fmla="*/ 14 w 36"/>
                <a:gd name="T3" fmla="*/ 0 h 32"/>
                <a:gd name="T4" fmla="*/ 1 w 36"/>
                <a:gd name="T5" fmla="*/ 19 h 32"/>
                <a:gd name="T6" fmla="*/ 14 w 36"/>
                <a:gd name="T7" fmla="*/ 32 h 32"/>
                <a:gd name="T8" fmla="*/ 29 w 36"/>
                <a:gd name="T9" fmla="*/ 30 h 32"/>
                <a:gd name="T10" fmla="*/ 34 w 36"/>
                <a:gd name="T11" fmla="*/ 25 h 32"/>
                <a:gd name="T12" fmla="*/ 27 w 36"/>
                <a:gd name="T13" fmla="*/ 1 h 32"/>
                <a:gd name="T14" fmla="*/ 19 w 36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2">
                  <a:moveTo>
                    <a:pt x="19" y="0"/>
                  </a:moveTo>
                  <a:cubicBezTo>
                    <a:pt x="18" y="0"/>
                    <a:pt x="16" y="0"/>
                    <a:pt x="14" y="0"/>
                  </a:cubicBezTo>
                  <a:cubicBezTo>
                    <a:pt x="8" y="1"/>
                    <a:pt x="0" y="13"/>
                    <a:pt x="1" y="19"/>
                  </a:cubicBezTo>
                  <a:cubicBezTo>
                    <a:pt x="2" y="29"/>
                    <a:pt x="5" y="32"/>
                    <a:pt x="14" y="32"/>
                  </a:cubicBezTo>
                  <a:cubicBezTo>
                    <a:pt x="19" y="31"/>
                    <a:pt x="24" y="31"/>
                    <a:pt x="29" y="30"/>
                  </a:cubicBezTo>
                  <a:cubicBezTo>
                    <a:pt x="31" y="29"/>
                    <a:pt x="33" y="27"/>
                    <a:pt x="34" y="25"/>
                  </a:cubicBezTo>
                  <a:cubicBezTo>
                    <a:pt x="36" y="23"/>
                    <a:pt x="30" y="1"/>
                    <a:pt x="27" y="1"/>
                  </a:cubicBezTo>
                  <a:cubicBezTo>
                    <a:pt x="25" y="0"/>
                    <a:pt x="22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1" y="1756"/>
              <a:ext cx="40" cy="53"/>
            </a:xfrm>
            <a:custGeom>
              <a:avLst/>
              <a:gdLst>
                <a:gd name="T0" fmla="*/ 3 w 55"/>
                <a:gd name="T1" fmla="*/ 0 h 74"/>
                <a:gd name="T2" fmla="*/ 55 w 55"/>
                <a:gd name="T3" fmla="*/ 74 h 74"/>
                <a:gd name="T4" fmla="*/ 40 w 55"/>
                <a:gd name="T5" fmla="*/ 50 h 74"/>
                <a:gd name="T6" fmla="*/ 11 w 55"/>
                <a:gd name="T7" fmla="*/ 5 h 74"/>
                <a:gd name="T8" fmla="*/ 3 w 55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74">
                  <a:moveTo>
                    <a:pt x="3" y="0"/>
                  </a:moveTo>
                  <a:cubicBezTo>
                    <a:pt x="0" y="18"/>
                    <a:pt x="34" y="67"/>
                    <a:pt x="55" y="74"/>
                  </a:cubicBezTo>
                  <a:cubicBezTo>
                    <a:pt x="50" y="66"/>
                    <a:pt x="45" y="58"/>
                    <a:pt x="40" y="50"/>
                  </a:cubicBezTo>
                  <a:cubicBezTo>
                    <a:pt x="30" y="35"/>
                    <a:pt x="21" y="20"/>
                    <a:pt x="11" y="5"/>
                  </a:cubicBezTo>
                  <a:cubicBezTo>
                    <a:pt x="10" y="3"/>
                    <a:pt x="6" y="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78" y="1222"/>
              <a:ext cx="22" cy="23"/>
            </a:xfrm>
            <a:custGeom>
              <a:avLst/>
              <a:gdLst>
                <a:gd name="T0" fmla="*/ 19 w 31"/>
                <a:gd name="T1" fmla="*/ 0 h 32"/>
                <a:gd name="T2" fmla="*/ 16 w 31"/>
                <a:gd name="T3" fmla="*/ 1 h 32"/>
                <a:gd name="T4" fmla="*/ 3 w 31"/>
                <a:gd name="T5" fmla="*/ 23 h 32"/>
                <a:gd name="T6" fmla="*/ 18 w 31"/>
                <a:gd name="T7" fmla="*/ 32 h 32"/>
                <a:gd name="T8" fmla="*/ 20 w 31"/>
                <a:gd name="T9" fmla="*/ 32 h 32"/>
                <a:gd name="T10" fmla="*/ 24 w 31"/>
                <a:gd name="T11" fmla="*/ 21 h 32"/>
                <a:gd name="T12" fmla="*/ 29 w 31"/>
                <a:gd name="T13" fmla="*/ 14 h 32"/>
                <a:gd name="T14" fmla="*/ 31 w 31"/>
                <a:gd name="T15" fmla="*/ 15 h 32"/>
                <a:gd name="T16" fmla="*/ 19 w 31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2">
                  <a:moveTo>
                    <a:pt x="19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7" y="2"/>
                    <a:pt x="0" y="13"/>
                    <a:pt x="3" y="23"/>
                  </a:cubicBezTo>
                  <a:cubicBezTo>
                    <a:pt x="4" y="27"/>
                    <a:pt x="12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6" y="31"/>
                    <a:pt x="25" y="26"/>
                    <a:pt x="24" y="21"/>
                  </a:cubicBezTo>
                  <a:cubicBezTo>
                    <a:pt x="24" y="17"/>
                    <a:pt x="25" y="14"/>
                    <a:pt x="29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5"/>
                    <a:pt x="26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" y="1418"/>
              <a:ext cx="17" cy="8"/>
            </a:xfrm>
            <a:custGeom>
              <a:avLst/>
              <a:gdLst>
                <a:gd name="T0" fmla="*/ 22 w 24"/>
                <a:gd name="T1" fmla="*/ 0 h 10"/>
                <a:gd name="T2" fmla="*/ 3 w 24"/>
                <a:gd name="T3" fmla="*/ 5 h 10"/>
                <a:gd name="T4" fmla="*/ 0 w 24"/>
                <a:gd name="T5" fmla="*/ 8 h 10"/>
                <a:gd name="T6" fmla="*/ 4 w 24"/>
                <a:gd name="T7" fmla="*/ 10 h 10"/>
                <a:gd name="T8" fmla="*/ 4 w 24"/>
                <a:gd name="T9" fmla="*/ 10 h 10"/>
                <a:gd name="T10" fmla="*/ 15 w 24"/>
                <a:gd name="T11" fmla="*/ 8 h 10"/>
                <a:gd name="T12" fmla="*/ 24 w 24"/>
                <a:gd name="T13" fmla="*/ 3 h 10"/>
                <a:gd name="T14" fmla="*/ 22 w 24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0">
                  <a:moveTo>
                    <a:pt x="22" y="0"/>
                  </a:moveTo>
                  <a:cubicBezTo>
                    <a:pt x="16" y="1"/>
                    <a:pt x="9" y="3"/>
                    <a:pt x="3" y="5"/>
                  </a:cubicBezTo>
                  <a:cubicBezTo>
                    <a:pt x="2" y="5"/>
                    <a:pt x="1" y="7"/>
                    <a:pt x="0" y="8"/>
                  </a:cubicBezTo>
                  <a:cubicBezTo>
                    <a:pt x="1" y="9"/>
                    <a:pt x="3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8" y="10"/>
                    <a:pt x="12" y="9"/>
                    <a:pt x="15" y="8"/>
                  </a:cubicBezTo>
                  <a:cubicBezTo>
                    <a:pt x="18" y="7"/>
                    <a:pt x="21" y="5"/>
                    <a:pt x="24" y="3"/>
                  </a:cubicBezTo>
                  <a:cubicBezTo>
                    <a:pt x="23" y="2"/>
                    <a:pt x="23" y="1"/>
                    <a:pt x="2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8" y="1397"/>
              <a:ext cx="13" cy="6"/>
            </a:xfrm>
            <a:custGeom>
              <a:avLst/>
              <a:gdLst>
                <a:gd name="T0" fmla="*/ 18 w 19"/>
                <a:gd name="T1" fmla="*/ 0 h 8"/>
                <a:gd name="T2" fmla="*/ 0 w 19"/>
                <a:gd name="T3" fmla="*/ 5 h 8"/>
                <a:gd name="T4" fmla="*/ 1 w 19"/>
                <a:gd name="T5" fmla="*/ 8 h 8"/>
                <a:gd name="T6" fmla="*/ 19 w 19"/>
                <a:gd name="T7" fmla="*/ 5 h 8"/>
                <a:gd name="T8" fmla="*/ 18 w 1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">
                  <a:moveTo>
                    <a:pt x="18" y="0"/>
                  </a:moveTo>
                  <a:cubicBezTo>
                    <a:pt x="12" y="2"/>
                    <a:pt x="6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7" y="7"/>
                    <a:pt x="13" y="6"/>
                    <a:pt x="19" y="5"/>
                  </a:cubicBezTo>
                  <a:cubicBezTo>
                    <a:pt x="19" y="3"/>
                    <a:pt x="19" y="2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62" y="1210"/>
              <a:ext cx="473" cy="565"/>
            </a:xfrm>
            <a:custGeom>
              <a:avLst/>
              <a:gdLst>
                <a:gd name="T0" fmla="*/ 630 w 659"/>
                <a:gd name="T1" fmla="*/ 191 h 788"/>
                <a:gd name="T2" fmla="*/ 658 w 659"/>
                <a:gd name="T3" fmla="*/ 187 h 788"/>
                <a:gd name="T4" fmla="*/ 340 w 659"/>
                <a:gd name="T5" fmla="*/ 40 h 788"/>
                <a:gd name="T6" fmla="*/ 413 w 659"/>
                <a:gd name="T7" fmla="*/ 223 h 788"/>
                <a:gd name="T8" fmla="*/ 369 w 659"/>
                <a:gd name="T9" fmla="*/ 278 h 788"/>
                <a:gd name="T10" fmla="*/ 321 w 659"/>
                <a:gd name="T11" fmla="*/ 268 h 788"/>
                <a:gd name="T12" fmla="*/ 307 w 659"/>
                <a:gd name="T13" fmla="*/ 258 h 788"/>
                <a:gd name="T14" fmla="*/ 287 w 659"/>
                <a:gd name="T15" fmla="*/ 249 h 788"/>
                <a:gd name="T16" fmla="*/ 276 w 659"/>
                <a:gd name="T17" fmla="*/ 231 h 788"/>
                <a:gd name="T18" fmla="*/ 283 w 659"/>
                <a:gd name="T19" fmla="*/ 308 h 788"/>
                <a:gd name="T20" fmla="*/ 249 w 659"/>
                <a:gd name="T21" fmla="*/ 335 h 788"/>
                <a:gd name="T22" fmla="*/ 202 w 659"/>
                <a:gd name="T23" fmla="*/ 326 h 788"/>
                <a:gd name="T24" fmla="*/ 232 w 659"/>
                <a:gd name="T25" fmla="*/ 362 h 788"/>
                <a:gd name="T26" fmla="*/ 178 w 659"/>
                <a:gd name="T27" fmla="*/ 370 h 788"/>
                <a:gd name="T28" fmla="*/ 98 w 659"/>
                <a:gd name="T29" fmla="*/ 349 h 788"/>
                <a:gd name="T30" fmla="*/ 21 w 659"/>
                <a:gd name="T31" fmla="*/ 361 h 788"/>
                <a:gd name="T32" fmla="*/ 3 w 659"/>
                <a:gd name="T33" fmla="*/ 356 h 788"/>
                <a:gd name="T34" fmla="*/ 29 w 659"/>
                <a:gd name="T35" fmla="*/ 391 h 788"/>
                <a:gd name="T36" fmla="*/ 47 w 659"/>
                <a:gd name="T37" fmla="*/ 378 h 788"/>
                <a:gd name="T38" fmla="*/ 63 w 659"/>
                <a:gd name="T39" fmla="*/ 384 h 788"/>
                <a:gd name="T40" fmla="*/ 125 w 659"/>
                <a:gd name="T41" fmla="*/ 448 h 788"/>
                <a:gd name="T42" fmla="*/ 83 w 659"/>
                <a:gd name="T43" fmla="*/ 518 h 788"/>
                <a:gd name="T44" fmla="*/ 47 w 659"/>
                <a:gd name="T45" fmla="*/ 532 h 788"/>
                <a:gd name="T46" fmla="*/ 115 w 659"/>
                <a:gd name="T47" fmla="*/ 597 h 788"/>
                <a:gd name="T48" fmla="*/ 126 w 659"/>
                <a:gd name="T49" fmla="*/ 612 h 788"/>
                <a:gd name="T50" fmla="*/ 185 w 659"/>
                <a:gd name="T51" fmla="*/ 613 h 788"/>
                <a:gd name="T52" fmla="*/ 167 w 659"/>
                <a:gd name="T53" fmla="*/ 699 h 788"/>
                <a:gd name="T54" fmla="*/ 74 w 659"/>
                <a:gd name="T55" fmla="*/ 783 h 788"/>
                <a:gd name="T56" fmla="*/ 85 w 659"/>
                <a:gd name="T57" fmla="*/ 788 h 788"/>
                <a:gd name="T58" fmla="*/ 130 w 659"/>
                <a:gd name="T59" fmla="*/ 775 h 788"/>
                <a:gd name="T60" fmla="*/ 188 w 659"/>
                <a:gd name="T61" fmla="*/ 754 h 788"/>
                <a:gd name="T62" fmla="*/ 227 w 659"/>
                <a:gd name="T63" fmla="*/ 731 h 788"/>
                <a:gd name="T64" fmla="*/ 262 w 659"/>
                <a:gd name="T65" fmla="*/ 737 h 788"/>
                <a:gd name="T66" fmla="*/ 230 w 659"/>
                <a:gd name="T67" fmla="*/ 722 h 788"/>
                <a:gd name="T68" fmla="*/ 202 w 659"/>
                <a:gd name="T69" fmla="*/ 723 h 788"/>
                <a:gd name="T70" fmla="*/ 193 w 659"/>
                <a:gd name="T71" fmla="*/ 723 h 788"/>
                <a:gd name="T72" fmla="*/ 187 w 659"/>
                <a:gd name="T73" fmla="*/ 648 h 788"/>
                <a:gd name="T74" fmla="*/ 216 w 659"/>
                <a:gd name="T75" fmla="*/ 662 h 788"/>
                <a:gd name="T76" fmla="*/ 210 w 659"/>
                <a:gd name="T77" fmla="*/ 707 h 788"/>
                <a:gd name="T78" fmla="*/ 388 w 659"/>
                <a:gd name="T79" fmla="*/ 505 h 788"/>
                <a:gd name="T80" fmla="*/ 397 w 659"/>
                <a:gd name="T81" fmla="*/ 420 h 788"/>
                <a:gd name="T82" fmla="*/ 403 w 659"/>
                <a:gd name="T83" fmla="*/ 320 h 788"/>
                <a:gd name="T84" fmla="*/ 442 w 659"/>
                <a:gd name="T85" fmla="*/ 318 h 788"/>
                <a:gd name="T86" fmla="*/ 514 w 659"/>
                <a:gd name="T87" fmla="*/ 268 h 788"/>
                <a:gd name="T88" fmla="*/ 519 w 659"/>
                <a:gd name="T89" fmla="*/ 244 h 788"/>
                <a:gd name="T90" fmla="*/ 491 w 659"/>
                <a:gd name="T91" fmla="*/ 93 h 788"/>
                <a:gd name="T92" fmla="*/ 486 w 659"/>
                <a:gd name="T93" fmla="*/ 110 h 788"/>
                <a:gd name="T94" fmla="*/ 505 w 659"/>
                <a:gd name="T95" fmla="*/ 236 h 788"/>
                <a:gd name="T96" fmla="*/ 439 w 659"/>
                <a:gd name="T97" fmla="*/ 200 h 788"/>
                <a:gd name="T98" fmla="*/ 384 w 659"/>
                <a:gd name="T99" fmla="*/ 69 h 788"/>
                <a:gd name="T100" fmla="*/ 330 w 659"/>
                <a:gd name="T101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9" h="788">
                  <a:moveTo>
                    <a:pt x="650" y="160"/>
                  </a:moveTo>
                  <a:cubicBezTo>
                    <a:pt x="639" y="168"/>
                    <a:pt x="633" y="179"/>
                    <a:pt x="629" y="191"/>
                  </a:cubicBezTo>
                  <a:cubicBezTo>
                    <a:pt x="629" y="191"/>
                    <a:pt x="629" y="191"/>
                    <a:pt x="630" y="191"/>
                  </a:cubicBezTo>
                  <a:cubicBezTo>
                    <a:pt x="631" y="191"/>
                    <a:pt x="633" y="194"/>
                    <a:pt x="636" y="196"/>
                  </a:cubicBezTo>
                  <a:cubicBezTo>
                    <a:pt x="641" y="195"/>
                    <a:pt x="647" y="195"/>
                    <a:pt x="652" y="193"/>
                  </a:cubicBezTo>
                  <a:cubicBezTo>
                    <a:pt x="655" y="192"/>
                    <a:pt x="657" y="189"/>
                    <a:pt x="658" y="187"/>
                  </a:cubicBezTo>
                  <a:cubicBezTo>
                    <a:pt x="659" y="176"/>
                    <a:pt x="657" y="167"/>
                    <a:pt x="650" y="160"/>
                  </a:cubicBezTo>
                  <a:moveTo>
                    <a:pt x="330" y="0"/>
                  </a:moveTo>
                  <a:cubicBezTo>
                    <a:pt x="333" y="14"/>
                    <a:pt x="335" y="27"/>
                    <a:pt x="340" y="40"/>
                  </a:cubicBezTo>
                  <a:cubicBezTo>
                    <a:pt x="344" y="50"/>
                    <a:pt x="353" y="58"/>
                    <a:pt x="357" y="68"/>
                  </a:cubicBezTo>
                  <a:cubicBezTo>
                    <a:pt x="371" y="100"/>
                    <a:pt x="383" y="133"/>
                    <a:pt x="395" y="166"/>
                  </a:cubicBezTo>
                  <a:cubicBezTo>
                    <a:pt x="401" y="185"/>
                    <a:pt x="407" y="204"/>
                    <a:pt x="413" y="223"/>
                  </a:cubicBezTo>
                  <a:cubicBezTo>
                    <a:pt x="417" y="241"/>
                    <a:pt x="409" y="256"/>
                    <a:pt x="398" y="268"/>
                  </a:cubicBezTo>
                  <a:cubicBezTo>
                    <a:pt x="392" y="274"/>
                    <a:pt x="380" y="279"/>
                    <a:pt x="371" y="279"/>
                  </a:cubicBezTo>
                  <a:cubicBezTo>
                    <a:pt x="370" y="279"/>
                    <a:pt x="370" y="278"/>
                    <a:pt x="369" y="278"/>
                  </a:cubicBezTo>
                  <a:cubicBezTo>
                    <a:pt x="358" y="278"/>
                    <a:pt x="347" y="274"/>
                    <a:pt x="338" y="268"/>
                  </a:cubicBezTo>
                  <a:cubicBezTo>
                    <a:pt x="335" y="269"/>
                    <a:pt x="332" y="269"/>
                    <a:pt x="329" y="269"/>
                  </a:cubicBezTo>
                  <a:cubicBezTo>
                    <a:pt x="326" y="269"/>
                    <a:pt x="324" y="269"/>
                    <a:pt x="321" y="268"/>
                  </a:cubicBezTo>
                  <a:cubicBezTo>
                    <a:pt x="321" y="268"/>
                    <a:pt x="320" y="268"/>
                    <a:pt x="320" y="268"/>
                  </a:cubicBezTo>
                  <a:cubicBezTo>
                    <a:pt x="319" y="268"/>
                    <a:pt x="317" y="269"/>
                    <a:pt x="316" y="269"/>
                  </a:cubicBezTo>
                  <a:cubicBezTo>
                    <a:pt x="317" y="260"/>
                    <a:pt x="316" y="259"/>
                    <a:pt x="307" y="258"/>
                  </a:cubicBezTo>
                  <a:cubicBezTo>
                    <a:pt x="304" y="258"/>
                    <a:pt x="301" y="256"/>
                    <a:pt x="299" y="255"/>
                  </a:cubicBezTo>
                  <a:cubicBezTo>
                    <a:pt x="295" y="253"/>
                    <a:pt x="292" y="250"/>
                    <a:pt x="288" y="248"/>
                  </a:cubicBezTo>
                  <a:cubicBezTo>
                    <a:pt x="288" y="248"/>
                    <a:pt x="287" y="248"/>
                    <a:pt x="287" y="249"/>
                  </a:cubicBezTo>
                  <a:cubicBezTo>
                    <a:pt x="287" y="245"/>
                    <a:pt x="286" y="240"/>
                    <a:pt x="288" y="239"/>
                  </a:cubicBezTo>
                  <a:cubicBezTo>
                    <a:pt x="290" y="237"/>
                    <a:pt x="291" y="236"/>
                    <a:pt x="292" y="234"/>
                  </a:cubicBezTo>
                  <a:cubicBezTo>
                    <a:pt x="287" y="233"/>
                    <a:pt x="282" y="232"/>
                    <a:pt x="276" y="231"/>
                  </a:cubicBezTo>
                  <a:cubicBezTo>
                    <a:pt x="275" y="231"/>
                    <a:pt x="273" y="230"/>
                    <a:pt x="272" y="230"/>
                  </a:cubicBezTo>
                  <a:cubicBezTo>
                    <a:pt x="262" y="230"/>
                    <a:pt x="259" y="236"/>
                    <a:pt x="263" y="247"/>
                  </a:cubicBezTo>
                  <a:cubicBezTo>
                    <a:pt x="270" y="267"/>
                    <a:pt x="277" y="287"/>
                    <a:pt x="283" y="308"/>
                  </a:cubicBezTo>
                  <a:cubicBezTo>
                    <a:pt x="289" y="325"/>
                    <a:pt x="282" y="334"/>
                    <a:pt x="265" y="335"/>
                  </a:cubicBezTo>
                  <a:cubicBezTo>
                    <a:pt x="260" y="335"/>
                    <a:pt x="255" y="335"/>
                    <a:pt x="250" y="335"/>
                  </a:cubicBezTo>
                  <a:cubicBezTo>
                    <a:pt x="250" y="335"/>
                    <a:pt x="250" y="335"/>
                    <a:pt x="249" y="335"/>
                  </a:cubicBezTo>
                  <a:cubicBezTo>
                    <a:pt x="246" y="335"/>
                    <a:pt x="242" y="335"/>
                    <a:pt x="240" y="333"/>
                  </a:cubicBezTo>
                  <a:cubicBezTo>
                    <a:pt x="232" y="326"/>
                    <a:pt x="226" y="322"/>
                    <a:pt x="218" y="322"/>
                  </a:cubicBezTo>
                  <a:cubicBezTo>
                    <a:pt x="213" y="322"/>
                    <a:pt x="208" y="323"/>
                    <a:pt x="202" y="326"/>
                  </a:cubicBezTo>
                  <a:cubicBezTo>
                    <a:pt x="218" y="342"/>
                    <a:pt x="234" y="356"/>
                    <a:pt x="256" y="364"/>
                  </a:cubicBezTo>
                  <a:cubicBezTo>
                    <a:pt x="253" y="364"/>
                    <a:pt x="251" y="364"/>
                    <a:pt x="249" y="364"/>
                  </a:cubicBezTo>
                  <a:cubicBezTo>
                    <a:pt x="243" y="364"/>
                    <a:pt x="237" y="363"/>
                    <a:pt x="232" y="362"/>
                  </a:cubicBezTo>
                  <a:cubicBezTo>
                    <a:pt x="227" y="362"/>
                    <a:pt x="221" y="360"/>
                    <a:pt x="216" y="360"/>
                  </a:cubicBezTo>
                  <a:cubicBezTo>
                    <a:pt x="215" y="360"/>
                    <a:pt x="213" y="361"/>
                    <a:pt x="212" y="361"/>
                  </a:cubicBezTo>
                  <a:cubicBezTo>
                    <a:pt x="200" y="363"/>
                    <a:pt x="189" y="365"/>
                    <a:pt x="178" y="370"/>
                  </a:cubicBezTo>
                  <a:cubicBezTo>
                    <a:pt x="174" y="372"/>
                    <a:pt x="170" y="372"/>
                    <a:pt x="166" y="372"/>
                  </a:cubicBezTo>
                  <a:cubicBezTo>
                    <a:pt x="158" y="372"/>
                    <a:pt x="151" y="369"/>
                    <a:pt x="144" y="364"/>
                  </a:cubicBezTo>
                  <a:cubicBezTo>
                    <a:pt x="130" y="354"/>
                    <a:pt x="115" y="349"/>
                    <a:pt x="98" y="349"/>
                  </a:cubicBezTo>
                  <a:cubicBezTo>
                    <a:pt x="96" y="349"/>
                    <a:pt x="94" y="349"/>
                    <a:pt x="91" y="349"/>
                  </a:cubicBezTo>
                  <a:cubicBezTo>
                    <a:pt x="74" y="350"/>
                    <a:pt x="57" y="352"/>
                    <a:pt x="40" y="354"/>
                  </a:cubicBezTo>
                  <a:cubicBezTo>
                    <a:pt x="34" y="355"/>
                    <a:pt x="28" y="359"/>
                    <a:pt x="21" y="361"/>
                  </a:cubicBezTo>
                  <a:cubicBezTo>
                    <a:pt x="20" y="356"/>
                    <a:pt x="17" y="355"/>
                    <a:pt x="14" y="355"/>
                  </a:cubicBezTo>
                  <a:cubicBezTo>
                    <a:pt x="12" y="355"/>
                    <a:pt x="11" y="355"/>
                    <a:pt x="9" y="355"/>
                  </a:cubicBezTo>
                  <a:cubicBezTo>
                    <a:pt x="7" y="355"/>
                    <a:pt x="5" y="356"/>
                    <a:pt x="3" y="356"/>
                  </a:cubicBezTo>
                  <a:cubicBezTo>
                    <a:pt x="2" y="356"/>
                    <a:pt x="1" y="356"/>
                    <a:pt x="0" y="355"/>
                  </a:cubicBezTo>
                  <a:cubicBezTo>
                    <a:pt x="1" y="364"/>
                    <a:pt x="2" y="371"/>
                    <a:pt x="5" y="376"/>
                  </a:cubicBezTo>
                  <a:cubicBezTo>
                    <a:pt x="8" y="384"/>
                    <a:pt x="20" y="391"/>
                    <a:pt x="29" y="391"/>
                  </a:cubicBezTo>
                  <a:cubicBezTo>
                    <a:pt x="31" y="391"/>
                    <a:pt x="33" y="390"/>
                    <a:pt x="35" y="389"/>
                  </a:cubicBezTo>
                  <a:cubicBezTo>
                    <a:pt x="39" y="386"/>
                    <a:pt x="39" y="376"/>
                    <a:pt x="40" y="369"/>
                  </a:cubicBezTo>
                  <a:cubicBezTo>
                    <a:pt x="44" y="371"/>
                    <a:pt x="45" y="375"/>
                    <a:pt x="47" y="378"/>
                  </a:cubicBezTo>
                  <a:cubicBezTo>
                    <a:pt x="49" y="382"/>
                    <a:pt x="54" y="387"/>
                    <a:pt x="55" y="387"/>
                  </a:cubicBezTo>
                  <a:cubicBezTo>
                    <a:pt x="55" y="387"/>
                    <a:pt x="55" y="387"/>
                    <a:pt x="55" y="387"/>
                  </a:cubicBezTo>
                  <a:cubicBezTo>
                    <a:pt x="58" y="385"/>
                    <a:pt x="61" y="384"/>
                    <a:pt x="63" y="384"/>
                  </a:cubicBezTo>
                  <a:cubicBezTo>
                    <a:pt x="70" y="384"/>
                    <a:pt x="75" y="388"/>
                    <a:pt x="82" y="390"/>
                  </a:cubicBezTo>
                  <a:cubicBezTo>
                    <a:pt x="109" y="396"/>
                    <a:pt x="114" y="421"/>
                    <a:pt x="125" y="442"/>
                  </a:cubicBezTo>
                  <a:cubicBezTo>
                    <a:pt x="126" y="443"/>
                    <a:pt x="126" y="446"/>
                    <a:pt x="125" y="448"/>
                  </a:cubicBezTo>
                  <a:cubicBezTo>
                    <a:pt x="116" y="469"/>
                    <a:pt x="106" y="491"/>
                    <a:pt x="96" y="511"/>
                  </a:cubicBezTo>
                  <a:cubicBezTo>
                    <a:pt x="94" y="515"/>
                    <a:pt x="88" y="518"/>
                    <a:pt x="84" y="518"/>
                  </a:cubicBezTo>
                  <a:cubicBezTo>
                    <a:pt x="84" y="518"/>
                    <a:pt x="84" y="518"/>
                    <a:pt x="83" y="518"/>
                  </a:cubicBezTo>
                  <a:cubicBezTo>
                    <a:pt x="80" y="517"/>
                    <a:pt x="78" y="517"/>
                    <a:pt x="75" y="517"/>
                  </a:cubicBezTo>
                  <a:cubicBezTo>
                    <a:pt x="68" y="517"/>
                    <a:pt x="64" y="521"/>
                    <a:pt x="60" y="527"/>
                  </a:cubicBezTo>
                  <a:cubicBezTo>
                    <a:pt x="54" y="528"/>
                    <a:pt x="46" y="530"/>
                    <a:pt x="47" y="532"/>
                  </a:cubicBezTo>
                  <a:cubicBezTo>
                    <a:pt x="47" y="537"/>
                    <a:pt x="49" y="545"/>
                    <a:pt x="53" y="548"/>
                  </a:cubicBezTo>
                  <a:cubicBezTo>
                    <a:pt x="73" y="563"/>
                    <a:pt x="95" y="578"/>
                    <a:pt x="117" y="593"/>
                  </a:cubicBezTo>
                  <a:cubicBezTo>
                    <a:pt x="116" y="593"/>
                    <a:pt x="116" y="595"/>
                    <a:pt x="115" y="597"/>
                  </a:cubicBezTo>
                  <a:cubicBezTo>
                    <a:pt x="114" y="601"/>
                    <a:pt x="112" y="605"/>
                    <a:pt x="111" y="610"/>
                  </a:cubicBezTo>
                  <a:cubicBezTo>
                    <a:pt x="115" y="610"/>
                    <a:pt x="120" y="612"/>
                    <a:pt x="124" y="612"/>
                  </a:cubicBezTo>
                  <a:cubicBezTo>
                    <a:pt x="124" y="612"/>
                    <a:pt x="125" y="612"/>
                    <a:pt x="126" y="612"/>
                  </a:cubicBezTo>
                  <a:cubicBezTo>
                    <a:pt x="139" y="610"/>
                    <a:pt x="152" y="608"/>
                    <a:pt x="165" y="607"/>
                  </a:cubicBezTo>
                  <a:cubicBezTo>
                    <a:pt x="165" y="607"/>
                    <a:pt x="165" y="607"/>
                    <a:pt x="166" y="607"/>
                  </a:cubicBezTo>
                  <a:cubicBezTo>
                    <a:pt x="172" y="607"/>
                    <a:pt x="180" y="610"/>
                    <a:pt x="185" y="613"/>
                  </a:cubicBezTo>
                  <a:cubicBezTo>
                    <a:pt x="196" y="621"/>
                    <a:pt x="195" y="625"/>
                    <a:pt x="184" y="632"/>
                  </a:cubicBezTo>
                  <a:cubicBezTo>
                    <a:pt x="176" y="637"/>
                    <a:pt x="165" y="640"/>
                    <a:pt x="162" y="653"/>
                  </a:cubicBezTo>
                  <a:cubicBezTo>
                    <a:pt x="157" y="669"/>
                    <a:pt x="157" y="683"/>
                    <a:pt x="167" y="699"/>
                  </a:cubicBezTo>
                  <a:cubicBezTo>
                    <a:pt x="183" y="724"/>
                    <a:pt x="186" y="728"/>
                    <a:pt x="156" y="739"/>
                  </a:cubicBezTo>
                  <a:cubicBezTo>
                    <a:pt x="151" y="741"/>
                    <a:pt x="147" y="744"/>
                    <a:pt x="143" y="747"/>
                  </a:cubicBezTo>
                  <a:cubicBezTo>
                    <a:pt x="120" y="759"/>
                    <a:pt x="97" y="771"/>
                    <a:pt x="74" y="783"/>
                  </a:cubicBezTo>
                  <a:cubicBezTo>
                    <a:pt x="75" y="785"/>
                    <a:pt x="75" y="786"/>
                    <a:pt x="76" y="788"/>
                  </a:cubicBezTo>
                  <a:cubicBezTo>
                    <a:pt x="77" y="788"/>
                    <a:pt x="78" y="788"/>
                    <a:pt x="79" y="788"/>
                  </a:cubicBezTo>
                  <a:cubicBezTo>
                    <a:pt x="81" y="788"/>
                    <a:pt x="83" y="788"/>
                    <a:pt x="85" y="788"/>
                  </a:cubicBezTo>
                  <a:cubicBezTo>
                    <a:pt x="86" y="788"/>
                    <a:pt x="88" y="788"/>
                    <a:pt x="90" y="788"/>
                  </a:cubicBezTo>
                  <a:cubicBezTo>
                    <a:pt x="95" y="788"/>
                    <a:pt x="100" y="788"/>
                    <a:pt x="104" y="787"/>
                  </a:cubicBezTo>
                  <a:cubicBezTo>
                    <a:pt x="113" y="785"/>
                    <a:pt x="124" y="781"/>
                    <a:pt x="130" y="775"/>
                  </a:cubicBezTo>
                  <a:cubicBezTo>
                    <a:pt x="136" y="768"/>
                    <a:pt x="142" y="766"/>
                    <a:pt x="150" y="763"/>
                  </a:cubicBezTo>
                  <a:cubicBezTo>
                    <a:pt x="158" y="760"/>
                    <a:pt x="167" y="757"/>
                    <a:pt x="175" y="755"/>
                  </a:cubicBezTo>
                  <a:cubicBezTo>
                    <a:pt x="179" y="754"/>
                    <a:pt x="183" y="754"/>
                    <a:pt x="188" y="754"/>
                  </a:cubicBezTo>
                  <a:cubicBezTo>
                    <a:pt x="189" y="754"/>
                    <a:pt x="191" y="754"/>
                    <a:pt x="192" y="754"/>
                  </a:cubicBezTo>
                  <a:cubicBezTo>
                    <a:pt x="206" y="755"/>
                    <a:pt x="220" y="758"/>
                    <a:pt x="234" y="760"/>
                  </a:cubicBezTo>
                  <a:cubicBezTo>
                    <a:pt x="232" y="751"/>
                    <a:pt x="230" y="742"/>
                    <a:pt x="227" y="731"/>
                  </a:cubicBezTo>
                  <a:cubicBezTo>
                    <a:pt x="234" y="739"/>
                    <a:pt x="240" y="742"/>
                    <a:pt x="246" y="742"/>
                  </a:cubicBezTo>
                  <a:cubicBezTo>
                    <a:pt x="250" y="742"/>
                    <a:pt x="255" y="740"/>
                    <a:pt x="262" y="737"/>
                  </a:cubicBezTo>
                  <a:cubicBezTo>
                    <a:pt x="262" y="737"/>
                    <a:pt x="262" y="737"/>
                    <a:pt x="262" y="737"/>
                  </a:cubicBezTo>
                  <a:cubicBezTo>
                    <a:pt x="253" y="731"/>
                    <a:pt x="243" y="727"/>
                    <a:pt x="233" y="723"/>
                  </a:cubicBezTo>
                  <a:cubicBezTo>
                    <a:pt x="232" y="724"/>
                    <a:pt x="232" y="726"/>
                    <a:pt x="231" y="727"/>
                  </a:cubicBezTo>
                  <a:cubicBezTo>
                    <a:pt x="231" y="725"/>
                    <a:pt x="230" y="724"/>
                    <a:pt x="230" y="722"/>
                  </a:cubicBezTo>
                  <a:cubicBezTo>
                    <a:pt x="223" y="720"/>
                    <a:pt x="217" y="719"/>
                    <a:pt x="211" y="718"/>
                  </a:cubicBezTo>
                  <a:cubicBezTo>
                    <a:pt x="209" y="721"/>
                    <a:pt x="205" y="723"/>
                    <a:pt x="203" y="723"/>
                  </a:cubicBezTo>
                  <a:cubicBezTo>
                    <a:pt x="203" y="723"/>
                    <a:pt x="203" y="723"/>
                    <a:pt x="202" y="723"/>
                  </a:cubicBezTo>
                  <a:cubicBezTo>
                    <a:pt x="201" y="723"/>
                    <a:pt x="200" y="723"/>
                    <a:pt x="199" y="723"/>
                  </a:cubicBezTo>
                  <a:cubicBezTo>
                    <a:pt x="198" y="723"/>
                    <a:pt x="197" y="723"/>
                    <a:pt x="196" y="723"/>
                  </a:cubicBezTo>
                  <a:cubicBezTo>
                    <a:pt x="195" y="723"/>
                    <a:pt x="194" y="723"/>
                    <a:pt x="193" y="723"/>
                  </a:cubicBezTo>
                  <a:cubicBezTo>
                    <a:pt x="188" y="723"/>
                    <a:pt x="184" y="722"/>
                    <a:pt x="182" y="715"/>
                  </a:cubicBezTo>
                  <a:cubicBezTo>
                    <a:pt x="179" y="705"/>
                    <a:pt x="175" y="695"/>
                    <a:pt x="179" y="683"/>
                  </a:cubicBezTo>
                  <a:cubicBezTo>
                    <a:pt x="183" y="672"/>
                    <a:pt x="177" y="659"/>
                    <a:pt x="187" y="648"/>
                  </a:cubicBezTo>
                  <a:cubicBezTo>
                    <a:pt x="193" y="642"/>
                    <a:pt x="202" y="636"/>
                    <a:pt x="209" y="636"/>
                  </a:cubicBezTo>
                  <a:cubicBezTo>
                    <a:pt x="212" y="636"/>
                    <a:pt x="214" y="636"/>
                    <a:pt x="215" y="638"/>
                  </a:cubicBezTo>
                  <a:cubicBezTo>
                    <a:pt x="222" y="645"/>
                    <a:pt x="220" y="653"/>
                    <a:pt x="216" y="662"/>
                  </a:cubicBezTo>
                  <a:cubicBezTo>
                    <a:pt x="210" y="675"/>
                    <a:pt x="205" y="686"/>
                    <a:pt x="189" y="691"/>
                  </a:cubicBezTo>
                  <a:cubicBezTo>
                    <a:pt x="194" y="694"/>
                    <a:pt x="198" y="698"/>
                    <a:pt x="203" y="701"/>
                  </a:cubicBezTo>
                  <a:cubicBezTo>
                    <a:pt x="206" y="703"/>
                    <a:pt x="208" y="705"/>
                    <a:pt x="210" y="707"/>
                  </a:cubicBezTo>
                  <a:cubicBezTo>
                    <a:pt x="216" y="677"/>
                    <a:pt x="219" y="648"/>
                    <a:pt x="229" y="623"/>
                  </a:cubicBezTo>
                  <a:cubicBezTo>
                    <a:pt x="250" y="574"/>
                    <a:pt x="272" y="527"/>
                    <a:pt x="334" y="515"/>
                  </a:cubicBezTo>
                  <a:cubicBezTo>
                    <a:pt x="352" y="512"/>
                    <a:pt x="370" y="507"/>
                    <a:pt x="388" y="505"/>
                  </a:cubicBezTo>
                  <a:cubicBezTo>
                    <a:pt x="387" y="497"/>
                    <a:pt x="387" y="490"/>
                    <a:pt x="386" y="482"/>
                  </a:cubicBezTo>
                  <a:cubicBezTo>
                    <a:pt x="386" y="470"/>
                    <a:pt x="385" y="458"/>
                    <a:pt x="387" y="447"/>
                  </a:cubicBezTo>
                  <a:cubicBezTo>
                    <a:pt x="389" y="438"/>
                    <a:pt x="393" y="428"/>
                    <a:pt x="397" y="420"/>
                  </a:cubicBezTo>
                  <a:cubicBezTo>
                    <a:pt x="407" y="402"/>
                    <a:pt x="407" y="389"/>
                    <a:pt x="395" y="372"/>
                  </a:cubicBezTo>
                  <a:cubicBezTo>
                    <a:pt x="387" y="361"/>
                    <a:pt x="388" y="331"/>
                    <a:pt x="398" y="322"/>
                  </a:cubicBezTo>
                  <a:cubicBezTo>
                    <a:pt x="399" y="321"/>
                    <a:pt x="401" y="320"/>
                    <a:pt x="403" y="320"/>
                  </a:cubicBezTo>
                  <a:cubicBezTo>
                    <a:pt x="405" y="320"/>
                    <a:pt x="406" y="321"/>
                    <a:pt x="408" y="321"/>
                  </a:cubicBezTo>
                  <a:cubicBezTo>
                    <a:pt x="412" y="322"/>
                    <a:pt x="416" y="322"/>
                    <a:pt x="420" y="322"/>
                  </a:cubicBezTo>
                  <a:cubicBezTo>
                    <a:pt x="427" y="322"/>
                    <a:pt x="435" y="321"/>
                    <a:pt x="442" y="318"/>
                  </a:cubicBezTo>
                  <a:cubicBezTo>
                    <a:pt x="454" y="313"/>
                    <a:pt x="461" y="304"/>
                    <a:pt x="466" y="292"/>
                  </a:cubicBezTo>
                  <a:cubicBezTo>
                    <a:pt x="468" y="286"/>
                    <a:pt x="472" y="284"/>
                    <a:pt x="477" y="282"/>
                  </a:cubicBezTo>
                  <a:cubicBezTo>
                    <a:pt x="490" y="278"/>
                    <a:pt x="502" y="273"/>
                    <a:pt x="514" y="268"/>
                  </a:cubicBezTo>
                  <a:cubicBezTo>
                    <a:pt x="516" y="267"/>
                    <a:pt x="518" y="266"/>
                    <a:pt x="519" y="264"/>
                  </a:cubicBezTo>
                  <a:cubicBezTo>
                    <a:pt x="519" y="264"/>
                    <a:pt x="519" y="264"/>
                    <a:pt x="519" y="264"/>
                  </a:cubicBezTo>
                  <a:cubicBezTo>
                    <a:pt x="516" y="259"/>
                    <a:pt x="516" y="252"/>
                    <a:pt x="519" y="244"/>
                  </a:cubicBezTo>
                  <a:cubicBezTo>
                    <a:pt x="522" y="236"/>
                    <a:pt x="525" y="228"/>
                    <a:pt x="524" y="220"/>
                  </a:cubicBezTo>
                  <a:cubicBezTo>
                    <a:pt x="520" y="200"/>
                    <a:pt x="513" y="180"/>
                    <a:pt x="508" y="160"/>
                  </a:cubicBezTo>
                  <a:cubicBezTo>
                    <a:pt x="502" y="138"/>
                    <a:pt x="497" y="115"/>
                    <a:pt x="491" y="93"/>
                  </a:cubicBezTo>
                  <a:cubicBezTo>
                    <a:pt x="489" y="85"/>
                    <a:pt x="488" y="77"/>
                    <a:pt x="486" y="69"/>
                  </a:cubicBezTo>
                  <a:cubicBezTo>
                    <a:pt x="484" y="70"/>
                    <a:pt x="483" y="70"/>
                    <a:pt x="481" y="70"/>
                  </a:cubicBezTo>
                  <a:cubicBezTo>
                    <a:pt x="483" y="84"/>
                    <a:pt x="483" y="97"/>
                    <a:pt x="486" y="110"/>
                  </a:cubicBezTo>
                  <a:cubicBezTo>
                    <a:pt x="489" y="127"/>
                    <a:pt x="498" y="143"/>
                    <a:pt x="496" y="159"/>
                  </a:cubicBezTo>
                  <a:cubicBezTo>
                    <a:pt x="494" y="177"/>
                    <a:pt x="511" y="190"/>
                    <a:pt x="504" y="208"/>
                  </a:cubicBezTo>
                  <a:cubicBezTo>
                    <a:pt x="517" y="217"/>
                    <a:pt x="510" y="226"/>
                    <a:pt x="505" y="236"/>
                  </a:cubicBezTo>
                  <a:cubicBezTo>
                    <a:pt x="501" y="244"/>
                    <a:pt x="495" y="248"/>
                    <a:pt x="489" y="248"/>
                  </a:cubicBezTo>
                  <a:cubicBezTo>
                    <a:pt x="486" y="248"/>
                    <a:pt x="482" y="247"/>
                    <a:pt x="479" y="245"/>
                  </a:cubicBezTo>
                  <a:cubicBezTo>
                    <a:pt x="463" y="233"/>
                    <a:pt x="447" y="220"/>
                    <a:pt x="439" y="200"/>
                  </a:cubicBezTo>
                  <a:cubicBezTo>
                    <a:pt x="431" y="180"/>
                    <a:pt x="423" y="160"/>
                    <a:pt x="412" y="140"/>
                  </a:cubicBezTo>
                  <a:cubicBezTo>
                    <a:pt x="405" y="127"/>
                    <a:pt x="396" y="115"/>
                    <a:pt x="394" y="99"/>
                  </a:cubicBezTo>
                  <a:cubicBezTo>
                    <a:pt x="393" y="88"/>
                    <a:pt x="390" y="77"/>
                    <a:pt x="384" y="69"/>
                  </a:cubicBezTo>
                  <a:cubicBezTo>
                    <a:pt x="376" y="60"/>
                    <a:pt x="371" y="51"/>
                    <a:pt x="370" y="39"/>
                  </a:cubicBezTo>
                  <a:cubicBezTo>
                    <a:pt x="369" y="33"/>
                    <a:pt x="365" y="26"/>
                    <a:pt x="361" y="22"/>
                  </a:cubicBezTo>
                  <a:cubicBezTo>
                    <a:pt x="352" y="14"/>
                    <a:pt x="342" y="8"/>
                    <a:pt x="3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363"/>
              <a:ext cx="230" cy="233"/>
            </a:xfrm>
            <a:custGeom>
              <a:avLst/>
              <a:gdLst>
                <a:gd name="T0" fmla="*/ 239 w 320"/>
                <a:gd name="T1" fmla="*/ 205 h 324"/>
                <a:gd name="T2" fmla="*/ 189 w 320"/>
                <a:gd name="T3" fmla="*/ 240 h 324"/>
                <a:gd name="T4" fmla="*/ 156 w 320"/>
                <a:gd name="T5" fmla="*/ 268 h 324"/>
                <a:gd name="T6" fmla="*/ 102 w 320"/>
                <a:gd name="T7" fmla="*/ 303 h 324"/>
                <a:gd name="T8" fmla="*/ 126 w 320"/>
                <a:gd name="T9" fmla="*/ 324 h 324"/>
                <a:gd name="T10" fmla="*/ 167 w 320"/>
                <a:gd name="T11" fmla="*/ 312 h 324"/>
                <a:gd name="T12" fmla="*/ 182 w 320"/>
                <a:gd name="T13" fmla="*/ 300 h 324"/>
                <a:gd name="T14" fmla="*/ 214 w 320"/>
                <a:gd name="T15" fmla="*/ 296 h 324"/>
                <a:gd name="T16" fmla="*/ 256 w 320"/>
                <a:gd name="T17" fmla="*/ 293 h 324"/>
                <a:gd name="T18" fmla="*/ 296 w 320"/>
                <a:gd name="T19" fmla="*/ 283 h 324"/>
                <a:gd name="T20" fmla="*/ 320 w 320"/>
                <a:gd name="T21" fmla="*/ 223 h 324"/>
                <a:gd name="T22" fmla="*/ 301 w 320"/>
                <a:gd name="T23" fmla="*/ 209 h 324"/>
                <a:gd name="T24" fmla="*/ 283 w 320"/>
                <a:gd name="T25" fmla="*/ 197 h 324"/>
                <a:gd name="T26" fmla="*/ 130 w 320"/>
                <a:gd name="T27" fmla="*/ 110 h 324"/>
                <a:gd name="T28" fmla="*/ 125 w 320"/>
                <a:gd name="T29" fmla="*/ 99 h 324"/>
                <a:gd name="T30" fmla="*/ 162 w 320"/>
                <a:gd name="T31" fmla="*/ 89 h 324"/>
                <a:gd name="T32" fmla="*/ 173 w 320"/>
                <a:gd name="T33" fmla="*/ 89 h 324"/>
                <a:gd name="T34" fmla="*/ 173 w 320"/>
                <a:gd name="T35" fmla="*/ 98 h 324"/>
                <a:gd name="T36" fmla="*/ 130 w 320"/>
                <a:gd name="T37" fmla="*/ 110 h 324"/>
                <a:gd name="T38" fmla="*/ 221 w 320"/>
                <a:gd name="T39" fmla="*/ 25 h 324"/>
                <a:gd name="T40" fmla="*/ 192 w 320"/>
                <a:gd name="T41" fmla="*/ 68 h 324"/>
                <a:gd name="T42" fmla="*/ 164 w 320"/>
                <a:gd name="T43" fmla="*/ 64 h 324"/>
                <a:gd name="T44" fmla="*/ 134 w 320"/>
                <a:gd name="T45" fmla="*/ 50 h 324"/>
                <a:gd name="T46" fmla="*/ 129 w 320"/>
                <a:gd name="T47" fmla="*/ 54 h 324"/>
                <a:gd name="T48" fmla="*/ 81 w 320"/>
                <a:gd name="T49" fmla="*/ 78 h 324"/>
                <a:gd name="T50" fmla="*/ 35 w 320"/>
                <a:gd name="T51" fmla="*/ 108 h 324"/>
                <a:gd name="T52" fmla="*/ 18 w 320"/>
                <a:gd name="T53" fmla="*/ 106 h 324"/>
                <a:gd name="T54" fmla="*/ 10 w 320"/>
                <a:gd name="T55" fmla="*/ 158 h 324"/>
                <a:gd name="T56" fmla="*/ 2 w 320"/>
                <a:gd name="T57" fmla="*/ 233 h 324"/>
                <a:gd name="T58" fmla="*/ 3 w 320"/>
                <a:gd name="T59" fmla="*/ 291 h 324"/>
                <a:gd name="T60" fmla="*/ 60 w 320"/>
                <a:gd name="T61" fmla="*/ 298 h 324"/>
                <a:gd name="T62" fmla="*/ 68 w 320"/>
                <a:gd name="T63" fmla="*/ 301 h 324"/>
                <a:gd name="T64" fmla="*/ 72 w 320"/>
                <a:gd name="T65" fmla="*/ 280 h 324"/>
                <a:gd name="T66" fmla="*/ 82 w 320"/>
                <a:gd name="T67" fmla="*/ 261 h 324"/>
                <a:gd name="T68" fmla="*/ 154 w 320"/>
                <a:gd name="T69" fmla="*/ 228 h 324"/>
                <a:gd name="T70" fmla="*/ 204 w 320"/>
                <a:gd name="T71" fmla="*/ 193 h 324"/>
                <a:gd name="T72" fmla="*/ 247 w 320"/>
                <a:gd name="T73" fmla="*/ 158 h 324"/>
                <a:gd name="T74" fmla="*/ 255 w 320"/>
                <a:gd name="T75" fmla="*/ 147 h 324"/>
                <a:gd name="T76" fmla="*/ 257 w 320"/>
                <a:gd name="T77" fmla="*/ 118 h 324"/>
                <a:gd name="T78" fmla="*/ 248 w 320"/>
                <a:gd name="T79" fmla="*/ 102 h 324"/>
                <a:gd name="T80" fmla="*/ 233 w 320"/>
                <a:gd name="T81" fmla="*/ 90 h 324"/>
                <a:gd name="T82" fmla="*/ 204 w 320"/>
                <a:gd name="T83" fmla="*/ 94 h 324"/>
                <a:gd name="T84" fmla="*/ 213 w 320"/>
                <a:gd name="T85" fmla="*/ 80 h 324"/>
                <a:gd name="T86" fmla="*/ 236 w 320"/>
                <a:gd name="T87" fmla="*/ 69 h 324"/>
                <a:gd name="T88" fmla="*/ 231 w 320"/>
                <a:gd name="T89" fmla="*/ 45 h 324"/>
                <a:gd name="T90" fmla="*/ 247 w 320"/>
                <a:gd name="T91" fmla="*/ 11 h 324"/>
                <a:gd name="T92" fmla="*/ 238 w 320"/>
                <a:gd name="T93" fmla="*/ 5 h 324"/>
                <a:gd name="T94" fmla="*/ 235 w 320"/>
                <a:gd name="T95" fmla="*/ 5 h 324"/>
                <a:gd name="T96" fmla="*/ 236 w 320"/>
                <a:gd name="T97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24">
                  <a:moveTo>
                    <a:pt x="270" y="196"/>
                  </a:moveTo>
                  <a:cubicBezTo>
                    <a:pt x="259" y="196"/>
                    <a:pt x="249" y="199"/>
                    <a:pt x="239" y="205"/>
                  </a:cubicBezTo>
                  <a:cubicBezTo>
                    <a:pt x="224" y="215"/>
                    <a:pt x="209" y="225"/>
                    <a:pt x="195" y="237"/>
                  </a:cubicBezTo>
                  <a:cubicBezTo>
                    <a:pt x="193" y="238"/>
                    <a:pt x="191" y="239"/>
                    <a:pt x="189" y="240"/>
                  </a:cubicBezTo>
                  <a:cubicBezTo>
                    <a:pt x="183" y="243"/>
                    <a:pt x="178" y="247"/>
                    <a:pt x="173" y="252"/>
                  </a:cubicBezTo>
                  <a:cubicBezTo>
                    <a:pt x="168" y="258"/>
                    <a:pt x="162" y="263"/>
                    <a:pt x="156" y="268"/>
                  </a:cubicBezTo>
                  <a:cubicBezTo>
                    <a:pt x="152" y="272"/>
                    <a:pt x="147" y="276"/>
                    <a:pt x="143" y="280"/>
                  </a:cubicBezTo>
                  <a:cubicBezTo>
                    <a:pt x="131" y="292"/>
                    <a:pt x="118" y="301"/>
                    <a:pt x="102" y="303"/>
                  </a:cubicBezTo>
                  <a:cubicBezTo>
                    <a:pt x="103" y="310"/>
                    <a:pt x="106" y="315"/>
                    <a:pt x="112" y="319"/>
                  </a:cubicBezTo>
                  <a:cubicBezTo>
                    <a:pt x="116" y="323"/>
                    <a:pt x="121" y="324"/>
                    <a:pt x="126" y="324"/>
                  </a:cubicBezTo>
                  <a:cubicBezTo>
                    <a:pt x="130" y="324"/>
                    <a:pt x="134" y="323"/>
                    <a:pt x="139" y="321"/>
                  </a:cubicBezTo>
                  <a:cubicBezTo>
                    <a:pt x="148" y="318"/>
                    <a:pt x="158" y="316"/>
                    <a:pt x="167" y="312"/>
                  </a:cubicBezTo>
                  <a:cubicBezTo>
                    <a:pt x="171" y="311"/>
                    <a:pt x="175" y="307"/>
                    <a:pt x="179" y="304"/>
                  </a:cubicBezTo>
                  <a:cubicBezTo>
                    <a:pt x="180" y="303"/>
                    <a:pt x="181" y="301"/>
                    <a:pt x="182" y="300"/>
                  </a:cubicBezTo>
                  <a:cubicBezTo>
                    <a:pt x="192" y="299"/>
                    <a:pt x="201" y="296"/>
                    <a:pt x="211" y="296"/>
                  </a:cubicBezTo>
                  <a:cubicBezTo>
                    <a:pt x="212" y="296"/>
                    <a:pt x="213" y="296"/>
                    <a:pt x="214" y="296"/>
                  </a:cubicBezTo>
                  <a:cubicBezTo>
                    <a:pt x="220" y="297"/>
                    <a:pt x="226" y="297"/>
                    <a:pt x="231" y="297"/>
                  </a:cubicBezTo>
                  <a:cubicBezTo>
                    <a:pt x="239" y="297"/>
                    <a:pt x="248" y="296"/>
                    <a:pt x="256" y="293"/>
                  </a:cubicBezTo>
                  <a:cubicBezTo>
                    <a:pt x="267" y="290"/>
                    <a:pt x="278" y="288"/>
                    <a:pt x="289" y="285"/>
                  </a:cubicBezTo>
                  <a:cubicBezTo>
                    <a:pt x="291" y="285"/>
                    <a:pt x="294" y="284"/>
                    <a:pt x="296" y="283"/>
                  </a:cubicBezTo>
                  <a:cubicBezTo>
                    <a:pt x="305" y="278"/>
                    <a:pt x="311" y="273"/>
                    <a:pt x="311" y="259"/>
                  </a:cubicBezTo>
                  <a:cubicBezTo>
                    <a:pt x="311" y="247"/>
                    <a:pt x="316" y="235"/>
                    <a:pt x="320" y="223"/>
                  </a:cubicBezTo>
                  <a:cubicBezTo>
                    <a:pt x="318" y="222"/>
                    <a:pt x="316" y="221"/>
                    <a:pt x="313" y="221"/>
                  </a:cubicBezTo>
                  <a:cubicBezTo>
                    <a:pt x="305" y="220"/>
                    <a:pt x="303" y="218"/>
                    <a:pt x="301" y="209"/>
                  </a:cubicBezTo>
                  <a:cubicBezTo>
                    <a:pt x="300" y="207"/>
                    <a:pt x="298" y="205"/>
                    <a:pt x="296" y="203"/>
                  </a:cubicBezTo>
                  <a:cubicBezTo>
                    <a:pt x="292" y="201"/>
                    <a:pt x="287" y="198"/>
                    <a:pt x="283" y="197"/>
                  </a:cubicBezTo>
                  <a:cubicBezTo>
                    <a:pt x="279" y="196"/>
                    <a:pt x="274" y="196"/>
                    <a:pt x="270" y="196"/>
                  </a:cubicBezTo>
                  <a:moveTo>
                    <a:pt x="130" y="110"/>
                  </a:moveTo>
                  <a:cubicBezTo>
                    <a:pt x="125" y="110"/>
                    <a:pt x="120" y="109"/>
                    <a:pt x="115" y="107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34" y="93"/>
                    <a:pt x="144" y="93"/>
                    <a:pt x="154" y="91"/>
                  </a:cubicBezTo>
                  <a:cubicBezTo>
                    <a:pt x="157" y="90"/>
                    <a:pt x="159" y="90"/>
                    <a:pt x="162" y="89"/>
                  </a:cubicBezTo>
                  <a:cubicBezTo>
                    <a:pt x="164" y="89"/>
                    <a:pt x="167" y="89"/>
                    <a:pt x="170" y="89"/>
                  </a:cubicBezTo>
                  <a:cubicBezTo>
                    <a:pt x="171" y="89"/>
                    <a:pt x="172" y="89"/>
                    <a:pt x="173" y="89"/>
                  </a:cubicBezTo>
                  <a:cubicBezTo>
                    <a:pt x="176" y="89"/>
                    <a:pt x="178" y="92"/>
                    <a:pt x="179" y="94"/>
                  </a:cubicBezTo>
                  <a:cubicBezTo>
                    <a:pt x="179" y="98"/>
                    <a:pt x="176" y="97"/>
                    <a:pt x="173" y="98"/>
                  </a:cubicBezTo>
                  <a:cubicBezTo>
                    <a:pt x="165" y="100"/>
                    <a:pt x="156" y="103"/>
                    <a:pt x="148" y="106"/>
                  </a:cubicBezTo>
                  <a:cubicBezTo>
                    <a:pt x="142" y="108"/>
                    <a:pt x="136" y="110"/>
                    <a:pt x="130" y="110"/>
                  </a:cubicBezTo>
                  <a:moveTo>
                    <a:pt x="236" y="0"/>
                  </a:moveTo>
                  <a:cubicBezTo>
                    <a:pt x="232" y="9"/>
                    <a:pt x="227" y="18"/>
                    <a:pt x="221" y="25"/>
                  </a:cubicBezTo>
                  <a:cubicBezTo>
                    <a:pt x="214" y="33"/>
                    <a:pt x="207" y="40"/>
                    <a:pt x="206" y="51"/>
                  </a:cubicBezTo>
                  <a:cubicBezTo>
                    <a:pt x="206" y="61"/>
                    <a:pt x="201" y="66"/>
                    <a:pt x="192" y="68"/>
                  </a:cubicBezTo>
                  <a:cubicBezTo>
                    <a:pt x="188" y="69"/>
                    <a:pt x="184" y="70"/>
                    <a:pt x="180" y="70"/>
                  </a:cubicBezTo>
                  <a:cubicBezTo>
                    <a:pt x="174" y="70"/>
                    <a:pt x="169" y="69"/>
                    <a:pt x="164" y="64"/>
                  </a:cubicBezTo>
                  <a:cubicBezTo>
                    <a:pt x="160" y="60"/>
                    <a:pt x="154" y="57"/>
                    <a:pt x="149" y="56"/>
                  </a:cubicBezTo>
                  <a:cubicBezTo>
                    <a:pt x="142" y="55"/>
                    <a:pt x="137" y="53"/>
                    <a:pt x="134" y="50"/>
                  </a:cubicBezTo>
                  <a:cubicBezTo>
                    <a:pt x="134" y="50"/>
                    <a:pt x="134" y="50"/>
                    <a:pt x="134" y="50"/>
                  </a:cubicBezTo>
                  <a:cubicBezTo>
                    <a:pt x="133" y="52"/>
                    <a:pt x="131" y="53"/>
                    <a:pt x="129" y="54"/>
                  </a:cubicBezTo>
                  <a:cubicBezTo>
                    <a:pt x="117" y="59"/>
                    <a:pt x="105" y="64"/>
                    <a:pt x="92" y="68"/>
                  </a:cubicBezTo>
                  <a:cubicBezTo>
                    <a:pt x="87" y="70"/>
                    <a:pt x="83" y="72"/>
                    <a:pt x="81" y="78"/>
                  </a:cubicBezTo>
                  <a:cubicBezTo>
                    <a:pt x="76" y="90"/>
                    <a:pt x="69" y="99"/>
                    <a:pt x="57" y="104"/>
                  </a:cubicBezTo>
                  <a:cubicBezTo>
                    <a:pt x="50" y="107"/>
                    <a:pt x="42" y="108"/>
                    <a:pt x="35" y="108"/>
                  </a:cubicBezTo>
                  <a:cubicBezTo>
                    <a:pt x="31" y="108"/>
                    <a:pt x="27" y="108"/>
                    <a:pt x="23" y="107"/>
                  </a:cubicBezTo>
                  <a:cubicBezTo>
                    <a:pt x="21" y="107"/>
                    <a:pt x="20" y="106"/>
                    <a:pt x="18" y="106"/>
                  </a:cubicBezTo>
                  <a:cubicBezTo>
                    <a:pt x="16" y="106"/>
                    <a:pt x="14" y="107"/>
                    <a:pt x="13" y="108"/>
                  </a:cubicBezTo>
                  <a:cubicBezTo>
                    <a:pt x="3" y="117"/>
                    <a:pt x="2" y="147"/>
                    <a:pt x="10" y="158"/>
                  </a:cubicBezTo>
                  <a:cubicBezTo>
                    <a:pt x="22" y="175"/>
                    <a:pt x="22" y="188"/>
                    <a:pt x="12" y="206"/>
                  </a:cubicBezTo>
                  <a:cubicBezTo>
                    <a:pt x="8" y="214"/>
                    <a:pt x="4" y="224"/>
                    <a:pt x="2" y="233"/>
                  </a:cubicBezTo>
                  <a:cubicBezTo>
                    <a:pt x="0" y="244"/>
                    <a:pt x="1" y="256"/>
                    <a:pt x="1" y="268"/>
                  </a:cubicBezTo>
                  <a:cubicBezTo>
                    <a:pt x="2" y="276"/>
                    <a:pt x="2" y="283"/>
                    <a:pt x="3" y="291"/>
                  </a:cubicBezTo>
                  <a:cubicBezTo>
                    <a:pt x="8" y="290"/>
                    <a:pt x="14" y="290"/>
                    <a:pt x="19" y="290"/>
                  </a:cubicBezTo>
                  <a:cubicBezTo>
                    <a:pt x="33" y="290"/>
                    <a:pt x="46" y="292"/>
                    <a:pt x="60" y="298"/>
                  </a:cubicBezTo>
                  <a:cubicBezTo>
                    <a:pt x="62" y="299"/>
                    <a:pt x="65" y="301"/>
                    <a:pt x="68" y="302"/>
                  </a:cubicBezTo>
                  <a:cubicBezTo>
                    <a:pt x="68" y="302"/>
                    <a:pt x="68" y="302"/>
                    <a:pt x="68" y="301"/>
                  </a:cubicBezTo>
                  <a:cubicBezTo>
                    <a:pt x="70" y="299"/>
                    <a:pt x="71" y="297"/>
                    <a:pt x="73" y="295"/>
                  </a:cubicBezTo>
                  <a:cubicBezTo>
                    <a:pt x="71" y="292"/>
                    <a:pt x="72" y="285"/>
                    <a:pt x="72" y="280"/>
                  </a:cubicBezTo>
                  <a:cubicBezTo>
                    <a:pt x="72" y="277"/>
                    <a:pt x="73" y="274"/>
                    <a:pt x="75" y="271"/>
                  </a:cubicBezTo>
                  <a:cubicBezTo>
                    <a:pt x="77" y="268"/>
                    <a:pt x="79" y="264"/>
                    <a:pt x="82" y="261"/>
                  </a:cubicBezTo>
                  <a:cubicBezTo>
                    <a:pt x="96" y="247"/>
                    <a:pt x="115" y="242"/>
                    <a:pt x="135" y="237"/>
                  </a:cubicBezTo>
                  <a:cubicBezTo>
                    <a:pt x="141" y="235"/>
                    <a:pt x="147" y="231"/>
                    <a:pt x="154" y="228"/>
                  </a:cubicBezTo>
                  <a:cubicBezTo>
                    <a:pt x="168" y="221"/>
                    <a:pt x="181" y="214"/>
                    <a:pt x="196" y="207"/>
                  </a:cubicBezTo>
                  <a:cubicBezTo>
                    <a:pt x="204" y="204"/>
                    <a:pt x="206" y="202"/>
                    <a:pt x="204" y="193"/>
                  </a:cubicBezTo>
                  <a:cubicBezTo>
                    <a:pt x="202" y="179"/>
                    <a:pt x="208" y="170"/>
                    <a:pt x="223" y="167"/>
                  </a:cubicBezTo>
                  <a:cubicBezTo>
                    <a:pt x="231" y="165"/>
                    <a:pt x="240" y="164"/>
                    <a:pt x="247" y="158"/>
                  </a:cubicBezTo>
                  <a:cubicBezTo>
                    <a:pt x="250" y="155"/>
                    <a:pt x="252" y="151"/>
                    <a:pt x="254" y="148"/>
                  </a:cubicBezTo>
                  <a:cubicBezTo>
                    <a:pt x="255" y="148"/>
                    <a:pt x="255" y="147"/>
                    <a:pt x="255" y="147"/>
                  </a:cubicBezTo>
                  <a:cubicBezTo>
                    <a:pt x="264" y="140"/>
                    <a:pt x="261" y="132"/>
                    <a:pt x="260" y="123"/>
                  </a:cubicBezTo>
                  <a:cubicBezTo>
                    <a:pt x="260" y="121"/>
                    <a:pt x="259" y="119"/>
                    <a:pt x="257" y="118"/>
                  </a:cubicBezTo>
                  <a:cubicBezTo>
                    <a:pt x="255" y="114"/>
                    <a:pt x="252" y="112"/>
                    <a:pt x="253" y="107"/>
                  </a:cubicBezTo>
                  <a:cubicBezTo>
                    <a:pt x="253" y="105"/>
                    <a:pt x="250" y="104"/>
                    <a:pt x="248" y="102"/>
                  </a:cubicBezTo>
                  <a:cubicBezTo>
                    <a:pt x="248" y="96"/>
                    <a:pt x="242" y="90"/>
                    <a:pt x="234" y="90"/>
                  </a:cubicBezTo>
                  <a:cubicBezTo>
                    <a:pt x="233" y="90"/>
                    <a:pt x="233" y="90"/>
                    <a:pt x="233" y="90"/>
                  </a:cubicBezTo>
                  <a:cubicBezTo>
                    <a:pt x="227" y="90"/>
                    <a:pt x="222" y="92"/>
                    <a:pt x="217" y="93"/>
                  </a:cubicBezTo>
                  <a:cubicBezTo>
                    <a:pt x="213" y="93"/>
                    <a:pt x="209" y="94"/>
                    <a:pt x="204" y="94"/>
                  </a:cubicBezTo>
                  <a:cubicBezTo>
                    <a:pt x="205" y="90"/>
                    <a:pt x="205" y="87"/>
                    <a:pt x="207" y="84"/>
                  </a:cubicBezTo>
                  <a:cubicBezTo>
                    <a:pt x="208" y="82"/>
                    <a:pt x="210" y="80"/>
                    <a:pt x="213" y="80"/>
                  </a:cubicBezTo>
                  <a:cubicBezTo>
                    <a:pt x="218" y="79"/>
                    <a:pt x="224" y="78"/>
                    <a:pt x="229" y="78"/>
                  </a:cubicBezTo>
                  <a:cubicBezTo>
                    <a:pt x="235" y="77"/>
                    <a:pt x="235" y="74"/>
                    <a:pt x="236" y="69"/>
                  </a:cubicBezTo>
                  <a:cubicBezTo>
                    <a:pt x="238" y="61"/>
                    <a:pt x="232" y="58"/>
                    <a:pt x="229" y="53"/>
                  </a:cubicBezTo>
                  <a:cubicBezTo>
                    <a:pt x="227" y="49"/>
                    <a:pt x="228" y="47"/>
                    <a:pt x="231" y="45"/>
                  </a:cubicBezTo>
                  <a:cubicBezTo>
                    <a:pt x="241" y="39"/>
                    <a:pt x="249" y="32"/>
                    <a:pt x="246" y="19"/>
                  </a:cubicBezTo>
                  <a:cubicBezTo>
                    <a:pt x="246" y="17"/>
                    <a:pt x="247" y="14"/>
                    <a:pt x="247" y="11"/>
                  </a:cubicBezTo>
                  <a:cubicBezTo>
                    <a:pt x="247" y="7"/>
                    <a:pt x="246" y="4"/>
                    <a:pt x="243" y="4"/>
                  </a:cubicBezTo>
                  <a:cubicBezTo>
                    <a:pt x="241" y="4"/>
                    <a:pt x="240" y="5"/>
                    <a:pt x="238" y="5"/>
                  </a:cubicBezTo>
                  <a:cubicBezTo>
                    <a:pt x="238" y="6"/>
                    <a:pt x="237" y="6"/>
                    <a:pt x="237" y="6"/>
                  </a:cubicBezTo>
                  <a:cubicBezTo>
                    <a:pt x="236" y="6"/>
                    <a:pt x="236" y="6"/>
                    <a:pt x="235" y="5"/>
                  </a:cubicBezTo>
                  <a:cubicBezTo>
                    <a:pt x="236" y="4"/>
                    <a:pt x="237" y="3"/>
                    <a:pt x="238" y="2"/>
                  </a:cubicBezTo>
                  <a:cubicBezTo>
                    <a:pt x="237" y="1"/>
                    <a:pt x="237" y="1"/>
                    <a:pt x="23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08" y="1321"/>
              <a:ext cx="33" cy="42"/>
            </a:xfrm>
            <a:custGeom>
              <a:avLst/>
              <a:gdLst>
                <a:gd name="T0" fmla="*/ 39 w 47"/>
                <a:gd name="T1" fmla="*/ 0 h 59"/>
                <a:gd name="T2" fmla="*/ 30 w 47"/>
                <a:gd name="T3" fmla="*/ 4 h 59"/>
                <a:gd name="T4" fmla="*/ 29 w 47"/>
                <a:gd name="T5" fmla="*/ 5 h 59"/>
                <a:gd name="T6" fmla="*/ 37 w 47"/>
                <a:gd name="T7" fmla="*/ 32 h 59"/>
                <a:gd name="T8" fmla="*/ 31 w 47"/>
                <a:gd name="T9" fmla="*/ 38 h 59"/>
                <a:gd name="T10" fmla="*/ 15 w 47"/>
                <a:gd name="T11" fmla="*/ 41 h 59"/>
                <a:gd name="T12" fmla="*/ 9 w 47"/>
                <a:gd name="T13" fmla="*/ 36 h 59"/>
                <a:gd name="T14" fmla="*/ 8 w 47"/>
                <a:gd name="T15" fmla="*/ 36 h 59"/>
                <a:gd name="T16" fmla="*/ 2 w 47"/>
                <a:gd name="T17" fmla="*/ 54 h 59"/>
                <a:gd name="T18" fmla="*/ 0 w 47"/>
                <a:gd name="T19" fmla="*/ 59 h 59"/>
                <a:gd name="T20" fmla="*/ 20 w 47"/>
                <a:gd name="T21" fmla="*/ 45 h 59"/>
                <a:gd name="T22" fmla="*/ 27 w 47"/>
                <a:gd name="T23" fmla="*/ 43 h 59"/>
                <a:gd name="T24" fmla="*/ 29 w 47"/>
                <a:gd name="T25" fmla="*/ 44 h 59"/>
                <a:gd name="T26" fmla="*/ 46 w 47"/>
                <a:gd name="T27" fmla="*/ 46 h 59"/>
                <a:gd name="T28" fmla="*/ 47 w 47"/>
                <a:gd name="T29" fmla="*/ 36 h 59"/>
                <a:gd name="T30" fmla="*/ 46 w 47"/>
                <a:gd name="T31" fmla="*/ 9 h 59"/>
                <a:gd name="T32" fmla="*/ 39 w 47"/>
                <a:gd name="T3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59">
                  <a:moveTo>
                    <a:pt x="39" y="0"/>
                  </a:moveTo>
                  <a:cubicBezTo>
                    <a:pt x="37" y="0"/>
                    <a:pt x="34" y="1"/>
                    <a:pt x="30" y="4"/>
                  </a:cubicBezTo>
                  <a:cubicBezTo>
                    <a:pt x="30" y="4"/>
                    <a:pt x="29" y="4"/>
                    <a:pt x="29" y="5"/>
                  </a:cubicBezTo>
                  <a:cubicBezTo>
                    <a:pt x="36" y="12"/>
                    <a:pt x="38" y="21"/>
                    <a:pt x="37" y="32"/>
                  </a:cubicBezTo>
                  <a:cubicBezTo>
                    <a:pt x="36" y="34"/>
                    <a:pt x="34" y="37"/>
                    <a:pt x="31" y="38"/>
                  </a:cubicBezTo>
                  <a:cubicBezTo>
                    <a:pt x="26" y="40"/>
                    <a:pt x="20" y="40"/>
                    <a:pt x="15" y="41"/>
                  </a:cubicBezTo>
                  <a:cubicBezTo>
                    <a:pt x="12" y="39"/>
                    <a:pt x="10" y="36"/>
                    <a:pt x="9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6" y="42"/>
                    <a:pt x="4" y="48"/>
                    <a:pt x="2" y="54"/>
                  </a:cubicBezTo>
                  <a:cubicBezTo>
                    <a:pt x="1" y="55"/>
                    <a:pt x="1" y="57"/>
                    <a:pt x="0" y="59"/>
                  </a:cubicBezTo>
                  <a:cubicBezTo>
                    <a:pt x="8" y="56"/>
                    <a:pt x="15" y="52"/>
                    <a:pt x="20" y="45"/>
                  </a:cubicBezTo>
                  <a:cubicBezTo>
                    <a:pt x="22" y="44"/>
                    <a:pt x="24" y="43"/>
                    <a:pt x="27" y="43"/>
                  </a:cubicBezTo>
                  <a:cubicBezTo>
                    <a:pt x="27" y="43"/>
                    <a:pt x="28" y="43"/>
                    <a:pt x="29" y="44"/>
                  </a:cubicBezTo>
                  <a:cubicBezTo>
                    <a:pt x="34" y="44"/>
                    <a:pt x="40" y="45"/>
                    <a:pt x="46" y="46"/>
                  </a:cubicBezTo>
                  <a:cubicBezTo>
                    <a:pt x="46" y="43"/>
                    <a:pt x="47" y="39"/>
                    <a:pt x="47" y="36"/>
                  </a:cubicBezTo>
                  <a:cubicBezTo>
                    <a:pt x="46" y="27"/>
                    <a:pt x="47" y="18"/>
                    <a:pt x="46" y="9"/>
                  </a:cubicBezTo>
                  <a:cubicBezTo>
                    <a:pt x="45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9" y="1352"/>
              <a:ext cx="253" cy="229"/>
            </a:xfrm>
            <a:custGeom>
              <a:avLst/>
              <a:gdLst>
                <a:gd name="T0" fmla="*/ 185 w 352"/>
                <a:gd name="T1" fmla="*/ 2 h 319"/>
                <a:gd name="T2" fmla="*/ 165 w 352"/>
                <a:gd name="T3" fmla="*/ 16 h 319"/>
                <a:gd name="T4" fmla="*/ 164 w 352"/>
                <a:gd name="T5" fmla="*/ 21 h 319"/>
                <a:gd name="T6" fmla="*/ 167 w 352"/>
                <a:gd name="T7" fmla="*/ 21 h 319"/>
                <a:gd name="T8" fmla="*/ 176 w 352"/>
                <a:gd name="T9" fmla="*/ 27 h 319"/>
                <a:gd name="T10" fmla="*/ 160 w 352"/>
                <a:gd name="T11" fmla="*/ 61 h 319"/>
                <a:gd name="T12" fmla="*/ 165 w 352"/>
                <a:gd name="T13" fmla="*/ 85 h 319"/>
                <a:gd name="T14" fmla="*/ 142 w 352"/>
                <a:gd name="T15" fmla="*/ 96 h 319"/>
                <a:gd name="T16" fmla="*/ 133 w 352"/>
                <a:gd name="T17" fmla="*/ 110 h 319"/>
                <a:gd name="T18" fmla="*/ 162 w 352"/>
                <a:gd name="T19" fmla="*/ 106 h 319"/>
                <a:gd name="T20" fmla="*/ 177 w 352"/>
                <a:gd name="T21" fmla="*/ 118 h 319"/>
                <a:gd name="T22" fmla="*/ 186 w 352"/>
                <a:gd name="T23" fmla="*/ 134 h 319"/>
                <a:gd name="T24" fmla="*/ 184 w 352"/>
                <a:gd name="T25" fmla="*/ 163 h 319"/>
                <a:gd name="T26" fmla="*/ 176 w 352"/>
                <a:gd name="T27" fmla="*/ 174 h 319"/>
                <a:gd name="T28" fmla="*/ 133 w 352"/>
                <a:gd name="T29" fmla="*/ 209 h 319"/>
                <a:gd name="T30" fmla="*/ 83 w 352"/>
                <a:gd name="T31" fmla="*/ 244 h 319"/>
                <a:gd name="T32" fmla="*/ 11 w 352"/>
                <a:gd name="T33" fmla="*/ 277 h 319"/>
                <a:gd name="T34" fmla="*/ 1 w 352"/>
                <a:gd name="T35" fmla="*/ 296 h 319"/>
                <a:gd name="T36" fmla="*/ 30 w 352"/>
                <a:gd name="T37" fmla="*/ 290 h 319"/>
                <a:gd name="T38" fmla="*/ 34 w 352"/>
                <a:gd name="T39" fmla="*/ 289 h 319"/>
                <a:gd name="T40" fmla="*/ 30 w 352"/>
                <a:gd name="T41" fmla="*/ 308 h 319"/>
                <a:gd name="T42" fmla="*/ 72 w 352"/>
                <a:gd name="T43" fmla="*/ 296 h 319"/>
                <a:gd name="T44" fmla="*/ 102 w 352"/>
                <a:gd name="T45" fmla="*/ 268 h 319"/>
                <a:gd name="T46" fmla="*/ 124 w 352"/>
                <a:gd name="T47" fmla="*/ 253 h 319"/>
                <a:gd name="T48" fmla="*/ 199 w 352"/>
                <a:gd name="T49" fmla="*/ 212 h 319"/>
                <a:gd name="T50" fmla="*/ 225 w 352"/>
                <a:gd name="T51" fmla="*/ 219 h 319"/>
                <a:gd name="T52" fmla="*/ 242 w 352"/>
                <a:gd name="T53" fmla="*/ 237 h 319"/>
                <a:gd name="T54" fmla="*/ 250 w 352"/>
                <a:gd name="T55" fmla="*/ 236 h 319"/>
                <a:gd name="T56" fmla="*/ 267 w 352"/>
                <a:gd name="T57" fmla="*/ 216 h 319"/>
                <a:gd name="T58" fmla="*/ 273 w 352"/>
                <a:gd name="T59" fmla="*/ 200 h 319"/>
                <a:gd name="T60" fmla="*/ 281 w 352"/>
                <a:gd name="T61" fmla="*/ 179 h 319"/>
                <a:gd name="T62" fmla="*/ 289 w 352"/>
                <a:gd name="T63" fmla="*/ 151 h 319"/>
                <a:gd name="T64" fmla="*/ 320 w 352"/>
                <a:gd name="T65" fmla="*/ 116 h 319"/>
                <a:gd name="T66" fmla="*/ 332 w 352"/>
                <a:gd name="T67" fmla="*/ 120 h 319"/>
                <a:gd name="T68" fmla="*/ 352 w 352"/>
                <a:gd name="T69" fmla="*/ 104 h 319"/>
                <a:gd name="T70" fmla="*/ 321 w 352"/>
                <a:gd name="T71" fmla="*/ 110 h 319"/>
                <a:gd name="T72" fmla="*/ 278 w 352"/>
                <a:gd name="T73" fmla="*/ 145 h 319"/>
                <a:gd name="T74" fmla="*/ 271 w 352"/>
                <a:gd name="T75" fmla="*/ 134 h 319"/>
                <a:gd name="T76" fmla="*/ 249 w 352"/>
                <a:gd name="T77" fmla="*/ 91 h 319"/>
                <a:gd name="T78" fmla="*/ 208 w 352"/>
                <a:gd name="T79" fmla="*/ 75 h 319"/>
                <a:gd name="T80" fmla="*/ 214 w 352"/>
                <a:gd name="T81" fmla="*/ 17 h 319"/>
                <a:gd name="T82" fmla="*/ 194 w 352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" h="319">
                  <a:moveTo>
                    <a:pt x="192" y="0"/>
                  </a:moveTo>
                  <a:cubicBezTo>
                    <a:pt x="189" y="0"/>
                    <a:pt x="187" y="1"/>
                    <a:pt x="185" y="2"/>
                  </a:cubicBezTo>
                  <a:cubicBezTo>
                    <a:pt x="180" y="9"/>
                    <a:pt x="173" y="13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7"/>
                    <a:pt x="166" y="17"/>
                    <a:pt x="167" y="18"/>
                  </a:cubicBezTo>
                  <a:cubicBezTo>
                    <a:pt x="166" y="19"/>
                    <a:pt x="165" y="20"/>
                    <a:pt x="164" y="21"/>
                  </a:cubicBezTo>
                  <a:cubicBezTo>
                    <a:pt x="165" y="22"/>
                    <a:pt x="165" y="22"/>
                    <a:pt x="166" y="22"/>
                  </a:cubicBezTo>
                  <a:cubicBezTo>
                    <a:pt x="166" y="22"/>
                    <a:pt x="167" y="22"/>
                    <a:pt x="167" y="21"/>
                  </a:cubicBezTo>
                  <a:cubicBezTo>
                    <a:pt x="169" y="21"/>
                    <a:pt x="170" y="20"/>
                    <a:pt x="172" y="20"/>
                  </a:cubicBezTo>
                  <a:cubicBezTo>
                    <a:pt x="175" y="20"/>
                    <a:pt x="176" y="23"/>
                    <a:pt x="176" y="27"/>
                  </a:cubicBezTo>
                  <a:cubicBezTo>
                    <a:pt x="176" y="30"/>
                    <a:pt x="175" y="33"/>
                    <a:pt x="175" y="35"/>
                  </a:cubicBezTo>
                  <a:cubicBezTo>
                    <a:pt x="178" y="48"/>
                    <a:pt x="170" y="55"/>
                    <a:pt x="160" y="61"/>
                  </a:cubicBezTo>
                  <a:cubicBezTo>
                    <a:pt x="157" y="63"/>
                    <a:pt x="156" y="65"/>
                    <a:pt x="158" y="69"/>
                  </a:cubicBezTo>
                  <a:cubicBezTo>
                    <a:pt x="161" y="74"/>
                    <a:pt x="167" y="77"/>
                    <a:pt x="165" y="85"/>
                  </a:cubicBezTo>
                  <a:cubicBezTo>
                    <a:pt x="164" y="90"/>
                    <a:pt x="164" y="93"/>
                    <a:pt x="158" y="94"/>
                  </a:cubicBezTo>
                  <a:cubicBezTo>
                    <a:pt x="153" y="94"/>
                    <a:pt x="147" y="95"/>
                    <a:pt x="142" y="96"/>
                  </a:cubicBezTo>
                  <a:cubicBezTo>
                    <a:pt x="139" y="96"/>
                    <a:pt x="137" y="98"/>
                    <a:pt x="136" y="100"/>
                  </a:cubicBezTo>
                  <a:cubicBezTo>
                    <a:pt x="134" y="103"/>
                    <a:pt x="134" y="106"/>
                    <a:pt x="133" y="110"/>
                  </a:cubicBezTo>
                  <a:cubicBezTo>
                    <a:pt x="138" y="110"/>
                    <a:pt x="142" y="109"/>
                    <a:pt x="146" y="109"/>
                  </a:cubicBezTo>
                  <a:cubicBezTo>
                    <a:pt x="151" y="108"/>
                    <a:pt x="156" y="106"/>
                    <a:pt x="162" y="106"/>
                  </a:cubicBezTo>
                  <a:cubicBezTo>
                    <a:pt x="162" y="106"/>
                    <a:pt x="162" y="106"/>
                    <a:pt x="163" y="106"/>
                  </a:cubicBezTo>
                  <a:cubicBezTo>
                    <a:pt x="171" y="106"/>
                    <a:pt x="177" y="112"/>
                    <a:pt x="177" y="118"/>
                  </a:cubicBezTo>
                  <a:cubicBezTo>
                    <a:pt x="179" y="120"/>
                    <a:pt x="182" y="121"/>
                    <a:pt x="182" y="123"/>
                  </a:cubicBezTo>
                  <a:cubicBezTo>
                    <a:pt x="181" y="128"/>
                    <a:pt x="184" y="130"/>
                    <a:pt x="186" y="134"/>
                  </a:cubicBezTo>
                  <a:cubicBezTo>
                    <a:pt x="188" y="135"/>
                    <a:pt x="189" y="137"/>
                    <a:pt x="189" y="139"/>
                  </a:cubicBezTo>
                  <a:cubicBezTo>
                    <a:pt x="190" y="148"/>
                    <a:pt x="193" y="156"/>
                    <a:pt x="184" y="163"/>
                  </a:cubicBezTo>
                  <a:cubicBezTo>
                    <a:pt x="184" y="163"/>
                    <a:pt x="184" y="164"/>
                    <a:pt x="183" y="164"/>
                  </a:cubicBezTo>
                  <a:cubicBezTo>
                    <a:pt x="181" y="167"/>
                    <a:pt x="179" y="171"/>
                    <a:pt x="176" y="174"/>
                  </a:cubicBezTo>
                  <a:cubicBezTo>
                    <a:pt x="169" y="180"/>
                    <a:pt x="160" y="181"/>
                    <a:pt x="152" y="183"/>
                  </a:cubicBezTo>
                  <a:cubicBezTo>
                    <a:pt x="137" y="186"/>
                    <a:pt x="131" y="195"/>
                    <a:pt x="133" y="209"/>
                  </a:cubicBezTo>
                  <a:cubicBezTo>
                    <a:pt x="135" y="218"/>
                    <a:pt x="133" y="220"/>
                    <a:pt x="125" y="223"/>
                  </a:cubicBezTo>
                  <a:cubicBezTo>
                    <a:pt x="110" y="230"/>
                    <a:pt x="97" y="237"/>
                    <a:pt x="83" y="244"/>
                  </a:cubicBezTo>
                  <a:cubicBezTo>
                    <a:pt x="76" y="247"/>
                    <a:pt x="70" y="251"/>
                    <a:pt x="64" y="253"/>
                  </a:cubicBezTo>
                  <a:cubicBezTo>
                    <a:pt x="44" y="258"/>
                    <a:pt x="25" y="263"/>
                    <a:pt x="11" y="277"/>
                  </a:cubicBezTo>
                  <a:cubicBezTo>
                    <a:pt x="8" y="280"/>
                    <a:pt x="6" y="284"/>
                    <a:pt x="4" y="287"/>
                  </a:cubicBezTo>
                  <a:cubicBezTo>
                    <a:pt x="2" y="290"/>
                    <a:pt x="1" y="293"/>
                    <a:pt x="1" y="296"/>
                  </a:cubicBezTo>
                  <a:cubicBezTo>
                    <a:pt x="1" y="301"/>
                    <a:pt x="0" y="308"/>
                    <a:pt x="2" y="311"/>
                  </a:cubicBezTo>
                  <a:cubicBezTo>
                    <a:pt x="10" y="302"/>
                    <a:pt x="21" y="297"/>
                    <a:pt x="30" y="290"/>
                  </a:cubicBezTo>
                  <a:cubicBezTo>
                    <a:pt x="30" y="289"/>
                    <a:pt x="32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4" y="289"/>
                    <a:pt x="34" y="289"/>
                    <a:pt x="34" y="289"/>
                  </a:cubicBezTo>
                  <a:cubicBezTo>
                    <a:pt x="33" y="296"/>
                    <a:pt x="31" y="302"/>
                    <a:pt x="30" y="308"/>
                  </a:cubicBezTo>
                  <a:cubicBezTo>
                    <a:pt x="30" y="312"/>
                    <a:pt x="30" y="316"/>
                    <a:pt x="31" y="319"/>
                  </a:cubicBezTo>
                  <a:cubicBezTo>
                    <a:pt x="47" y="317"/>
                    <a:pt x="60" y="308"/>
                    <a:pt x="72" y="296"/>
                  </a:cubicBezTo>
                  <a:cubicBezTo>
                    <a:pt x="76" y="292"/>
                    <a:pt x="81" y="288"/>
                    <a:pt x="85" y="284"/>
                  </a:cubicBezTo>
                  <a:cubicBezTo>
                    <a:pt x="91" y="279"/>
                    <a:pt x="97" y="274"/>
                    <a:pt x="102" y="268"/>
                  </a:cubicBezTo>
                  <a:cubicBezTo>
                    <a:pt x="107" y="263"/>
                    <a:pt x="112" y="259"/>
                    <a:pt x="118" y="256"/>
                  </a:cubicBezTo>
                  <a:cubicBezTo>
                    <a:pt x="120" y="255"/>
                    <a:pt x="122" y="254"/>
                    <a:pt x="124" y="253"/>
                  </a:cubicBezTo>
                  <a:cubicBezTo>
                    <a:pt x="138" y="241"/>
                    <a:pt x="153" y="231"/>
                    <a:pt x="168" y="221"/>
                  </a:cubicBezTo>
                  <a:cubicBezTo>
                    <a:pt x="178" y="215"/>
                    <a:pt x="188" y="212"/>
                    <a:pt x="199" y="212"/>
                  </a:cubicBezTo>
                  <a:cubicBezTo>
                    <a:pt x="203" y="212"/>
                    <a:pt x="208" y="212"/>
                    <a:pt x="212" y="213"/>
                  </a:cubicBezTo>
                  <a:cubicBezTo>
                    <a:pt x="216" y="214"/>
                    <a:pt x="221" y="217"/>
                    <a:pt x="225" y="219"/>
                  </a:cubicBezTo>
                  <a:cubicBezTo>
                    <a:pt x="227" y="221"/>
                    <a:pt x="229" y="223"/>
                    <a:pt x="230" y="225"/>
                  </a:cubicBezTo>
                  <a:cubicBezTo>
                    <a:pt x="232" y="234"/>
                    <a:pt x="234" y="236"/>
                    <a:pt x="242" y="237"/>
                  </a:cubicBezTo>
                  <a:cubicBezTo>
                    <a:pt x="245" y="237"/>
                    <a:pt x="247" y="238"/>
                    <a:pt x="249" y="239"/>
                  </a:cubicBezTo>
                  <a:cubicBezTo>
                    <a:pt x="250" y="238"/>
                    <a:pt x="250" y="237"/>
                    <a:pt x="250" y="236"/>
                  </a:cubicBezTo>
                  <a:cubicBezTo>
                    <a:pt x="251" y="234"/>
                    <a:pt x="253" y="233"/>
                    <a:pt x="255" y="233"/>
                  </a:cubicBezTo>
                  <a:cubicBezTo>
                    <a:pt x="262" y="230"/>
                    <a:pt x="265" y="224"/>
                    <a:pt x="267" y="216"/>
                  </a:cubicBezTo>
                  <a:cubicBezTo>
                    <a:pt x="268" y="211"/>
                    <a:pt x="270" y="206"/>
                    <a:pt x="273" y="201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69" y="194"/>
                    <a:pt x="272" y="188"/>
                    <a:pt x="281" y="178"/>
                  </a:cubicBezTo>
                  <a:cubicBezTo>
                    <a:pt x="281" y="178"/>
                    <a:pt x="281" y="179"/>
                    <a:pt x="281" y="179"/>
                  </a:cubicBezTo>
                  <a:cubicBezTo>
                    <a:pt x="282" y="173"/>
                    <a:pt x="282" y="168"/>
                    <a:pt x="282" y="162"/>
                  </a:cubicBezTo>
                  <a:cubicBezTo>
                    <a:pt x="282" y="156"/>
                    <a:pt x="284" y="154"/>
                    <a:pt x="289" y="151"/>
                  </a:cubicBezTo>
                  <a:cubicBezTo>
                    <a:pt x="302" y="146"/>
                    <a:pt x="308" y="134"/>
                    <a:pt x="314" y="122"/>
                  </a:cubicBezTo>
                  <a:cubicBezTo>
                    <a:pt x="316" y="118"/>
                    <a:pt x="317" y="116"/>
                    <a:pt x="320" y="116"/>
                  </a:cubicBezTo>
                  <a:cubicBezTo>
                    <a:pt x="321" y="116"/>
                    <a:pt x="322" y="117"/>
                    <a:pt x="324" y="118"/>
                  </a:cubicBezTo>
                  <a:cubicBezTo>
                    <a:pt x="327" y="119"/>
                    <a:pt x="329" y="120"/>
                    <a:pt x="332" y="120"/>
                  </a:cubicBezTo>
                  <a:cubicBezTo>
                    <a:pt x="336" y="120"/>
                    <a:pt x="340" y="118"/>
                    <a:pt x="344" y="114"/>
                  </a:cubicBezTo>
                  <a:cubicBezTo>
                    <a:pt x="347" y="111"/>
                    <a:pt x="350" y="108"/>
                    <a:pt x="352" y="104"/>
                  </a:cubicBezTo>
                  <a:cubicBezTo>
                    <a:pt x="349" y="102"/>
                    <a:pt x="346" y="101"/>
                    <a:pt x="342" y="101"/>
                  </a:cubicBezTo>
                  <a:cubicBezTo>
                    <a:pt x="335" y="101"/>
                    <a:pt x="328" y="104"/>
                    <a:pt x="321" y="110"/>
                  </a:cubicBezTo>
                  <a:cubicBezTo>
                    <a:pt x="310" y="120"/>
                    <a:pt x="301" y="130"/>
                    <a:pt x="291" y="140"/>
                  </a:cubicBezTo>
                  <a:cubicBezTo>
                    <a:pt x="287" y="143"/>
                    <a:pt x="282" y="145"/>
                    <a:pt x="278" y="145"/>
                  </a:cubicBezTo>
                  <a:cubicBezTo>
                    <a:pt x="278" y="145"/>
                    <a:pt x="277" y="145"/>
                    <a:pt x="277" y="145"/>
                  </a:cubicBezTo>
                  <a:cubicBezTo>
                    <a:pt x="275" y="145"/>
                    <a:pt x="272" y="138"/>
                    <a:pt x="271" y="134"/>
                  </a:cubicBezTo>
                  <a:cubicBezTo>
                    <a:pt x="270" y="119"/>
                    <a:pt x="269" y="105"/>
                    <a:pt x="267" y="90"/>
                  </a:cubicBezTo>
                  <a:cubicBezTo>
                    <a:pt x="259" y="91"/>
                    <a:pt x="254" y="91"/>
                    <a:pt x="249" y="91"/>
                  </a:cubicBezTo>
                  <a:cubicBezTo>
                    <a:pt x="237" y="91"/>
                    <a:pt x="235" y="88"/>
                    <a:pt x="226" y="77"/>
                  </a:cubicBezTo>
                  <a:cubicBezTo>
                    <a:pt x="219" y="76"/>
                    <a:pt x="213" y="76"/>
                    <a:pt x="208" y="75"/>
                  </a:cubicBezTo>
                  <a:cubicBezTo>
                    <a:pt x="209" y="70"/>
                    <a:pt x="209" y="64"/>
                    <a:pt x="211" y="59"/>
                  </a:cubicBezTo>
                  <a:cubicBezTo>
                    <a:pt x="216" y="46"/>
                    <a:pt x="224" y="33"/>
                    <a:pt x="214" y="17"/>
                  </a:cubicBezTo>
                  <a:cubicBezTo>
                    <a:pt x="211" y="14"/>
                    <a:pt x="211" y="8"/>
                    <a:pt x="211" y="3"/>
                  </a:cubicBezTo>
                  <a:cubicBezTo>
                    <a:pt x="205" y="2"/>
                    <a:pt x="199" y="1"/>
                    <a:pt x="194" y="1"/>
                  </a:cubicBezTo>
                  <a:cubicBezTo>
                    <a:pt x="193" y="0"/>
                    <a:pt x="192" y="0"/>
                    <a:pt x="19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378"/>
              <a:ext cx="38" cy="25"/>
            </a:xfrm>
            <a:custGeom>
              <a:avLst/>
              <a:gdLst>
                <a:gd name="T0" fmla="*/ 6 w 52"/>
                <a:gd name="T1" fmla="*/ 0 h 35"/>
                <a:gd name="T2" fmla="*/ 2 w 52"/>
                <a:gd name="T3" fmla="*/ 5 h 35"/>
                <a:gd name="T4" fmla="*/ 1 w 52"/>
                <a:gd name="T5" fmla="*/ 15 h 35"/>
                <a:gd name="T6" fmla="*/ 2 w 52"/>
                <a:gd name="T7" fmla="*/ 14 h 35"/>
                <a:gd name="T8" fmla="*/ 13 w 52"/>
                <a:gd name="T9" fmla="*/ 21 h 35"/>
                <a:gd name="T10" fmla="*/ 21 w 52"/>
                <a:gd name="T11" fmla="*/ 24 h 35"/>
                <a:gd name="T12" fmla="*/ 30 w 52"/>
                <a:gd name="T13" fmla="*/ 35 h 35"/>
                <a:gd name="T14" fmla="*/ 34 w 52"/>
                <a:gd name="T15" fmla="*/ 34 h 35"/>
                <a:gd name="T16" fmla="*/ 35 w 52"/>
                <a:gd name="T17" fmla="*/ 34 h 35"/>
                <a:gd name="T18" fmla="*/ 43 w 52"/>
                <a:gd name="T19" fmla="*/ 35 h 35"/>
                <a:gd name="T20" fmla="*/ 52 w 52"/>
                <a:gd name="T21" fmla="*/ 34 h 35"/>
                <a:gd name="T22" fmla="*/ 40 w 52"/>
                <a:gd name="T23" fmla="*/ 23 h 35"/>
                <a:gd name="T24" fmla="*/ 6 w 52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35">
                  <a:moveTo>
                    <a:pt x="6" y="0"/>
                  </a:moveTo>
                  <a:cubicBezTo>
                    <a:pt x="5" y="2"/>
                    <a:pt x="4" y="3"/>
                    <a:pt x="2" y="5"/>
                  </a:cubicBezTo>
                  <a:cubicBezTo>
                    <a:pt x="0" y="6"/>
                    <a:pt x="1" y="11"/>
                    <a:pt x="1" y="15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6" y="16"/>
                    <a:pt x="9" y="19"/>
                    <a:pt x="13" y="21"/>
                  </a:cubicBezTo>
                  <a:cubicBezTo>
                    <a:pt x="15" y="22"/>
                    <a:pt x="18" y="24"/>
                    <a:pt x="21" y="24"/>
                  </a:cubicBezTo>
                  <a:cubicBezTo>
                    <a:pt x="30" y="25"/>
                    <a:pt x="31" y="26"/>
                    <a:pt x="30" y="35"/>
                  </a:cubicBezTo>
                  <a:cubicBezTo>
                    <a:pt x="31" y="35"/>
                    <a:pt x="33" y="34"/>
                    <a:pt x="34" y="34"/>
                  </a:cubicBezTo>
                  <a:cubicBezTo>
                    <a:pt x="34" y="34"/>
                    <a:pt x="35" y="34"/>
                    <a:pt x="35" y="34"/>
                  </a:cubicBezTo>
                  <a:cubicBezTo>
                    <a:pt x="38" y="35"/>
                    <a:pt x="40" y="35"/>
                    <a:pt x="43" y="35"/>
                  </a:cubicBezTo>
                  <a:cubicBezTo>
                    <a:pt x="46" y="35"/>
                    <a:pt x="49" y="35"/>
                    <a:pt x="52" y="34"/>
                  </a:cubicBezTo>
                  <a:cubicBezTo>
                    <a:pt x="48" y="31"/>
                    <a:pt x="43" y="27"/>
                    <a:pt x="40" y="23"/>
                  </a:cubicBezTo>
                  <a:cubicBezTo>
                    <a:pt x="30" y="12"/>
                    <a:pt x="19" y="5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21" y="1427"/>
              <a:ext cx="46" cy="15"/>
            </a:xfrm>
            <a:custGeom>
              <a:avLst/>
              <a:gdLst>
                <a:gd name="T0" fmla="*/ 55 w 64"/>
                <a:gd name="T1" fmla="*/ 0 h 21"/>
                <a:gd name="T2" fmla="*/ 47 w 64"/>
                <a:gd name="T3" fmla="*/ 0 h 21"/>
                <a:gd name="T4" fmla="*/ 39 w 64"/>
                <a:gd name="T5" fmla="*/ 2 h 21"/>
                <a:gd name="T6" fmla="*/ 10 w 64"/>
                <a:gd name="T7" fmla="*/ 10 h 21"/>
                <a:gd name="T8" fmla="*/ 0 w 64"/>
                <a:gd name="T9" fmla="*/ 18 h 21"/>
                <a:gd name="T10" fmla="*/ 15 w 64"/>
                <a:gd name="T11" fmla="*/ 21 h 21"/>
                <a:gd name="T12" fmla="*/ 33 w 64"/>
                <a:gd name="T13" fmla="*/ 17 h 21"/>
                <a:gd name="T14" fmla="*/ 58 w 64"/>
                <a:gd name="T15" fmla="*/ 9 h 21"/>
                <a:gd name="T16" fmla="*/ 64 w 64"/>
                <a:gd name="T17" fmla="*/ 5 h 21"/>
                <a:gd name="T18" fmla="*/ 58 w 64"/>
                <a:gd name="T19" fmla="*/ 0 h 21"/>
                <a:gd name="T20" fmla="*/ 55 w 64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1">
                  <a:moveTo>
                    <a:pt x="55" y="0"/>
                  </a:moveTo>
                  <a:cubicBezTo>
                    <a:pt x="52" y="0"/>
                    <a:pt x="49" y="0"/>
                    <a:pt x="47" y="0"/>
                  </a:cubicBezTo>
                  <a:cubicBezTo>
                    <a:pt x="44" y="1"/>
                    <a:pt x="42" y="1"/>
                    <a:pt x="39" y="2"/>
                  </a:cubicBezTo>
                  <a:cubicBezTo>
                    <a:pt x="29" y="4"/>
                    <a:pt x="19" y="4"/>
                    <a:pt x="10" y="10"/>
                  </a:cubicBezTo>
                  <a:cubicBezTo>
                    <a:pt x="7" y="12"/>
                    <a:pt x="4" y="15"/>
                    <a:pt x="0" y="18"/>
                  </a:cubicBezTo>
                  <a:cubicBezTo>
                    <a:pt x="5" y="20"/>
                    <a:pt x="10" y="21"/>
                    <a:pt x="15" y="21"/>
                  </a:cubicBezTo>
                  <a:cubicBezTo>
                    <a:pt x="21" y="21"/>
                    <a:pt x="27" y="19"/>
                    <a:pt x="33" y="17"/>
                  </a:cubicBezTo>
                  <a:cubicBezTo>
                    <a:pt x="41" y="14"/>
                    <a:pt x="50" y="11"/>
                    <a:pt x="58" y="9"/>
                  </a:cubicBezTo>
                  <a:cubicBezTo>
                    <a:pt x="61" y="8"/>
                    <a:pt x="64" y="9"/>
                    <a:pt x="64" y="5"/>
                  </a:cubicBezTo>
                  <a:cubicBezTo>
                    <a:pt x="63" y="3"/>
                    <a:pt x="61" y="0"/>
                    <a:pt x="58" y="0"/>
                  </a:cubicBezTo>
                  <a:cubicBezTo>
                    <a:pt x="57" y="0"/>
                    <a:pt x="56" y="0"/>
                    <a:pt x="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5" y="1753"/>
              <a:ext cx="452" cy="207"/>
            </a:xfrm>
            <a:custGeom>
              <a:avLst/>
              <a:gdLst>
                <a:gd name="T0" fmla="*/ 630 w 630"/>
                <a:gd name="T1" fmla="*/ 71 h 289"/>
                <a:gd name="T2" fmla="*/ 613 w 630"/>
                <a:gd name="T3" fmla="*/ 78 h 289"/>
                <a:gd name="T4" fmla="*/ 608 w 630"/>
                <a:gd name="T5" fmla="*/ 79 h 289"/>
                <a:gd name="T6" fmla="*/ 607 w 630"/>
                <a:gd name="T7" fmla="*/ 79 h 289"/>
                <a:gd name="T8" fmla="*/ 605 w 630"/>
                <a:gd name="T9" fmla="*/ 79 h 289"/>
                <a:gd name="T10" fmla="*/ 599 w 630"/>
                <a:gd name="T11" fmla="*/ 81 h 289"/>
                <a:gd name="T12" fmla="*/ 619 w 630"/>
                <a:gd name="T13" fmla="*/ 84 h 289"/>
                <a:gd name="T14" fmla="*/ 619 w 630"/>
                <a:gd name="T15" fmla="*/ 84 h 289"/>
                <a:gd name="T16" fmla="*/ 630 w 630"/>
                <a:gd name="T17" fmla="*/ 77 h 289"/>
                <a:gd name="T18" fmla="*/ 630 w 630"/>
                <a:gd name="T19" fmla="*/ 71 h 289"/>
                <a:gd name="T20" fmla="*/ 231 w 630"/>
                <a:gd name="T21" fmla="*/ 0 h 289"/>
                <a:gd name="T22" fmla="*/ 213 w 630"/>
                <a:gd name="T23" fmla="*/ 12 h 289"/>
                <a:gd name="T24" fmla="*/ 169 w 630"/>
                <a:gd name="T25" fmla="*/ 23 h 289"/>
                <a:gd name="T26" fmla="*/ 164 w 630"/>
                <a:gd name="T27" fmla="*/ 23 h 289"/>
                <a:gd name="T28" fmla="*/ 142 w 630"/>
                <a:gd name="T29" fmla="*/ 21 h 289"/>
                <a:gd name="T30" fmla="*/ 110 w 630"/>
                <a:gd name="T31" fmla="*/ 31 h 289"/>
                <a:gd name="T32" fmla="*/ 71 w 630"/>
                <a:gd name="T33" fmla="*/ 4 h 289"/>
                <a:gd name="T34" fmla="*/ 66 w 630"/>
                <a:gd name="T35" fmla="*/ 10 h 289"/>
                <a:gd name="T36" fmla="*/ 41 w 630"/>
                <a:gd name="T37" fmla="*/ 56 h 289"/>
                <a:gd name="T38" fmla="*/ 32 w 630"/>
                <a:gd name="T39" fmla="*/ 62 h 289"/>
                <a:gd name="T40" fmla="*/ 32 w 630"/>
                <a:gd name="T41" fmla="*/ 62 h 289"/>
                <a:gd name="T42" fmla="*/ 9 w 630"/>
                <a:gd name="T43" fmla="*/ 49 h 289"/>
                <a:gd name="T44" fmla="*/ 15 w 630"/>
                <a:gd name="T45" fmla="*/ 74 h 289"/>
                <a:gd name="T46" fmla="*/ 28 w 630"/>
                <a:gd name="T47" fmla="*/ 82 h 289"/>
                <a:gd name="T48" fmla="*/ 41 w 630"/>
                <a:gd name="T49" fmla="*/ 78 h 289"/>
                <a:gd name="T50" fmla="*/ 53 w 630"/>
                <a:gd name="T51" fmla="*/ 102 h 289"/>
                <a:gd name="T52" fmla="*/ 42 w 630"/>
                <a:gd name="T53" fmla="*/ 126 h 289"/>
                <a:gd name="T54" fmla="*/ 42 w 630"/>
                <a:gd name="T55" fmla="*/ 126 h 289"/>
                <a:gd name="T56" fmla="*/ 91 w 630"/>
                <a:gd name="T57" fmla="*/ 97 h 289"/>
                <a:gd name="T58" fmla="*/ 111 w 630"/>
                <a:gd name="T59" fmla="*/ 83 h 289"/>
                <a:gd name="T60" fmla="*/ 123 w 630"/>
                <a:gd name="T61" fmla="*/ 86 h 289"/>
                <a:gd name="T62" fmla="*/ 142 w 630"/>
                <a:gd name="T63" fmla="*/ 127 h 289"/>
                <a:gd name="T64" fmla="*/ 142 w 630"/>
                <a:gd name="T65" fmla="*/ 176 h 289"/>
                <a:gd name="T66" fmla="*/ 146 w 630"/>
                <a:gd name="T67" fmla="*/ 233 h 289"/>
                <a:gd name="T68" fmla="*/ 155 w 630"/>
                <a:gd name="T69" fmla="*/ 284 h 289"/>
                <a:gd name="T70" fmla="*/ 164 w 630"/>
                <a:gd name="T71" fmla="*/ 289 h 289"/>
                <a:gd name="T72" fmla="*/ 166 w 630"/>
                <a:gd name="T73" fmla="*/ 288 h 289"/>
                <a:gd name="T74" fmla="*/ 206 w 630"/>
                <a:gd name="T75" fmla="*/ 233 h 289"/>
                <a:gd name="T76" fmla="*/ 227 w 630"/>
                <a:gd name="T77" fmla="*/ 163 h 289"/>
                <a:gd name="T78" fmla="*/ 232 w 630"/>
                <a:gd name="T79" fmla="*/ 142 h 289"/>
                <a:gd name="T80" fmla="*/ 199 w 630"/>
                <a:gd name="T81" fmla="*/ 169 h 289"/>
                <a:gd name="T82" fmla="*/ 179 w 630"/>
                <a:gd name="T83" fmla="*/ 182 h 289"/>
                <a:gd name="T84" fmla="*/ 178 w 630"/>
                <a:gd name="T85" fmla="*/ 182 h 289"/>
                <a:gd name="T86" fmla="*/ 170 w 630"/>
                <a:gd name="T87" fmla="*/ 161 h 289"/>
                <a:gd name="T88" fmla="*/ 170 w 630"/>
                <a:gd name="T89" fmla="*/ 159 h 289"/>
                <a:gd name="T90" fmla="*/ 149 w 630"/>
                <a:gd name="T91" fmla="*/ 130 h 289"/>
                <a:gd name="T92" fmla="*/ 187 w 630"/>
                <a:gd name="T93" fmla="*/ 100 h 289"/>
                <a:gd name="T94" fmla="*/ 205 w 630"/>
                <a:gd name="T95" fmla="*/ 87 h 289"/>
                <a:gd name="T96" fmla="*/ 215 w 630"/>
                <a:gd name="T97" fmla="*/ 90 h 289"/>
                <a:gd name="T98" fmla="*/ 237 w 630"/>
                <a:gd name="T99" fmla="*/ 98 h 289"/>
                <a:gd name="T100" fmla="*/ 266 w 630"/>
                <a:gd name="T101" fmla="*/ 83 h 289"/>
                <a:gd name="T102" fmla="*/ 294 w 630"/>
                <a:gd name="T103" fmla="*/ 60 h 289"/>
                <a:gd name="T104" fmla="*/ 256 w 630"/>
                <a:gd name="T105" fmla="*/ 24 h 289"/>
                <a:gd name="T106" fmla="*/ 251 w 630"/>
                <a:gd name="T107" fmla="*/ 20 h 289"/>
                <a:gd name="T108" fmla="*/ 231 w 630"/>
                <a:gd name="T10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0" h="289">
                  <a:moveTo>
                    <a:pt x="630" y="71"/>
                  </a:moveTo>
                  <a:cubicBezTo>
                    <a:pt x="624" y="74"/>
                    <a:pt x="619" y="76"/>
                    <a:pt x="613" y="78"/>
                  </a:cubicBezTo>
                  <a:cubicBezTo>
                    <a:pt x="611" y="79"/>
                    <a:pt x="610" y="79"/>
                    <a:pt x="608" y="79"/>
                  </a:cubicBezTo>
                  <a:cubicBezTo>
                    <a:pt x="608" y="79"/>
                    <a:pt x="608" y="79"/>
                    <a:pt x="607" y="79"/>
                  </a:cubicBezTo>
                  <a:cubicBezTo>
                    <a:pt x="607" y="79"/>
                    <a:pt x="606" y="79"/>
                    <a:pt x="605" y="79"/>
                  </a:cubicBezTo>
                  <a:cubicBezTo>
                    <a:pt x="603" y="79"/>
                    <a:pt x="601" y="80"/>
                    <a:pt x="599" y="81"/>
                  </a:cubicBezTo>
                  <a:cubicBezTo>
                    <a:pt x="606" y="82"/>
                    <a:pt x="613" y="83"/>
                    <a:pt x="619" y="84"/>
                  </a:cubicBezTo>
                  <a:cubicBezTo>
                    <a:pt x="619" y="84"/>
                    <a:pt x="619" y="84"/>
                    <a:pt x="619" y="84"/>
                  </a:cubicBezTo>
                  <a:cubicBezTo>
                    <a:pt x="623" y="84"/>
                    <a:pt x="629" y="80"/>
                    <a:pt x="630" y="77"/>
                  </a:cubicBezTo>
                  <a:cubicBezTo>
                    <a:pt x="630" y="75"/>
                    <a:pt x="630" y="73"/>
                    <a:pt x="630" y="71"/>
                  </a:cubicBezTo>
                  <a:moveTo>
                    <a:pt x="231" y="0"/>
                  </a:moveTo>
                  <a:cubicBezTo>
                    <a:pt x="225" y="5"/>
                    <a:pt x="219" y="9"/>
                    <a:pt x="213" y="12"/>
                  </a:cubicBezTo>
                  <a:cubicBezTo>
                    <a:pt x="199" y="18"/>
                    <a:pt x="184" y="23"/>
                    <a:pt x="169" y="23"/>
                  </a:cubicBezTo>
                  <a:cubicBezTo>
                    <a:pt x="167" y="23"/>
                    <a:pt x="166" y="23"/>
                    <a:pt x="164" y="23"/>
                  </a:cubicBezTo>
                  <a:cubicBezTo>
                    <a:pt x="154" y="22"/>
                    <a:pt x="147" y="21"/>
                    <a:pt x="142" y="21"/>
                  </a:cubicBezTo>
                  <a:cubicBezTo>
                    <a:pt x="133" y="21"/>
                    <a:pt x="127" y="23"/>
                    <a:pt x="110" y="31"/>
                  </a:cubicBezTo>
                  <a:cubicBezTo>
                    <a:pt x="96" y="23"/>
                    <a:pt x="84" y="13"/>
                    <a:pt x="71" y="4"/>
                  </a:cubicBezTo>
                  <a:cubicBezTo>
                    <a:pt x="70" y="6"/>
                    <a:pt x="68" y="8"/>
                    <a:pt x="66" y="10"/>
                  </a:cubicBezTo>
                  <a:cubicBezTo>
                    <a:pt x="53" y="21"/>
                    <a:pt x="44" y="37"/>
                    <a:pt x="41" y="56"/>
                  </a:cubicBezTo>
                  <a:cubicBezTo>
                    <a:pt x="41" y="58"/>
                    <a:pt x="35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4" y="59"/>
                    <a:pt x="17" y="54"/>
                    <a:pt x="9" y="49"/>
                  </a:cubicBezTo>
                  <a:cubicBezTo>
                    <a:pt x="0" y="59"/>
                    <a:pt x="11" y="66"/>
                    <a:pt x="15" y="74"/>
                  </a:cubicBezTo>
                  <a:cubicBezTo>
                    <a:pt x="19" y="80"/>
                    <a:pt x="23" y="82"/>
                    <a:pt x="28" y="82"/>
                  </a:cubicBezTo>
                  <a:cubicBezTo>
                    <a:pt x="32" y="82"/>
                    <a:pt x="37" y="80"/>
                    <a:pt x="41" y="78"/>
                  </a:cubicBezTo>
                  <a:cubicBezTo>
                    <a:pt x="46" y="87"/>
                    <a:pt x="50" y="96"/>
                    <a:pt x="53" y="102"/>
                  </a:cubicBezTo>
                  <a:cubicBezTo>
                    <a:pt x="50" y="110"/>
                    <a:pt x="46" y="117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68" y="126"/>
                    <a:pt x="82" y="116"/>
                    <a:pt x="91" y="97"/>
                  </a:cubicBezTo>
                  <a:cubicBezTo>
                    <a:pt x="95" y="88"/>
                    <a:pt x="102" y="83"/>
                    <a:pt x="111" y="83"/>
                  </a:cubicBezTo>
                  <a:cubicBezTo>
                    <a:pt x="115" y="83"/>
                    <a:pt x="119" y="84"/>
                    <a:pt x="123" y="86"/>
                  </a:cubicBezTo>
                  <a:cubicBezTo>
                    <a:pt x="141" y="95"/>
                    <a:pt x="147" y="106"/>
                    <a:pt x="142" y="127"/>
                  </a:cubicBezTo>
                  <a:cubicBezTo>
                    <a:pt x="138" y="144"/>
                    <a:pt x="137" y="159"/>
                    <a:pt x="142" y="176"/>
                  </a:cubicBezTo>
                  <a:cubicBezTo>
                    <a:pt x="148" y="194"/>
                    <a:pt x="149" y="214"/>
                    <a:pt x="146" y="233"/>
                  </a:cubicBezTo>
                  <a:cubicBezTo>
                    <a:pt x="144" y="252"/>
                    <a:pt x="149" y="268"/>
                    <a:pt x="155" y="284"/>
                  </a:cubicBezTo>
                  <a:cubicBezTo>
                    <a:pt x="155" y="286"/>
                    <a:pt x="161" y="289"/>
                    <a:pt x="164" y="289"/>
                  </a:cubicBezTo>
                  <a:cubicBezTo>
                    <a:pt x="165" y="289"/>
                    <a:pt x="166" y="289"/>
                    <a:pt x="166" y="288"/>
                  </a:cubicBezTo>
                  <a:cubicBezTo>
                    <a:pt x="189" y="277"/>
                    <a:pt x="203" y="258"/>
                    <a:pt x="206" y="233"/>
                  </a:cubicBezTo>
                  <a:cubicBezTo>
                    <a:pt x="210" y="208"/>
                    <a:pt x="214" y="185"/>
                    <a:pt x="227" y="163"/>
                  </a:cubicBezTo>
                  <a:cubicBezTo>
                    <a:pt x="230" y="158"/>
                    <a:pt x="230" y="151"/>
                    <a:pt x="232" y="142"/>
                  </a:cubicBezTo>
                  <a:cubicBezTo>
                    <a:pt x="217" y="150"/>
                    <a:pt x="202" y="151"/>
                    <a:pt x="199" y="169"/>
                  </a:cubicBezTo>
                  <a:cubicBezTo>
                    <a:pt x="198" y="175"/>
                    <a:pt x="186" y="182"/>
                    <a:pt x="179" y="182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69" y="181"/>
                    <a:pt x="167" y="170"/>
                    <a:pt x="170" y="161"/>
                  </a:cubicBezTo>
                  <a:cubicBezTo>
                    <a:pt x="170" y="160"/>
                    <a:pt x="170" y="160"/>
                    <a:pt x="170" y="159"/>
                  </a:cubicBezTo>
                  <a:cubicBezTo>
                    <a:pt x="155" y="156"/>
                    <a:pt x="150" y="143"/>
                    <a:pt x="149" y="130"/>
                  </a:cubicBezTo>
                  <a:cubicBezTo>
                    <a:pt x="148" y="117"/>
                    <a:pt x="166" y="102"/>
                    <a:pt x="187" y="100"/>
                  </a:cubicBezTo>
                  <a:cubicBezTo>
                    <a:pt x="191" y="91"/>
                    <a:pt x="198" y="87"/>
                    <a:pt x="205" y="87"/>
                  </a:cubicBezTo>
                  <a:cubicBezTo>
                    <a:pt x="209" y="87"/>
                    <a:pt x="212" y="88"/>
                    <a:pt x="215" y="90"/>
                  </a:cubicBezTo>
                  <a:cubicBezTo>
                    <a:pt x="221" y="95"/>
                    <a:pt x="229" y="98"/>
                    <a:pt x="237" y="98"/>
                  </a:cubicBezTo>
                  <a:cubicBezTo>
                    <a:pt x="249" y="98"/>
                    <a:pt x="260" y="93"/>
                    <a:pt x="266" y="83"/>
                  </a:cubicBezTo>
                  <a:cubicBezTo>
                    <a:pt x="273" y="72"/>
                    <a:pt x="283" y="65"/>
                    <a:pt x="294" y="60"/>
                  </a:cubicBezTo>
                  <a:cubicBezTo>
                    <a:pt x="281" y="48"/>
                    <a:pt x="269" y="36"/>
                    <a:pt x="256" y="24"/>
                  </a:cubicBezTo>
                  <a:cubicBezTo>
                    <a:pt x="255" y="22"/>
                    <a:pt x="253" y="21"/>
                    <a:pt x="251" y="20"/>
                  </a:cubicBezTo>
                  <a:cubicBezTo>
                    <a:pt x="241" y="17"/>
                    <a:pt x="236" y="8"/>
                    <a:pt x="2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571"/>
              <a:ext cx="286" cy="240"/>
            </a:xfrm>
            <a:custGeom>
              <a:avLst/>
              <a:gdLst>
                <a:gd name="T0" fmla="*/ 153 w 399"/>
                <a:gd name="T1" fmla="*/ 266 h 334"/>
                <a:gd name="T2" fmla="*/ 157 w 399"/>
                <a:gd name="T3" fmla="*/ 236 h 334"/>
                <a:gd name="T4" fmla="*/ 166 w 399"/>
                <a:gd name="T5" fmla="*/ 256 h 334"/>
                <a:gd name="T6" fmla="*/ 186 w 399"/>
                <a:gd name="T7" fmla="*/ 159 h 334"/>
                <a:gd name="T8" fmla="*/ 190 w 399"/>
                <a:gd name="T9" fmla="*/ 143 h 334"/>
                <a:gd name="T10" fmla="*/ 188 w 399"/>
                <a:gd name="T11" fmla="*/ 159 h 334"/>
                <a:gd name="T12" fmla="*/ 220 w 399"/>
                <a:gd name="T13" fmla="*/ 79 h 334"/>
                <a:gd name="T14" fmla="*/ 227 w 399"/>
                <a:gd name="T15" fmla="*/ 52 h 334"/>
                <a:gd name="T16" fmla="*/ 235 w 399"/>
                <a:gd name="T17" fmla="*/ 60 h 334"/>
                <a:gd name="T18" fmla="*/ 230 w 399"/>
                <a:gd name="T19" fmla="*/ 74 h 334"/>
                <a:gd name="T20" fmla="*/ 220 w 399"/>
                <a:gd name="T21" fmla="*/ 79 h 334"/>
                <a:gd name="T22" fmla="*/ 236 w 399"/>
                <a:gd name="T23" fmla="*/ 3 h 334"/>
                <a:gd name="T24" fmla="*/ 195 w 399"/>
                <a:gd name="T25" fmla="*/ 16 h 334"/>
                <a:gd name="T26" fmla="*/ 181 w 399"/>
                <a:gd name="T27" fmla="*/ 15 h 334"/>
                <a:gd name="T28" fmla="*/ 141 w 399"/>
                <a:gd name="T29" fmla="*/ 44 h 334"/>
                <a:gd name="T30" fmla="*/ 89 w 399"/>
                <a:gd name="T31" fmla="*/ 40 h 334"/>
                <a:gd name="T32" fmla="*/ 49 w 399"/>
                <a:gd name="T33" fmla="*/ 46 h 334"/>
                <a:gd name="T34" fmla="*/ 17 w 399"/>
                <a:gd name="T35" fmla="*/ 239 h 334"/>
                <a:gd name="T36" fmla="*/ 20 w 399"/>
                <a:gd name="T37" fmla="*/ 273 h 334"/>
                <a:gd name="T38" fmla="*/ 63 w 399"/>
                <a:gd name="T39" fmla="*/ 313 h 334"/>
                <a:gd name="T40" fmla="*/ 101 w 399"/>
                <a:gd name="T41" fmla="*/ 304 h 334"/>
                <a:gd name="T42" fmla="*/ 130 w 399"/>
                <a:gd name="T43" fmla="*/ 330 h 334"/>
                <a:gd name="T44" fmla="*/ 147 w 399"/>
                <a:gd name="T45" fmla="*/ 303 h 334"/>
                <a:gd name="T46" fmla="*/ 158 w 399"/>
                <a:gd name="T47" fmla="*/ 304 h 334"/>
                <a:gd name="T48" fmla="*/ 239 w 399"/>
                <a:gd name="T49" fmla="*/ 231 h 334"/>
                <a:gd name="T50" fmla="*/ 296 w 399"/>
                <a:gd name="T51" fmla="*/ 256 h 334"/>
                <a:gd name="T52" fmla="*/ 321 w 399"/>
                <a:gd name="T53" fmla="*/ 289 h 334"/>
                <a:gd name="T54" fmla="*/ 368 w 399"/>
                <a:gd name="T55" fmla="*/ 334 h 334"/>
                <a:gd name="T56" fmla="*/ 376 w 399"/>
                <a:gd name="T57" fmla="*/ 332 h 334"/>
                <a:gd name="T58" fmla="*/ 382 w 399"/>
                <a:gd name="T59" fmla="*/ 331 h 334"/>
                <a:gd name="T60" fmla="*/ 353 w 399"/>
                <a:gd name="T61" fmla="*/ 263 h 334"/>
                <a:gd name="T62" fmla="*/ 309 w 399"/>
                <a:gd name="T63" fmla="*/ 135 h 334"/>
                <a:gd name="T64" fmla="*/ 305 w 399"/>
                <a:gd name="T65" fmla="*/ 132 h 334"/>
                <a:gd name="T66" fmla="*/ 264 w 399"/>
                <a:gd name="T67" fmla="*/ 162 h 334"/>
                <a:gd name="T68" fmla="*/ 287 w 399"/>
                <a:gd name="T69" fmla="*/ 115 h 334"/>
                <a:gd name="T70" fmla="*/ 281 w 399"/>
                <a:gd name="T71" fmla="*/ 61 h 334"/>
                <a:gd name="T72" fmla="*/ 262 w 399"/>
                <a:gd name="T73" fmla="*/ 35 h 334"/>
                <a:gd name="T74" fmla="*/ 256 w 399"/>
                <a:gd name="T75" fmla="*/ 15 h 334"/>
                <a:gd name="T76" fmla="*/ 254 w 399"/>
                <a:gd name="T77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9" h="334">
                  <a:moveTo>
                    <a:pt x="166" y="268"/>
                  </a:moveTo>
                  <a:cubicBezTo>
                    <a:pt x="162" y="268"/>
                    <a:pt x="157" y="268"/>
                    <a:pt x="153" y="266"/>
                  </a:cubicBezTo>
                  <a:cubicBezTo>
                    <a:pt x="144" y="263"/>
                    <a:pt x="141" y="255"/>
                    <a:pt x="144" y="247"/>
                  </a:cubicBezTo>
                  <a:cubicBezTo>
                    <a:pt x="146" y="240"/>
                    <a:pt x="151" y="236"/>
                    <a:pt x="157" y="236"/>
                  </a:cubicBezTo>
                  <a:cubicBezTo>
                    <a:pt x="158" y="236"/>
                    <a:pt x="159" y="236"/>
                    <a:pt x="161" y="237"/>
                  </a:cubicBezTo>
                  <a:cubicBezTo>
                    <a:pt x="163" y="244"/>
                    <a:pt x="164" y="250"/>
                    <a:pt x="166" y="256"/>
                  </a:cubicBezTo>
                  <a:cubicBezTo>
                    <a:pt x="166" y="260"/>
                    <a:pt x="166" y="264"/>
                    <a:pt x="166" y="268"/>
                  </a:cubicBezTo>
                  <a:moveTo>
                    <a:pt x="186" y="159"/>
                  </a:moveTo>
                  <a:cubicBezTo>
                    <a:pt x="183" y="159"/>
                    <a:pt x="183" y="157"/>
                    <a:pt x="184" y="155"/>
                  </a:cubicBezTo>
                  <a:cubicBezTo>
                    <a:pt x="185" y="150"/>
                    <a:pt x="188" y="146"/>
                    <a:pt x="190" y="143"/>
                  </a:cubicBezTo>
                  <a:cubicBezTo>
                    <a:pt x="195" y="145"/>
                    <a:pt x="198" y="147"/>
                    <a:pt x="201" y="149"/>
                  </a:cubicBezTo>
                  <a:cubicBezTo>
                    <a:pt x="200" y="156"/>
                    <a:pt x="194" y="158"/>
                    <a:pt x="188" y="159"/>
                  </a:cubicBezTo>
                  <a:cubicBezTo>
                    <a:pt x="187" y="159"/>
                    <a:pt x="187" y="159"/>
                    <a:pt x="186" y="159"/>
                  </a:cubicBezTo>
                  <a:moveTo>
                    <a:pt x="220" y="79"/>
                  </a:moveTo>
                  <a:cubicBezTo>
                    <a:pt x="218" y="79"/>
                    <a:pt x="210" y="70"/>
                    <a:pt x="212" y="67"/>
                  </a:cubicBezTo>
                  <a:cubicBezTo>
                    <a:pt x="214" y="62"/>
                    <a:pt x="220" y="59"/>
                    <a:pt x="227" y="52"/>
                  </a:cubicBezTo>
                  <a:cubicBezTo>
                    <a:pt x="229" y="56"/>
                    <a:pt x="231" y="59"/>
                    <a:pt x="232" y="62"/>
                  </a:cubicBezTo>
                  <a:cubicBezTo>
                    <a:pt x="233" y="61"/>
                    <a:pt x="234" y="60"/>
                    <a:pt x="235" y="60"/>
                  </a:cubicBezTo>
                  <a:cubicBezTo>
                    <a:pt x="236" y="64"/>
                    <a:pt x="237" y="66"/>
                    <a:pt x="238" y="68"/>
                  </a:cubicBezTo>
                  <a:cubicBezTo>
                    <a:pt x="234" y="72"/>
                    <a:pt x="232" y="73"/>
                    <a:pt x="230" y="74"/>
                  </a:cubicBezTo>
                  <a:cubicBezTo>
                    <a:pt x="227" y="76"/>
                    <a:pt x="223" y="78"/>
                    <a:pt x="220" y="79"/>
                  </a:cubicBezTo>
                  <a:cubicBezTo>
                    <a:pt x="220" y="79"/>
                    <a:pt x="220" y="79"/>
                    <a:pt x="220" y="79"/>
                  </a:cubicBezTo>
                  <a:moveTo>
                    <a:pt x="246" y="0"/>
                  </a:moveTo>
                  <a:cubicBezTo>
                    <a:pt x="243" y="0"/>
                    <a:pt x="240" y="1"/>
                    <a:pt x="236" y="3"/>
                  </a:cubicBezTo>
                  <a:cubicBezTo>
                    <a:pt x="225" y="7"/>
                    <a:pt x="214" y="12"/>
                    <a:pt x="203" y="15"/>
                  </a:cubicBezTo>
                  <a:cubicBezTo>
                    <a:pt x="201" y="16"/>
                    <a:pt x="198" y="16"/>
                    <a:pt x="195" y="16"/>
                  </a:cubicBezTo>
                  <a:cubicBezTo>
                    <a:pt x="192" y="16"/>
                    <a:pt x="189" y="16"/>
                    <a:pt x="186" y="15"/>
                  </a:cubicBezTo>
                  <a:cubicBezTo>
                    <a:pt x="184" y="15"/>
                    <a:pt x="183" y="15"/>
                    <a:pt x="181" y="15"/>
                  </a:cubicBezTo>
                  <a:cubicBezTo>
                    <a:pt x="172" y="15"/>
                    <a:pt x="163" y="21"/>
                    <a:pt x="157" y="33"/>
                  </a:cubicBezTo>
                  <a:cubicBezTo>
                    <a:pt x="153" y="41"/>
                    <a:pt x="148" y="44"/>
                    <a:pt x="141" y="44"/>
                  </a:cubicBezTo>
                  <a:cubicBezTo>
                    <a:pt x="140" y="44"/>
                    <a:pt x="139" y="44"/>
                    <a:pt x="138" y="44"/>
                  </a:cubicBezTo>
                  <a:cubicBezTo>
                    <a:pt x="122" y="43"/>
                    <a:pt x="105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75" y="40"/>
                    <a:pt x="62" y="42"/>
                    <a:pt x="49" y="46"/>
                  </a:cubicBezTo>
                  <a:cubicBezTo>
                    <a:pt x="47" y="46"/>
                    <a:pt x="45" y="46"/>
                    <a:pt x="43" y="47"/>
                  </a:cubicBezTo>
                  <a:cubicBezTo>
                    <a:pt x="101" y="109"/>
                    <a:pt x="73" y="198"/>
                    <a:pt x="17" y="239"/>
                  </a:cubicBezTo>
                  <a:cubicBezTo>
                    <a:pt x="11" y="243"/>
                    <a:pt x="6" y="248"/>
                    <a:pt x="0" y="253"/>
                  </a:cubicBezTo>
                  <a:cubicBezTo>
                    <a:pt x="5" y="261"/>
                    <a:pt x="10" y="270"/>
                    <a:pt x="20" y="273"/>
                  </a:cubicBezTo>
                  <a:cubicBezTo>
                    <a:pt x="22" y="274"/>
                    <a:pt x="24" y="275"/>
                    <a:pt x="25" y="277"/>
                  </a:cubicBezTo>
                  <a:cubicBezTo>
                    <a:pt x="38" y="289"/>
                    <a:pt x="50" y="301"/>
                    <a:pt x="63" y="313"/>
                  </a:cubicBezTo>
                  <a:cubicBezTo>
                    <a:pt x="68" y="311"/>
                    <a:pt x="74" y="309"/>
                    <a:pt x="80" y="308"/>
                  </a:cubicBezTo>
                  <a:cubicBezTo>
                    <a:pt x="89" y="306"/>
                    <a:pt x="96" y="304"/>
                    <a:pt x="101" y="304"/>
                  </a:cubicBezTo>
                  <a:cubicBezTo>
                    <a:pt x="113" y="304"/>
                    <a:pt x="118" y="311"/>
                    <a:pt x="126" y="329"/>
                  </a:cubicBezTo>
                  <a:cubicBezTo>
                    <a:pt x="126" y="330"/>
                    <a:pt x="128" y="330"/>
                    <a:pt x="130" y="330"/>
                  </a:cubicBezTo>
                  <a:cubicBezTo>
                    <a:pt x="131" y="326"/>
                    <a:pt x="134" y="321"/>
                    <a:pt x="134" y="316"/>
                  </a:cubicBezTo>
                  <a:cubicBezTo>
                    <a:pt x="135" y="307"/>
                    <a:pt x="140" y="303"/>
                    <a:pt x="147" y="303"/>
                  </a:cubicBezTo>
                  <a:cubicBezTo>
                    <a:pt x="148" y="303"/>
                    <a:pt x="150" y="303"/>
                    <a:pt x="152" y="303"/>
                  </a:cubicBezTo>
                  <a:cubicBezTo>
                    <a:pt x="154" y="304"/>
                    <a:pt x="157" y="304"/>
                    <a:pt x="158" y="304"/>
                  </a:cubicBezTo>
                  <a:cubicBezTo>
                    <a:pt x="168" y="304"/>
                    <a:pt x="171" y="298"/>
                    <a:pt x="176" y="288"/>
                  </a:cubicBezTo>
                  <a:cubicBezTo>
                    <a:pt x="189" y="260"/>
                    <a:pt x="203" y="231"/>
                    <a:pt x="239" y="231"/>
                  </a:cubicBezTo>
                  <a:cubicBezTo>
                    <a:pt x="240" y="231"/>
                    <a:pt x="241" y="231"/>
                    <a:pt x="242" y="231"/>
                  </a:cubicBezTo>
                  <a:cubicBezTo>
                    <a:pt x="263" y="231"/>
                    <a:pt x="282" y="238"/>
                    <a:pt x="296" y="256"/>
                  </a:cubicBezTo>
                  <a:cubicBezTo>
                    <a:pt x="299" y="260"/>
                    <a:pt x="304" y="263"/>
                    <a:pt x="307" y="267"/>
                  </a:cubicBezTo>
                  <a:cubicBezTo>
                    <a:pt x="312" y="274"/>
                    <a:pt x="316" y="282"/>
                    <a:pt x="321" y="289"/>
                  </a:cubicBezTo>
                  <a:cubicBezTo>
                    <a:pt x="327" y="299"/>
                    <a:pt x="331" y="309"/>
                    <a:pt x="338" y="318"/>
                  </a:cubicBezTo>
                  <a:cubicBezTo>
                    <a:pt x="346" y="328"/>
                    <a:pt x="357" y="331"/>
                    <a:pt x="368" y="334"/>
                  </a:cubicBezTo>
                  <a:cubicBezTo>
                    <a:pt x="370" y="333"/>
                    <a:pt x="372" y="332"/>
                    <a:pt x="374" y="332"/>
                  </a:cubicBezTo>
                  <a:cubicBezTo>
                    <a:pt x="375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9" y="332"/>
                    <a:pt x="380" y="332"/>
                    <a:pt x="382" y="331"/>
                  </a:cubicBezTo>
                  <a:cubicBezTo>
                    <a:pt x="388" y="329"/>
                    <a:pt x="393" y="327"/>
                    <a:pt x="399" y="324"/>
                  </a:cubicBezTo>
                  <a:cubicBezTo>
                    <a:pt x="399" y="298"/>
                    <a:pt x="379" y="271"/>
                    <a:pt x="353" y="263"/>
                  </a:cubicBezTo>
                  <a:cubicBezTo>
                    <a:pt x="325" y="253"/>
                    <a:pt x="304" y="216"/>
                    <a:pt x="312" y="187"/>
                  </a:cubicBezTo>
                  <a:cubicBezTo>
                    <a:pt x="317" y="169"/>
                    <a:pt x="316" y="152"/>
                    <a:pt x="309" y="135"/>
                  </a:cubicBezTo>
                  <a:cubicBezTo>
                    <a:pt x="309" y="133"/>
                    <a:pt x="308" y="131"/>
                    <a:pt x="308" y="129"/>
                  </a:cubicBezTo>
                  <a:cubicBezTo>
                    <a:pt x="307" y="130"/>
                    <a:pt x="306" y="131"/>
                    <a:pt x="305" y="132"/>
                  </a:cubicBezTo>
                  <a:cubicBezTo>
                    <a:pt x="302" y="134"/>
                    <a:pt x="300" y="138"/>
                    <a:pt x="298" y="141"/>
                  </a:cubicBezTo>
                  <a:cubicBezTo>
                    <a:pt x="291" y="153"/>
                    <a:pt x="280" y="159"/>
                    <a:pt x="264" y="162"/>
                  </a:cubicBezTo>
                  <a:cubicBezTo>
                    <a:pt x="266" y="155"/>
                    <a:pt x="266" y="149"/>
                    <a:pt x="267" y="144"/>
                  </a:cubicBezTo>
                  <a:cubicBezTo>
                    <a:pt x="270" y="131"/>
                    <a:pt x="276" y="122"/>
                    <a:pt x="287" y="115"/>
                  </a:cubicBezTo>
                  <a:cubicBezTo>
                    <a:pt x="304" y="105"/>
                    <a:pt x="304" y="104"/>
                    <a:pt x="296" y="86"/>
                  </a:cubicBezTo>
                  <a:cubicBezTo>
                    <a:pt x="292" y="77"/>
                    <a:pt x="286" y="69"/>
                    <a:pt x="281" y="61"/>
                  </a:cubicBezTo>
                  <a:cubicBezTo>
                    <a:pt x="279" y="59"/>
                    <a:pt x="276" y="57"/>
                    <a:pt x="274" y="56"/>
                  </a:cubicBezTo>
                  <a:cubicBezTo>
                    <a:pt x="262" y="54"/>
                    <a:pt x="262" y="45"/>
                    <a:pt x="262" y="35"/>
                  </a:cubicBezTo>
                  <a:cubicBezTo>
                    <a:pt x="262" y="33"/>
                    <a:pt x="261" y="30"/>
                    <a:pt x="261" y="27"/>
                  </a:cubicBezTo>
                  <a:cubicBezTo>
                    <a:pt x="259" y="23"/>
                    <a:pt x="257" y="19"/>
                    <a:pt x="256" y="15"/>
                  </a:cubicBezTo>
                  <a:cubicBezTo>
                    <a:pt x="256" y="15"/>
                    <a:pt x="255" y="15"/>
                    <a:pt x="255" y="15"/>
                  </a:cubicBezTo>
                  <a:cubicBezTo>
                    <a:pt x="255" y="13"/>
                    <a:pt x="254" y="11"/>
                    <a:pt x="254" y="9"/>
                  </a:cubicBezTo>
                  <a:cubicBezTo>
                    <a:pt x="252" y="3"/>
                    <a:pt x="250" y="0"/>
                    <a:pt x="24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73" y="1578"/>
              <a:ext cx="1" cy="4"/>
            </a:xfrm>
            <a:custGeom>
              <a:avLst/>
              <a:gdLst>
                <a:gd name="T0" fmla="*/ 0 w 2"/>
                <a:gd name="T1" fmla="*/ 0 h 6"/>
                <a:gd name="T2" fmla="*/ 1 w 2"/>
                <a:gd name="T3" fmla="*/ 6 h 6"/>
                <a:gd name="T4" fmla="*/ 2 w 2"/>
                <a:gd name="T5" fmla="*/ 6 h 6"/>
                <a:gd name="T6" fmla="*/ 1 w 2"/>
                <a:gd name="T7" fmla="*/ 3 h 6"/>
                <a:gd name="T8" fmla="*/ 0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0" y="2"/>
                    <a:pt x="1" y="4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22" y="1674"/>
              <a:ext cx="13" cy="11"/>
            </a:xfrm>
            <a:custGeom>
              <a:avLst/>
              <a:gdLst>
                <a:gd name="T0" fmla="*/ 7 w 18"/>
                <a:gd name="T1" fmla="*/ 0 h 16"/>
                <a:gd name="T2" fmla="*/ 1 w 18"/>
                <a:gd name="T3" fmla="*/ 12 h 16"/>
                <a:gd name="T4" fmla="*/ 3 w 18"/>
                <a:gd name="T5" fmla="*/ 16 h 16"/>
                <a:gd name="T6" fmla="*/ 5 w 18"/>
                <a:gd name="T7" fmla="*/ 16 h 16"/>
                <a:gd name="T8" fmla="*/ 18 w 18"/>
                <a:gd name="T9" fmla="*/ 6 h 16"/>
                <a:gd name="T10" fmla="*/ 7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7" y="0"/>
                  </a:moveTo>
                  <a:cubicBezTo>
                    <a:pt x="5" y="3"/>
                    <a:pt x="2" y="7"/>
                    <a:pt x="1" y="12"/>
                  </a:cubicBezTo>
                  <a:cubicBezTo>
                    <a:pt x="0" y="14"/>
                    <a:pt x="0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1" y="15"/>
                    <a:pt x="17" y="13"/>
                    <a:pt x="18" y="6"/>
                  </a:cubicBezTo>
                  <a:cubicBezTo>
                    <a:pt x="15" y="4"/>
                    <a:pt x="12" y="2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56" y="1614"/>
              <a:ext cx="6" cy="10"/>
            </a:xfrm>
            <a:custGeom>
              <a:avLst/>
              <a:gdLst>
                <a:gd name="T0" fmla="*/ 5 w 8"/>
                <a:gd name="T1" fmla="*/ 0 h 14"/>
                <a:gd name="T2" fmla="*/ 2 w 8"/>
                <a:gd name="T3" fmla="*/ 2 h 14"/>
                <a:gd name="T4" fmla="*/ 4 w 8"/>
                <a:gd name="T5" fmla="*/ 9 h 14"/>
                <a:gd name="T6" fmla="*/ 0 w 8"/>
                <a:gd name="T7" fmla="*/ 14 h 14"/>
                <a:gd name="T8" fmla="*/ 8 w 8"/>
                <a:gd name="T9" fmla="*/ 8 h 14"/>
                <a:gd name="T10" fmla="*/ 5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4" y="5"/>
                    <a:pt x="5" y="7"/>
                    <a:pt x="4" y="9"/>
                  </a:cubicBezTo>
                  <a:cubicBezTo>
                    <a:pt x="3" y="10"/>
                    <a:pt x="2" y="12"/>
                    <a:pt x="0" y="14"/>
                  </a:cubicBezTo>
                  <a:cubicBezTo>
                    <a:pt x="2" y="13"/>
                    <a:pt x="4" y="12"/>
                    <a:pt x="8" y="8"/>
                  </a:cubicBezTo>
                  <a:cubicBezTo>
                    <a:pt x="7" y="6"/>
                    <a:pt x="6" y="4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87" y="1523"/>
              <a:ext cx="271" cy="165"/>
            </a:xfrm>
            <a:custGeom>
              <a:avLst/>
              <a:gdLst>
                <a:gd name="T0" fmla="*/ 308 w 377"/>
                <a:gd name="T1" fmla="*/ 35 h 229"/>
                <a:gd name="T2" fmla="*/ 275 w 377"/>
                <a:gd name="T3" fmla="*/ 63 h 229"/>
                <a:gd name="T4" fmla="*/ 261 w 377"/>
                <a:gd name="T5" fmla="*/ 82 h 229"/>
                <a:gd name="T6" fmla="*/ 267 w 377"/>
                <a:gd name="T7" fmla="*/ 102 h 229"/>
                <a:gd name="T8" fmla="*/ 286 w 377"/>
                <a:gd name="T9" fmla="*/ 128 h 229"/>
                <a:gd name="T10" fmla="*/ 292 w 377"/>
                <a:gd name="T11" fmla="*/ 182 h 229"/>
                <a:gd name="T12" fmla="*/ 269 w 377"/>
                <a:gd name="T13" fmla="*/ 229 h 229"/>
                <a:gd name="T14" fmla="*/ 310 w 377"/>
                <a:gd name="T15" fmla="*/ 199 h 229"/>
                <a:gd name="T16" fmla="*/ 315 w 377"/>
                <a:gd name="T17" fmla="*/ 182 h 229"/>
                <a:gd name="T18" fmla="*/ 336 w 377"/>
                <a:gd name="T19" fmla="*/ 180 h 229"/>
                <a:gd name="T20" fmla="*/ 365 w 377"/>
                <a:gd name="T21" fmla="*/ 184 h 229"/>
                <a:gd name="T22" fmla="*/ 370 w 377"/>
                <a:gd name="T23" fmla="*/ 170 h 229"/>
                <a:gd name="T24" fmla="*/ 305 w 377"/>
                <a:gd name="T25" fmla="*/ 144 h 229"/>
                <a:gd name="T26" fmla="*/ 306 w 377"/>
                <a:gd name="T27" fmla="*/ 97 h 229"/>
                <a:gd name="T28" fmla="*/ 364 w 377"/>
                <a:gd name="T29" fmla="*/ 71 h 229"/>
                <a:gd name="T30" fmla="*/ 370 w 377"/>
                <a:gd name="T31" fmla="*/ 63 h 229"/>
                <a:gd name="T32" fmla="*/ 333 w 377"/>
                <a:gd name="T33" fmla="*/ 51 h 229"/>
                <a:gd name="T34" fmla="*/ 320 w 377"/>
                <a:gd name="T35" fmla="*/ 40 h 229"/>
                <a:gd name="T36" fmla="*/ 308 w 377"/>
                <a:gd name="T37" fmla="*/ 35 h 229"/>
                <a:gd name="T38" fmla="*/ 243 w 377"/>
                <a:gd name="T39" fmla="*/ 36 h 229"/>
                <a:gd name="T40" fmla="*/ 221 w 377"/>
                <a:gd name="T41" fmla="*/ 62 h 229"/>
                <a:gd name="T42" fmla="*/ 163 w 377"/>
                <a:gd name="T43" fmla="*/ 74 h 229"/>
                <a:gd name="T44" fmla="*/ 143 w 377"/>
                <a:gd name="T45" fmla="*/ 73 h 229"/>
                <a:gd name="T46" fmla="*/ 111 w 377"/>
                <a:gd name="T47" fmla="*/ 81 h 229"/>
                <a:gd name="T48" fmla="*/ 71 w 377"/>
                <a:gd name="T49" fmla="*/ 98 h 229"/>
                <a:gd name="T50" fmla="*/ 44 w 377"/>
                <a:gd name="T51" fmla="*/ 96 h 229"/>
                <a:gd name="T52" fmla="*/ 26 w 377"/>
                <a:gd name="T53" fmla="*/ 81 h 229"/>
                <a:gd name="T54" fmla="*/ 5 w 377"/>
                <a:gd name="T55" fmla="*/ 73 h 229"/>
                <a:gd name="T56" fmla="*/ 0 w 377"/>
                <a:gd name="T57" fmla="*/ 78 h 229"/>
                <a:gd name="T58" fmla="*/ 48 w 377"/>
                <a:gd name="T59" fmla="*/ 114 h 229"/>
                <a:gd name="T60" fmla="*/ 94 w 377"/>
                <a:gd name="T61" fmla="*/ 107 h 229"/>
                <a:gd name="T62" fmla="*/ 143 w 377"/>
                <a:gd name="T63" fmla="*/ 111 h 229"/>
                <a:gd name="T64" fmla="*/ 162 w 377"/>
                <a:gd name="T65" fmla="*/ 100 h 229"/>
                <a:gd name="T66" fmla="*/ 191 w 377"/>
                <a:gd name="T67" fmla="*/ 82 h 229"/>
                <a:gd name="T68" fmla="*/ 208 w 377"/>
                <a:gd name="T69" fmla="*/ 82 h 229"/>
                <a:gd name="T70" fmla="*/ 251 w 377"/>
                <a:gd name="T71" fmla="*/ 67 h 229"/>
                <a:gd name="T72" fmla="*/ 261 w 377"/>
                <a:gd name="T73" fmla="*/ 73 h 229"/>
                <a:gd name="T74" fmla="*/ 267 w 377"/>
                <a:gd name="T75" fmla="*/ 55 h 229"/>
                <a:gd name="T76" fmla="*/ 283 w 377"/>
                <a:gd name="T77" fmla="*/ 25 h 229"/>
                <a:gd name="T78" fmla="*/ 265 w 377"/>
                <a:gd name="T79" fmla="*/ 14 h 229"/>
                <a:gd name="T80" fmla="*/ 252 w 377"/>
                <a:gd name="T81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229">
                  <a:moveTo>
                    <a:pt x="308" y="35"/>
                  </a:moveTo>
                  <a:cubicBezTo>
                    <a:pt x="308" y="35"/>
                    <a:pt x="308" y="35"/>
                    <a:pt x="308" y="35"/>
                  </a:cubicBezTo>
                  <a:cubicBezTo>
                    <a:pt x="297" y="35"/>
                    <a:pt x="288" y="37"/>
                    <a:pt x="284" y="48"/>
                  </a:cubicBezTo>
                  <a:cubicBezTo>
                    <a:pt x="281" y="54"/>
                    <a:pt x="278" y="58"/>
                    <a:pt x="275" y="63"/>
                  </a:cubicBezTo>
                  <a:cubicBezTo>
                    <a:pt x="275" y="64"/>
                    <a:pt x="275" y="64"/>
                    <a:pt x="275" y="65"/>
                  </a:cubicBezTo>
                  <a:cubicBezTo>
                    <a:pt x="278" y="77"/>
                    <a:pt x="273" y="79"/>
                    <a:pt x="261" y="82"/>
                  </a:cubicBezTo>
                  <a:cubicBezTo>
                    <a:pt x="262" y="86"/>
                    <a:pt x="264" y="90"/>
                    <a:pt x="266" y="94"/>
                  </a:cubicBezTo>
                  <a:cubicBezTo>
                    <a:pt x="266" y="97"/>
                    <a:pt x="267" y="100"/>
                    <a:pt x="267" y="102"/>
                  </a:cubicBezTo>
                  <a:cubicBezTo>
                    <a:pt x="267" y="112"/>
                    <a:pt x="267" y="121"/>
                    <a:pt x="279" y="123"/>
                  </a:cubicBezTo>
                  <a:cubicBezTo>
                    <a:pt x="281" y="124"/>
                    <a:pt x="284" y="126"/>
                    <a:pt x="286" y="128"/>
                  </a:cubicBezTo>
                  <a:cubicBezTo>
                    <a:pt x="291" y="136"/>
                    <a:pt x="297" y="144"/>
                    <a:pt x="301" y="153"/>
                  </a:cubicBezTo>
                  <a:cubicBezTo>
                    <a:pt x="309" y="171"/>
                    <a:pt x="309" y="172"/>
                    <a:pt x="292" y="182"/>
                  </a:cubicBezTo>
                  <a:cubicBezTo>
                    <a:pt x="281" y="189"/>
                    <a:pt x="275" y="198"/>
                    <a:pt x="272" y="211"/>
                  </a:cubicBezTo>
                  <a:cubicBezTo>
                    <a:pt x="271" y="216"/>
                    <a:pt x="271" y="222"/>
                    <a:pt x="269" y="229"/>
                  </a:cubicBezTo>
                  <a:cubicBezTo>
                    <a:pt x="285" y="226"/>
                    <a:pt x="296" y="220"/>
                    <a:pt x="303" y="208"/>
                  </a:cubicBezTo>
                  <a:cubicBezTo>
                    <a:pt x="305" y="205"/>
                    <a:pt x="307" y="201"/>
                    <a:pt x="310" y="199"/>
                  </a:cubicBezTo>
                  <a:cubicBezTo>
                    <a:pt x="311" y="198"/>
                    <a:pt x="312" y="197"/>
                    <a:pt x="313" y="196"/>
                  </a:cubicBezTo>
                  <a:cubicBezTo>
                    <a:pt x="312" y="190"/>
                    <a:pt x="312" y="184"/>
                    <a:pt x="315" y="182"/>
                  </a:cubicBezTo>
                  <a:cubicBezTo>
                    <a:pt x="318" y="180"/>
                    <a:pt x="321" y="179"/>
                    <a:pt x="326" y="179"/>
                  </a:cubicBezTo>
                  <a:cubicBezTo>
                    <a:pt x="329" y="179"/>
                    <a:pt x="333" y="180"/>
                    <a:pt x="336" y="180"/>
                  </a:cubicBezTo>
                  <a:cubicBezTo>
                    <a:pt x="346" y="181"/>
                    <a:pt x="355" y="183"/>
                    <a:pt x="364" y="184"/>
                  </a:cubicBezTo>
                  <a:cubicBezTo>
                    <a:pt x="364" y="184"/>
                    <a:pt x="364" y="184"/>
                    <a:pt x="365" y="184"/>
                  </a:cubicBezTo>
                  <a:cubicBezTo>
                    <a:pt x="367" y="184"/>
                    <a:pt x="372" y="182"/>
                    <a:pt x="373" y="181"/>
                  </a:cubicBezTo>
                  <a:cubicBezTo>
                    <a:pt x="374" y="178"/>
                    <a:pt x="372" y="173"/>
                    <a:pt x="370" y="170"/>
                  </a:cubicBezTo>
                  <a:cubicBezTo>
                    <a:pt x="362" y="158"/>
                    <a:pt x="349" y="157"/>
                    <a:pt x="336" y="154"/>
                  </a:cubicBezTo>
                  <a:cubicBezTo>
                    <a:pt x="326" y="151"/>
                    <a:pt x="315" y="149"/>
                    <a:pt x="305" y="144"/>
                  </a:cubicBezTo>
                  <a:cubicBezTo>
                    <a:pt x="297" y="139"/>
                    <a:pt x="290" y="133"/>
                    <a:pt x="291" y="121"/>
                  </a:cubicBezTo>
                  <a:cubicBezTo>
                    <a:pt x="292" y="111"/>
                    <a:pt x="294" y="101"/>
                    <a:pt x="306" y="97"/>
                  </a:cubicBezTo>
                  <a:cubicBezTo>
                    <a:pt x="319" y="93"/>
                    <a:pt x="330" y="86"/>
                    <a:pt x="343" y="81"/>
                  </a:cubicBezTo>
                  <a:cubicBezTo>
                    <a:pt x="350" y="78"/>
                    <a:pt x="357" y="75"/>
                    <a:pt x="364" y="71"/>
                  </a:cubicBezTo>
                  <a:cubicBezTo>
                    <a:pt x="368" y="69"/>
                    <a:pt x="373" y="68"/>
                    <a:pt x="377" y="66"/>
                  </a:cubicBezTo>
                  <a:cubicBezTo>
                    <a:pt x="375" y="65"/>
                    <a:pt x="372" y="64"/>
                    <a:pt x="370" y="63"/>
                  </a:cubicBezTo>
                  <a:cubicBezTo>
                    <a:pt x="363" y="60"/>
                    <a:pt x="356" y="58"/>
                    <a:pt x="350" y="55"/>
                  </a:cubicBezTo>
                  <a:cubicBezTo>
                    <a:pt x="344" y="53"/>
                    <a:pt x="338" y="52"/>
                    <a:pt x="333" y="51"/>
                  </a:cubicBezTo>
                  <a:cubicBezTo>
                    <a:pt x="330" y="50"/>
                    <a:pt x="328" y="49"/>
                    <a:pt x="327" y="46"/>
                  </a:cubicBezTo>
                  <a:cubicBezTo>
                    <a:pt x="326" y="44"/>
                    <a:pt x="323" y="41"/>
                    <a:pt x="320" y="40"/>
                  </a:cubicBezTo>
                  <a:cubicBezTo>
                    <a:pt x="317" y="38"/>
                    <a:pt x="314" y="37"/>
                    <a:pt x="311" y="36"/>
                  </a:cubicBezTo>
                  <a:cubicBezTo>
                    <a:pt x="310" y="35"/>
                    <a:pt x="309" y="35"/>
                    <a:pt x="308" y="35"/>
                  </a:cubicBezTo>
                  <a:moveTo>
                    <a:pt x="252" y="0"/>
                  </a:moveTo>
                  <a:cubicBezTo>
                    <a:pt x="248" y="12"/>
                    <a:pt x="243" y="24"/>
                    <a:pt x="243" y="36"/>
                  </a:cubicBezTo>
                  <a:cubicBezTo>
                    <a:pt x="243" y="50"/>
                    <a:pt x="237" y="55"/>
                    <a:pt x="228" y="60"/>
                  </a:cubicBezTo>
                  <a:cubicBezTo>
                    <a:pt x="226" y="61"/>
                    <a:pt x="223" y="62"/>
                    <a:pt x="221" y="62"/>
                  </a:cubicBezTo>
                  <a:cubicBezTo>
                    <a:pt x="210" y="65"/>
                    <a:pt x="199" y="67"/>
                    <a:pt x="188" y="70"/>
                  </a:cubicBezTo>
                  <a:cubicBezTo>
                    <a:pt x="180" y="73"/>
                    <a:pt x="171" y="74"/>
                    <a:pt x="163" y="74"/>
                  </a:cubicBezTo>
                  <a:cubicBezTo>
                    <a:pt x="158" y="74"/>
                    <a:pt x="152" y="74"/>
                    <a:pt x="146" y="73"/>
                  </a:cubicBezTo>
                  <a:cubicBezTo>
                    <a:pt x="145" y="73"/>
                    <a:pt x="144" y="73"/>
                    <a:pt x="143" y="73"/>
                  </a:cubicBezTo>
                  <a:cubicBezTo>
                    <a:pt x="133" y="73"/>
                    <a:pt x="124" y="76"/>
                    <a:pt x="114" y="77"/>
                  </a:cubicBezTo>
                  <a:cubicBezTo>
                    <a:pt x="113" y="78"/>
                    <a:pt x="112" y="80"/>
                    <a:pt x="111" y="81"/>
                  </a:cubicBezTo>
                  <a:cubicBezTo>
                    <a:pt x="107" y="84"/>
                    <a:pt x="103" y="88"/>
                    <a:pt x="99" y="89"/>
                  </a:cubicBezTo>
                  <a:cubicBezTo>
                    <a:pt x="90" y="93"/>
                    <a:pt x="80" y="95"/>
                    <a:pt x="71" y="98"/>
                  </a:cubicBezTo>
                  <a:cubicBezTo>
                    <a:pt x="66" y="100"/>
                    <a:pt x="62" y="101"/>
                    <a:pt x="58" y="101"/>
                  </a:cubicBezTo>
                  <a:cubicBezTo>
                    <a:pt x="53" y="101"/>
                    <a:pt x="48" y="100"/>
                    <a:pt x="44" y="96"/>
                  </a:cubicBezTo>
                  <a:cubicBezTo>
                    <a:pt x="38" y="92"/>
                    <a:pt x="35" y="87"/>
                    <a:pt x="34" y="80"/>
                  </a:cubicBezTo>
                  <a:cubicBezTo>
                    <a:pt x="31" y="81"/>
                    <a:pt x="29" y="81"/>
                    <a:pt x="26" y="81"/>
                  </a:cubicBezTo>
                  <a:cubicBezTo>
                    <a:pt x="25" y="81"/>
                    <a:pt x="23" y="81"/>
                    <a:pt x="21" y="81"/>
                  </a:cubicBezTo>
                  <a:cubicBezTo>
                    <a:pt x="15" y="80"/>
                    <a:pt x="9" y="77"/>
                    <a:pt x="5" y="73"/>
                  </a:cubicBezTo>
                  <a:cubicBezTo>
                    <a:pt x="5" y="73"/>
                    <a:pt x="5" y="73"/>
                    <a:pt x="5" y="72"/>
                  </a:cubicBezTo>
                  <a:cubicBezTo>
                    <a:pt x="3" y="74"/>
                    <a:pt x="2" y="76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0" y="89"/>
                    <a:pt x="36" y="101"/>
                    <a:pt x="48" y="114"/>
                  </a:cubicBezTo>
                  <a:cubicBezTo>
                    <a:pt x="50" y="113"/>
                    <a:pt x="52" y="113"/>
                    <a:pt x="54" y="113"/>
                  </a:cubicBezTo>
                  <a:cubicBezTo>
                    <a:pt x="67" y="109"/>
                    <a:pt x="80" y="107"/>
                    <a:pt x="94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110" y="107"/>
                    <a:pt x="127" y="110"/>
                    <a:pt x="143" y="111"/>
                  </a:cubicBezTo>
                  <a:cubicBezTo>
                    <a:pt x="144" y="111"/>
                    <a:pt x="145" y="111"/>
                    <a:pt x="146" y="111"/>
                  </a:cubicBezTo>
                  <a:cubicBezTo>
                    <a:pt x="153" y="111"/>
                    <a:pt x="158" y="108"/>
                    <a:pt x="162" y="100"/>
                  </a:cubicBezTo>
                  <a:cubicBezTo>
                    <a:pt x="168" y="88"/>
                    <a:pt x="177" y="82"/>
                    <a:pt x="186" y="82"/>
                  </a:cubicBezTo>
                  <a:cubicBezTo>
                    <a:pt x="188" y="82"/>
                    <a:pt x="189" y="82"/>
                    <a:pt x="191" y="82"/>
                  </a:cubicBezTo>
                  <a:cubicBezTo>
                    <a:pt x="194" y="83"/>
                    <a:pt x="197" y="83"/>
                    <a:pt x="200" y="83"/>
                  </a:cubicBezTo>
                  <a:cubicBezTo>
                    <a:pt x="203" y="83"/>
                    <a:pt x="206" y="83"/>
                    <a:pt x="208" y="82"/>
                  </a:cubicBezTo>
                  <a:cubicBezTo>
                    <a:pt x="219" y="79"/>
                    <a:pt x="230" y="74"/>
                    <a:pt x="241" y="70"/>
                  </a:cubicBezTo>
                  <a:cubicBezTo>
                    <a:pt x="245" y="68"/>
                    <a:pt x="248" y="67"/>
                    <a:pt x="251" y="67"/>
                  </a:cubicBezTo>
                  <a:cubicBezTo>
                    <a:pt x="255" y="67"/>
                    <a:pt x="257" y="70"/>
                    <a:pt x="259" y="76"/>
                  </a:cubicBezTo>
                  <a:cubicBezTo>
                    <a:pt x="259" y="75"/>
                    <a:pt x="260" y="74"/>
                    <a:pt x="261" y="73"/>
                  </a:cubicBezTo>
                  <a:cubicBezTo>
                    <a:pt x="262" y="73"/>
                    <a:pt x="262" y="71"/>
                    <a:pt x="262" y="70"/>
                  </a:cubicBezTo>
                  <a:cubicBezTo>
                    <a:pt x="260" y="64"/>
                    <a:pt x="263" y="59"/>
                    <a:pt x="267" y="55"/>
                  </a:cubicBezTo>
                  <a:cubicBezTo>
                    <a:pt x="273" y="49"/>
                    <a:pt x="276" y="42"/>
                    <a:pt x="279" y="34"/>
                  </a:cubicBezTo>
                  <a:cubicBezTo>
                    <a:pt x="280" y="31"/>
                    <a:pt x="282" y="28"/>
                    <a:pt x="283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77" y="17"/>
                    <a:pt x="271" y="16"/>
                    <a:pt x="265" y="14"/>
                  </a:cubicBezTo>
                  <a:cubicBezTo>
                    <a:pt x="263" y="13"/>
                    <a:pt x="261" y="10"/>
                    <a:pt x="260" y="8"/>
                  </a:cubicBezTo>
                  <a:cubicBezTo>
                    <a:pt x="258" y="4"/>
                    <a:pt x="256" y="1"/>
                    <a:pt x="25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" y="1426"/>
              <a:ext cx="325" cy="156"/>
            </a:xfrm>
            <a:custGeom>
              <a:avLst/>
              <a:gdLst>
                <a:gd name="T0" fmla="*/ 32 w 453"/>
                <a:gd name="T1" fmla="*/ 185 h 217"/>
                <a:gd name="T2" fmla="*/ 28 w 453"/>
                <a:gd name="T3" fmla="*/ 186 h 217"/>
                <a:gd name="T4" fmla="*/ 0 w 453"/>
                <a:gd name="T5" fmla="*/ 207 h 217"/>
                <a:gd name="T6" fmla="*/ 0 w 453"/>
                <a:gd name="T7" fmla="*/ 208 h 217"/>
                <a:gd name="T8" fmla="*/ 16 w 453"/>
                <a:gd name="T9" fmla="*/ 216 h 217"/>
                <a:gd name="T10" fmla="*/ 21 w 453"/>
                <a:gd name="T11" fmla="*/ 216 h 217"/>
                <a:gd name="T12" fmla="*/ 29 w 453"/>
                <a:gd name="T13" fmla="*/ 215 h 217"/>
                <a:gd name="T14" fmla="*/ 28 w 453"/>
                <a:gd name="T15" fmla="*/ 204 h 217"/>
                <a:gd name="T16" fmla="*/ 32 w 453"/>
                <a:gd name="T17" fmla="*/ 185 h 217"/>
                <a:gd name="T18" fmla="*/ 350 w 453"/>
                <a:gd name="T19" fmla="*/ 0 h 217"/>
                <a:gd name="T20" fmla="*/ 342 w 453"/>
                <a:gd name="T21" fmla="*/ 10 h 217"/>
                <a:gd name="T22" fmla="*/ 330 w 453"/>
                <a:gd name="T23" fmla="*/ 16 h 217"/>
                <a:gd name="T24" fmla="*/ 322 w 453"/>
                <a:gd name="T25" fmla="*/ 14 h 217"/>
                <a:gd name="T26" fmla="*/ 318 w 453"/>
                <a:gd name="T27" fmla="*/ 12 h 217"/>
                <a:gd name="T28" fmla="*/ 312 w 453"/>
                <a:gd name="T29" fmla="*/ 18 h 217"/>
                <a:gd name="T30" fmla="*/ 287 w 453"/>
                <a:gd name="T31" fmla="*/ 47 h 217"/>
                <a:gd name="T32" fmla="*/ 280 w 453"/>
                <a:gd name="T33" fmla="*/ 58 h 217"/>
                <a:gd name="T34" fmla="*/ 279 w 453"/>
                <a:gd name="T35" fmla="*/ 75 h 217"/>
                <a:gd name="T36" fmla="*/ 282 w 453"/>
                <a:gd name="T37" fmla="*/ 105 h 217"/>
                <a:gd name="T38" fmla="*/ 271 w 453"/>
                <a:gd name="T39" fmla="*/ 96 h 217"/>
                <a:gd name="T40" fmla="*/ 271 w 453"/>
                <a:gd name="T41" fmla="*/ 97 h 217"/>
                <a:gd name="T42" fmla="*/ 265 w 453"/>
                <a:gd name="T43" fmla="*/ 112 h 217"/>
                <a:gd name="T44" fmla="*/ 253 w 453"/>
                <a:gd name="T45" fmla="*/ 129 h 217"/>
                <a:gd name="T46" fmla="*/ 248 w 453"/>
                <a:gd name="T47" fmla="*/ 132 h 217"/>
                <a:gd name="T48" fmla="*/ 247 w 453"/>
                <a:gd name="T49" fmla="*/ 135 h 217"/>
                <a:gd name="T50" fmla="*/ 255 w 453"/>
                <a:gd name="T51" fmla="*/ 143 h 217"/>
                <a:gd name="T52" fmla="*/ 260 w 453"/>
                <a:gd name="T53" fmla="*/ 149 h 217"/>
                <a:gd name="T54" fmla="*/ 275 w 453"/>
                <a:gd name="T55" fmla="*/ 159 h 217"/>
                <a:gd name="T56" fmla="*/ 278 w 453"/>
                <a:gd name="T57" fmla="*/ 160 h 217"/>
                <a:gd name="T58" fmla="*/ 274 w 453"/>
                <a:gd name="T59" fmla="*/ 169 h 217"/>
                <a:gd name="T60" fmla="*/ 262 w 453"/>
                <a:gd name="T61" fmla="*/ 190 h 217"/>
                <a:gd name="T62" fmla="*/ 257 w 453"/>
                <a:gd name="T63" fmla="*/ 205 h 217"/>
                <a:gd name="T64" fmla="*/ 256 w 453"/>
                <a:gd name="T65" fmla="*/ 208 h 217"/>
                <a:gd name="T66" fmla="*/ 254 w 453"/>
                <a:gd name="T67" fmla="*/ 211 h 217"/>
                <a:gd name="T68" fmla="*/ 255 w 453"/>
                <a:gd name="T69" fmla="*/ 214 h 217"/>
                <a:gd name="T70" fmla="*/ 256 w 453"/>
                <a:gd name="T71" fmla="*/ 217 h 217"/>
                <a:gd name="T72" fmla="*/ 270 w 453"/>
                <a:gd name="T73" fmla="*/ 200 h 217"/>
                <a:gd name="T74" fmla="*/ 270 w 453"/>
                <a:gd name="T75" fmla="*/ 198 h 217"/>
                <a:gd name="T76" fmla="*/ 279 w 453"/>
                <a:gd name="T77" fmla="*/ 183 h 217"/>
                <a:gd name="T78" fmla="*/ 303 w 453"/>
                <a:gd name="T79" fmla="*/ 170 h 217"/>
                <a:gd name="T80" fmla="*/ 303 w 453"/>
                <a:gd name="T81" fmla="*/ 170 h 217"/>
                <a:gd name="T82" fmla="*/ 306 w 453"/>
                <a:gd name="T83" fmla="*/ 171 h 217"/>
                <a:gd name="T84" fmla="*/ 315 w 453"/>
                <a:gd name="T85" fmla="*/ 175 h 217"/>
                <a:gd name="T86" fmla="*/ 322 w 453"/>
                <a:gd name="T87" fmla="*/ 181 h 217"/>
                <a:gd name="T88" fmla="*/ 328 w 453"/>
                <a:gd name="T89" fmla="*/ 186 h 217"/>
                <a:gd name="T90" fmla="*/ 345 w 453"/>
                <a:gd name="T91" fmla="*/ 190 h 217"/>
                <a:gd name="T92" fmla="*/ 365 w 453"/>
                <a:gd name="T93" fmla="*/ 198 h 217"/>
                <a:gd name="T94" fmla="*/ 372 w 453"/>
                <a:gd name="T95" fmla="*/ 201 h 217"/>
                <a:gd name="T96" fmla="*/ 395 w 453"/>
                <a:gd name="T97" fmla="*/ 188 h 217"/>
                <a:gd name="T98" fmla="*/ 444 w 453"/>
                <a:gd name="T99" fmla="*/ 147 h 217"/>
                <a:gd name="T100" fmla="*/ 452 w 453"/>
                <a:gd name="T101" fmla="*/ 132 h 217"/>
                <a:gd name="T102" fmla="*/ 436 w 453"/>
                <a:gd name="T103" fmla="*/ 120 h 217"/>
                <a:gd name="T104" fmla="*/ 378 w 453"/>
                <a:gd name="T105" fmla="*/ 116 h 217"/>
                <a:gd name="T106" fmla="*/ 344 w 453"/>
                <a:gd name="T107" fmla="*/ 113 h 217"/>
                <a:gd name="T108" fmla="*/ 318 w 453"/>
                <a:gd name="T109" fmla="*/ 112 h 217"/>
                <a:gd name="T110" fmla="*/ 298 w 453"/>
                <a:gd name="T111" fmla="*/ 107 h 217"/>
                <a:gd name="T112" fmla="*/ 297 w 453"/>
                <a:gd name="T113" fmla="*/ 91 h 217"/>
                <a:gd name="T114" fmla="*/ 310 w 453"/>
                <a:gd name="T115" fmla="*/ 79 h 217"/>
                <a:gd name="T116" fmla="*/ 332 w 453"/>
                <a:gd name="T117" fmla="*/ 52 h 217"/>
                <a:gd name="T118" fmla="*/ 351 w 453"/>
                <a:gd name="T119" fmla="*/ 0 h 217"/>
                <a:gd name="T120" fmla="*/ 350 w 453"/>
                <a:gd name="T12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3" h="217">
                  <a:moveTo>
                    <a:pt x="32" y="185"/>
                  </a:moveTo>
                  <a:cubicBezTo>
                    <a:pt x="30" y="185"/>
                    <a:pt x="28" y="185"/>
                    <a:pt x="28" y="186"/>
                  </a:cubicBezTo>
                  <a:cubicBezTo>
                    <a:pt x="19" y="193"/>
                    <a:pt x="8" y="198"/>
                    <a:pt x="0" y="207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" y="212"/>
                    <a:pt x="10" y="215"/>
                    <a:pt x="16" y="216"/>
                  </a:cubicBezTo>
                  <a:cubicBezTo>
                    <a:pt x="18" y="216"/>
                    <a:pt x="20" y="216"/>
                    <a:pt x="21" y="216"/>
                  </a:cubicBezTo>
                  <a:cubicBezTo>
                    <a:pt x="24" y="216"/>
                    <a:pt x="26" y="216"/>
                    <a:pt x="29" y="215"/>
                  </a:cubicBezTo>
                  <a:cubicBezTo>
                    <a:pt x="28" y="212"/>
                    <a:pt x="28" y="208"/>
                    <a:pt x="28" y="204"/>
                  </a:cubicBezTo>
                  <a:cubicBezTo>
                    <a:pt x="29" y="198"/>
                    <a:pt x="31" y="192"/>
                    <a:pt x="32" y="185"/>
                  </a:cubicBezTo>
                  <a:moveTo>
                    <a:pt x="350" y="0"/>
                  </a:moveTo>
                  <a:cubicBezTo>
                    <a:pt x="348" y="4"/>
                    <a:pt x="345" y="7"/>
                    <a:pt x="342" y="10"/>
                  </a:cubicBezTo>
                  <a:cubicBezTo>
                    <a:pt x="338" y="14"/>
                    <a:pt x="334" y="16"/>
                    <a:pt x="330" y="16"/>
                  </a:cubicBezTo>
                  <a:cubicBezTo>
                    <a:pt x="327" y="16"/>
                    <a:pt x="325" y="15"/>
                    <a:pt x="322" y="14"/>
                  </a:cubicBezTo>
                  <a:cubicBezTo>
                    <a:pt x="320" y="13"/>
                    <a:pt x="319" y="12"/>
                    <a:pt x="318" y="12"/>
                  </a:cubicBezTo>
                  <a:cubicBezTo>
                    <a:pt x="315" y="12"/>
                    <a:pt x="314" y="14"/>
                    <a:pt x="312" y="18"/>
                  </a:cubicBezTo>
                  <a:cubicBezTo>
                    <a:pt x="306" y="30"/>
                    <a:pt x="300" y="42"/>
                    <a:pt x="287" y="47"/>
                  </a:cubicBezTo>
                  <a:cubicBezTo>
                    <a:pt x="282" y="50"/>
                    <a:pt x="280" y="52"/>
                    <a:pt x="280" y="58"/>
                  </a:cubicBezTo>
                  <a:cubicBezTo>
                    <a:pt x="280" y="64"/>
                    <a:pt x="280" y="69"/>
                    <a:pt x="279" y="75"/>
                  </a:cubicBezTo>
                  <a:cubicBezTo>
                    <a:pt x="280" y="85"/>
                    <a:pt x="281" y="93"/>
                    <a:pt x="282" y="105"/>
                  </a:cubicBezTo>
                  <a:cubicBezTo>
                    <a:pt x="277" y="102"/>
                    <a:pt x="273" y="99"/>
                    <a:pt x="271" y="96"/>
                  </a:cubicBezTo>
                  <a:cubicBezTo>
                    <a:pt x="271" y="96"/>
                    <a:pt x="271" y="96"/>
                    <a:pt x="271" y="97"/>
                  </a:cubicBezTo>
                  <a:cubicBezTo>
                    <a:pt x="268" y="102"/>
                    <a:pt x="266" y="107"/>
                    <a:pt x="265" y="112"/>
                  </a:cubicBezTo>
                  <a:cubicBezTo>
                    <a:pt x="263" y="120"/>
                    <a:pt x="260" y="126"/>
                    <a:pt x="253" y="129"/>
                  </a:cubicBezTo>
                  <a:cubicBezTo>
                    <a:pt x="251" y="129"/>
                    <a:pt x="249" y="130"/>
                    <a:pt x="248" y="132"/>
                  </a:cubicBezTo>
                  <a:cubicBezTo>
                    <a:pt x="248" y="133"/>
                    <a:pt x="248" y="134"/>
                    <a:pt x="247" y="135"/>
                  </a:cubicBezTo>
                  <a:cubicBezTo>
                    <a:pt x="251" y="136"/>
                    <a:pt x="253" y="139"/>
                    <a:pt x="255" y="143"/>
                  </a:cubicBezTo>
                  <a:cubicBezTo>
                    <a:pt x="256" y="145"/>
                    <a:pt x="258" y="148"/>
                    <a:pt x="260" y="149"/>
                  </a:cubicBezTo>
                  <a:cubicBezTo>
                    <a:pt x="266" y="151"/>
                    <a:pt x="272" y="152"/>
                    <a:pt x="275" y="159"/>
                  </a:cubicBezTo>
                  <a:cubicBezTo>
                    <a:pt x="276" y="159"/>
                    <a:pt x="277" y="159"/>
                    <a:pt x="278" y="160"/>
                  </a:cubicBezTo>
                  <a:cubicBezTo>
                    <a:pt x="277" y="163"/>
                    <a:pt x="275" y="166"/>
                    <a:pt x="274" y="169"/>
                  </a:cubicBezTo>
                  <a:cubicBezTo>
                    <a:pt x="271" y="177"/>
                    <a:pt x="268" y="184"/>
                    <a:pt x="262" y="190"/>
                  </a:cubicBezTo>
                  <a:cubicBezTo>
                    <a:pt x="258" y="194"/>
                    <a:pt x="255" y="199"/>
                    <a:pt x="257" y="205"/>
                  </a:cubicBezTo>
                  <a:cubicBezTo>
                    <a:pt x="257" y="206"/>
                    <a:pt x="257" y="208"/>
                    <a:pt x="256" y="208"/>
                  </a:cubicBezTo>
                  <a:cubicBezTo>
                    <a:pt x="255" y="209"/>
                    <a:pt x="254" y="210"/>
                    <a:pt x="254" y="211"/>
                  </a:cubicBezTo>
                  <a:cubicBezTo>
                    <a:pt x="254" y="212"/>
                    <a:pt x="255" y="213"/>
                    <a:pt x="255" y="214"/>
                  </a:cubicBezTo>
                  <a:cubicBezTo>
                    <a:pt x="255" y="215"/>
                    <a:pt x="256" y="216"/>
                    <a:pt x="256" y="217"/>
                  </a:cubicBezTo>
                  <a:cubicBezTo>
                    <a:pt x="268" y="214"/>
                    <a:pt x="273" y="212"/>
                    <a:pt x="270" y="200"/>
                  </a:cubicBezTo>
                  <a:cubicBezTo>
                    <a:pt x="270" y="199"/>
                    <a:pt x="270" y="199"/>
                    <a:pt x="270" y="198"/>
                  </a:cubicBezTo>
                  <a:cubicBezTo>
                    <a:pt x="273" y="193"/>
                    <a:pt x="276" y="189"/>
                    <a:pt x="279" y="183"/>
                  </a:cubicBezTo>
                  <a:cubicBezTo>
                    <a:pt x="283" y="172"/>
                    <a:pt x="292" y="170"/>
                    <a:pt x="303" y="170"/>
                  </a:cubicBezTo>
                  <a:cubicBezTo>
                    <a:pt x="303" y="170"/>
                    <a:pt x="303" y="170"/>
                    <a:pt x="303" y="170"/>
                  </a:cubicBezTo>
                  <a:cubicBezTo>
                    <a:pt x="304" y="170"/>
                    <a:pt x="305" y="170"/>
                    <a:pt x="306" y="171"/>
                  </a:cubicBezTo>
                  <a:cubicBezTo>
                    <a:pt x="309" y="172"/>
                    <a:pt x="312" y="173"/>
                    <a:pt x="315" y="175"/>
                  </a:cubicBezTo>
                  <a:cubicBezTo>
                    <a:pt x="318" y="176"/>
                    <a:pt x="321" y="179"/>
                    <a:pt x="322" y="181"/>
                  </a:cubicBezTo>
                  <a:cubicBezTo>
                    <a:pt x="323" y="184"/>
                    <a:pt x="325" y="185"/>
                    <a:pt x="328" y="186"/>
                  </a:cubicBezTo>
                  <a:cubicBezTo>
                    <a:pt x="333" y="187"/>
                    <a:pt x="339" y="188"/>
                    <a:pt x="345" y="190"/>
                  </a:cubicBezTo>
                  <a:cubicBezTo>
                    <a:pt x="351" y="193"/>
                    <a:pt x="358" y="195"/>
                    <a:pt x="365" y="198"/>
                  </a:cubicBezTo>
                  <a:cubicBezTo>
                    <a:pt x="367" y="199"/>
                    <a:pt x="370" y="200"/>
                    <a:pt x="372" y="201"/>
                  </a:cubicBezTo>
                  <a:cubicBezTo>
                    <a:pt x="380" y="197"/>
                    <a:pt x="388" y="193"/>
                    <a:pt x="395" y="188"/>
                  </a:cubicBezTo>
                  <a:cubicBezTo>
                    <a:pt x="412" y="176"/>
                    <a:pt x="428" y="162"/>
                    <a:pt x="444" y="147"/>
                  </a:cubicBezTo>
                  <a:cubicBezTo>
                    <a:pt x="448" y="143"/>
                    <a:pt x="453" y="135"/>
                    <a:pt x="452" y="132"/>
                  </a:cubicBezTo>
                  <a:cubicBezTo>
                    <a:pt x="449" y="127"/>
                    <a:pt x="442" y="121"/>
                    <a:pt x="436" y="120"/>
                  </a:cubicBezTo>
                  <a:cubicBezTo>
                    <a:pt x="417" y="118"/>
                    <a:pt x="397" y="118"/>
                    <a:pt x="378" y="116"/>
                  </a:cubicBezTo>
                  <a:cubicBezTo>
                    <a:pt x="367" y="115"/>
                    <a:pt x="355" y="114"/>
                    <a:pt x="344" y="113"/>
                  </a:cubicBezTo>
                  <a:cubicBezTo>
                    <a:pt x="335" y="112"/>
                    <a:pt x="326" y="112"/>
                    <a:pt x="318" y="112"/>
                  </a:cubicBezTo>
                  <a:cubicBezTo>
                    <a:pt x="311" y="111"/>
                    <a:pt x="303" y="110"/>
                    <a:pt x="298" y="107"/>
                  </a:cubicBezTo>
                  <a:cubicBezTo>
                    <a:pt x="295" y="105"/>
                    <a:pt x="295" y="96"/>
                    <a:pt x="297" y="91"/>
                  </a:cubicBezTo>
                  <a:cubicBezTo>
                    <a:pt x="299" y="86"/>
                    <a:pt x="306" y="83"/>
                    <a:pt x="310" y="79"/>
                  </a:cubicBezTo>
                  <a:cubicBezTo>
                    <a:pt x="318" y="70"/>
                    <a:pt x="328" y="62"/>
                    <a:pt x="332" y="52"/>
                  </a:cubicBezTo>
                  <a:cubicBezTo>
                    <a:pt x="340" y="35"/>
                    <a:pt x="345" y="18"/>
                    <a:pt x="351" y="0"/>
                  </a:cubicBezTo>
                  <a:cubicBezTo>
                    <a:pt x="351" y="0"/>
                    <a:pt x="351" y="0"/>
                    <a:pt x="35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1" y="1717"/>
              <a:ext cx="71" cy="39"/>
            </a:xfrm>
            <a:custGeom>
              <a:avLst/>
              <a:gdLst>
                <a:gd name="T0" fmla="*/ 77 w 98"/>
                <a:gd name="T1" fmla="*/ 21 h 54"/>
                <a:gd name="T2" fmla="*/ 74 w 98"/>
                <a:gd name="T3" fmla="*/ 22 h 54"/>
                <a:gd name="T4" fmla="*/ 54 w 98"/>
                <a:gd name="T5" fmla="*/ 30 h 54"/>
                <a:gd name="T6" fmla="*/ 90 w 98"/>
                <a:gd name="T7" fmla="*/ 54 h 54"/>
                <a:gd name="T8" fmla="*/ 82 w 98"/>
                <a:gd name="T9" fmla="*/ 23 h 54"/>
                <a:gd name="T10" fmla="*/ 77 w 98"/>
                <a:gd name="T11" fmla="*/ 21 h 54"/>
                <a:gd name="T12" fmla="*/ 2 w 98"/>
                <a:gd name="T13" fmla="*/ 0 h 54"/>
                <a:gd name="T14" fmla="*/ 0 w 98"/>
                <a:gd name="T15" fmla="*/ 11 h 54"/>
                <a:gd name="T16" fmla="*/ 3 w 98"/>
                <a:gd name="T17" fmla="*/ 11 h 54"/>
                <a:gd name="T18" fmla="*/ 3 w 98"/>
                <a:gd name="T19" fmla="*/ 11 h 54"/>
                <a:gd name="T20" fmla="*/ 2 w 98"/>
                <a:gd name="T21" fmla="*/ 0 h 54"/>
                <a:gd name="T22" fmla="*/ 15 w 98"/>
                <a:gd name="T23" fmla="*/ 0 h 54"/>
                <a:gd name="T24" fmla="*/ 22 w 98"/>
                <a:gd name="T25" fmla="*/ 15 h 54"/>
                <a:gd name="T26" fmla="*/ 25 w 98"/>
                <a:gd name="T27" fmla="*/ 16 h 54"/>
                <a:gd name="T28" fmla="*/ 31 w 98"/>
                <a:gd name="T29" fmla="*/ 1 h 54"/>
                <a:gd name="T30" fmla="*/ 15 w 98"/>
                <a:gd name="T3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54">
                  <a:moveTo>
                    <a:pt x="77" y="21"/>
                  </a:moveTo>
                  <a:cubicBezTo>
                    <a:pt x="76" y="21"/>
                    <a:pt x="75" y="22"/>
                    <a:pt x="74" y="22"/>
                  </a:cubicBezTo>
                  <a:cubicBezTo>
                    <a:pt x="67" y="24"/>
                    <a:pt x="61" y="26"/>
                    <a:pt x="54" y="30"/>
                  </a:cubicBezTo>
                  <a:cubicBezTo>
                    <a:pt x="67" y="37"/>
                    <a:pt x="79" y="45"/>
                    <a:pt x="90" y="54"/>
                  </a:cubicBezTo>
                  <a:cubicBezTo>
                    <a:pt x="98" y="43"/>
                    <a:pt x="95" y="30"/>
                    <a:pt x="82" y="23"/>
                  </a:cubicBezTo>
                  <a:cubicBezTo>
                    <a:pt x="81" y="22"/>
                    <a:pt x="79" y="21"/>
                    <a:pt x="77" y="21"/>
                  </a:cubicBezTo>
                  <a:moveTo>
                    <a:pt x="2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7"/>
                    <a:pt x="4" y="3"/>
                    <a:pt x="2" y="0"/>
                  </a:cubicBezTo>
                  <a:moveTo>
                    <a:pt x="15" y="0"/>
                  </a:moveTo>
                  <a:cubicBezTo>
                    <a:pt x="18" y="6"/>
                    <a:pt x="19" y="10"/>
                    <a:pt x="22" y="15"/>
                  </a:cubicBezTo>
                  <a:cubicBezTo>
                    <a:pt x="23" y="16"/>
                    <a:pt x="24" y="16"/>
                    <a:pt x="25" y="16"/>
                  </a:cubicBezTo>
                  <a:cubicBezTo>
                    <a:pt x="27" y="10"/>
                    <a:pt x="29" y="6"/>
                    <a:pt x="31" y="1"/>
                  </a:cubicBezTo>
                  <a:cubicBezTo>
                    <a:pt x="26" y="1"/>
                    <a:pt x="22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3" y="1572"/>
              <a:ext cx="178" cy="203"/>
            </a:xfrm>
            <a:custGeom>
              <a:avLst/>
              <a:gdLst>
                <a:gd name="T0" fmla="*/ 84 w 248"/>
                <a:gd name="T1" fmla="*/ 77 h 283"/>
                <a:gd name="T2" fmla="*/ 78 w 248"/>
                <a:gd name="T3" fmla="*/ 73 h 283"/>
                <a:gd name="T4" fmla="*/ 81 w 248"/>
                <a:gd name="T5" fmla="*/ 72 h 283"/>
                <a:gd name="T6" fmla="*/ 80 w 248"/>
                <a:gd name="T7" fmla="*/ 59 h 283"/>
                <a:gd name="T8" fmla="*/ 91 w 248"/>
                <a:gd name="T9" fmla="*/ 52 h 283"/>
                <a:gd name="T10" fmla="*/ 94 w 248"/>
                <a:gd name="T11" fmla="*/ 53 h 283"/>
                <a:gd name="T12" fmla="*/ 104 w 248"/>
                <a:gd name="T13" fmla="*/ 67 h 283"/>
                <a:gd name="T14" fmla="*/ 101 w 248"/>
                <a:gd name="T15" fmla="*/ 70 h 283"/>
                <a:gd name="T16" fmla="*/ 88 w 248"/>
                <a:gd name="T17" fmla="*/ 76 h 283"/>
                <a:gd name="T18" fmla="*/ 84 w 248"/>
                <a:gd name="T19" fmla="*/ 77 h 283"/>
                <a:gd name="T20" fmla="*/ 178 w 248"/>
                <a:gd name="T21" fmla="*/ 0 h 283"/>
                <a:gd name="T22" fmla="*/ 124 w 248"/>
                <a:gd name="T23" fmla="*/ 10 h 283"/>
                <a:gd name="T24" fmla="*/ 19 w 248"/>
                <a:gd name="T25" fmla="*/ 118 h 283"/>
                <a:gd name="T26" fmla="*/ 0 w 248"/>
                <a:gd name="T27" fmla="*/ 202 h 283"/>
                <a:gd name="T28" fmla="*/ 1 w 248"/>
                <a:gd name="T29" fmla="*/ 213 h 283"/>
                <a:gd name="T30" fmla="*/ 1 w 248"/>
                <a:gd name="T31" fmla="*/ 213 h 283"/>
                <a:gd name="T32" fmla="*/ 20 w 248"/>
                <a:gd name="T33" fmla="*/ 217 h 283"/>
                <a:gd name="T34" fmla="*/ 13 w 248"/>
                <a:gd name="T35" fmla="*/ 202 h 283"/>
                <a:gd name="T36" fmla="*/ 29 w 248"/>
                <a:gd name="T37" fmla="*/ 203 h 283"/>
                <a:gd name="T38" fmla="*/ 23 w 248"/>
                <a:gd name="T39" fmla="*/ 218 h 283"/>
                <a:gd name="T40" fmla="*/ 52 w 248"/>
                <a:gd name="T41" fmla="*/ 232 h 283"/>
                <a:gd name="T42" fmla="*/ 72 w 248"/>
                <a:gd name="T43" fmla="*/ 224 h 283"/>
                <a:gd name="T44" fmla="*/ 75 w 248"/>
                <a:gd name="T45" fmla="*/ 223 h 283"/>
                <a:gd name="T46" fmla="*/ 80 w 248"/>
                <a:gd name="T47" fmla="*/ 225 h 283"/>
                <a:gd name="T48" fmla="*/ 88 w 248"/>
                <a:gd name="T49" fmla="*/ 256 h 283"/>
                <a:gd name="T50" fmla="*/ 127 w 248"/>
                <a:gd name="T51" fmla="*/ 283 h 283"/>
                <a:gd name="T52" fmla="*/ 159 w 248"/>
                <a:gd name="T53" fmla="*/ 273 h 283"/>
                <a:gd name="T54" fmla="*/ 181 w 248"/>
                <a:gd name="T55" fmla="*/ 275 h 283"/>
                <a:gd name="T56" fmla="*/ 186 w 248"/>
                <a:gd name="T57" fmla="*/ 275 h 283"/>
                <a:gd name="T58" fmla="*/ 230 w 248"/>
                <a:gd name="T59" fmla="*/ 264 h 283"/>
                <a:gd name="T60" fmla="*/ 248 w 248"/>
                <a:gd name="T61" fmla="*/ 252 h 283"/>
                <a:gd name="T62" fmla="*/ 244 w 248"/>
                <a:gd name="T63" fmla="*/ 245 h 283"/>
                <a:gd name="T64" fmla="*/ 223 w 248"/>
                <a:gd name="T65" fmla="*/ 217 h 283"/>
                <a:gd name="T66" fmla="*/ 201 w 248"/>
                <a:gd name="T67" fmla="*/ 194 h 283"/>
                <a:gd name="T68" fmla="*/ 194 w 248"/>
                <a:gd name="T69" fmla="*/ 180 h 283"/>
                <a:gd name="T70" fmla="*/ 176 w 248"/>
                <a:gd name="T71" fmla="*/ 126 h 283"/>
                <a:gd name="T72" fmla="*/ 178 w 248"/>
                <a:gd name="T73" fmla="*/ 101 h 283"/>
                <a:gd name="T74" fmla="*/ 180 w 248"/>
                <a:gd name="T75" fmla="*/ 56 h 283"/>
                <a:gd name="T76" fmla="*/ 179 w 248"/>
                <a:gd name="T77" fmla="*/ 46 h 283"/>
                <a:gd name="T78" fmla="*/ 179 w 248"/>
                <a:gd name="T79" fmla="*/ 46 h 283"/>
                <a:gd name="T80" fmla="*/ 179 w 248"/>
                <a:gd name="T81" fmla="*/ 46 h 283"/>
                <a:gd name="T82" fmla="*/ 178 w 248"/>
                <a:gd name="T83" fmla="*/ 14 h 283"/>
                <a:gd name="T84" fmla="*/ 178 w 248"/>
                <a:gd name="T85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8" h="283">
                  <a:moveTo>
                    <a:pt x="84" y="77"/>
                  </a:moveTo>
                  <a:cubicBezTo>
                    <a:pt x="82" y="77"/>
                    <a:pt x="80" y="76"/>
                    <a:pt x="78" y="73"/>
                  </a:cubicBezTo>
                  <a:cubicBezTo>
                    <a:pt x="79" y="73"/>
                    <a:pt x="80" y="72"/>
                    <a:pt x="81" y="72"/>
                  </a:cubicBezTo>
                  <a:cubicBezTo>
                    <a:pt x="75" y="68"/>
                    <a:pt x="78" y="63"/>
                    <a:pt x="80" y="59"/>
                  </a:cubicBezTo>
                  <a:cubicBezTo>
                    <a:pt x="81" y="55"/>
                    <a:pt x="86" y="52"/>
                    <a:pt x="91" y="52"/>
                  </a:cubicBezTo>
                  <a:cubicBezTo>
                    <a:pt x="92" y="52"/>
                    <a:pt x="93" y="52"/>
                    <a:pt x="94" y="53"/>
                  </a:cubicBezTo>
                  <a:cubicBezTo>
                    <a:pt x="98" y="54"/>
                    <a:pt x="105" y="63"/>
                    <a:pt x="104" y="67"/>
                  </a:cubicBezTo>
                  <a:cubicBezTo>
                    <a:pt x="104" y="68"/>
                    <a:pt x="102" y="70"/>
                    <a:pt x="101" y="70"/>
                  </a:cubicBezTo>
                  <a:cubicBezTo>
                    <a:pt x="96" y="73"/>
                    <a:pt x="92" y="75"/>
                    <a:pt x="88" y="76"/>
                  </a:cubicBezTo>
                  <a:cubicBezTo>
                    <a:pt x="87" y="77"/>
                    <a:pt x="86" y="77"/>
                    <a:pt x="84" y="77"/>
                  </a:cubicBezTo>
                  <a:moveTo>
                    <a:pt x="178" y="0"/>
                  </a:moveTo>
                  <a:cubicBezTo>
                    <a:pt x="160" y="2"/>
                    <a:pt x="142" y="7"/>
                    <a:pt x="124" y="10"/>
                  </a:cubicBezTo>
                  <a:cubicBezTo>
                    <a:pt x="62" y="22"/>
                    <a:pt x="40" y="69"/>
                    <a:pt x="19" y="118"/>
                  </a:cubicBezTo>
                  <a:cubicBezTo>
                    <a:pt x="9" y="143"/>
                    <a:pt x="6" y="172"/>
                    <a:pt x="0" y="202"/>
                  </a:cubicBezTo>
                  <a:cubicBezTo>
                    <a:pt x="2" y="205"/>
                    <a:pt x="2" y="209"/>
                    <a:pt x="1" y="213"/>
                  </a:cubicBezTo>
                  <a:cubicBezTo>
                    <a:pt x="1" y="213"/>
                    <a:pt x="1" y="213"/>
                    <a:pt x="1" y="213"/>
                  </a:cubicBezTo>
                  <a:cubicBezTo>
                    <a:pt x="7" y="214"/>
                    <a:pt x="13" y="215"/>
                    <a:pt x="20" y="217"/>
                  </a:cubicBezTo>
                  <a:cubicBezTo>
                    <a:pt x="17" y="212"/>
                    <a:pt x="16" y="208"/>
                    <a:pt x="13" y="202"/>
                  </a:cubicBezTo>
                  <a:cubicBezTo>
                    <a:pt x="20" y="202"/>
                    <a:pt x="24" y="203"/>
                    <a:pt x="29" y="203"/>
                  </a:cubicBezTo>
                  <a:cubicBezTo>
                    <a:pt x="27" y="208"/>
                    <a:pt x="25" y="212"/>
                    <a:pt x="23" y="218"/>
                  </a:cubicBezTo>
                  <a:cubicBezTo>
                    <a:pt x="33" y="222"/>
                    <a:pt x="43" y="226"/>
                    <a:pt x="52" y="232"/>
                  </a:cubicBezTo>
                  <a:cubicBezTo>
                    <a:pt x="59" y="228"/>
                    <a:pt x="65" y="226"/>
                    <a:pt x="72" y="224"/>
                  </a:cubicBezTo>
                  <a:cubicBezTo>
                    <a:pt x="73" y="224"/>
                    <a:pt x="74" y="223"/>
                    <a:pt x="75" y="223"/>
                  </a:cubicBezTo>
                  <a:cubicBezTo>
                    <a:pt x="77" y="223"/>
                    <a:pt x="79" y="224"/>
                    <a:pt x="80" y="225"/>
                  </a:cubicBezTo>
                  <a:cubicBezTo>
                    <a:pt x="93" y="232"/>
                    <a:pt x="96" y="245"/>
                    <a:pt x="88" y="256"/>
                  </a:cubicBezTo>
                  <a:cubicBezTo>
                    <a:pt x="101" y="265"/>
                    <a:pt x="113" y="275"/>
                    <a:pt x="127" y="283"/>
                  </a:cubicBezTo>
                  <a:cubicBezTo>
                    <a:pt x="144" y="275"/>
                    <a:pt x="150" y="273"/>
                    <a:pt x="159" y="273"/>
                  </a:cubicBezTo>
                  <a:cubicBezTo>
                    <a:pt x="164" y="273"/>
                    <a:pt x="171" y="274"/>
                    <a:pt x="181" y="275"/>
                  </a:cubicBezTo>
                  <a:cubicBezTo>
                    <a:pt x="183" y="275"/>
                    <a:pt x="184" y="275"/>
                    <a:pt x="186" y="275"/>
                  </a:cubicBezTo>
                  <a:cubicBezTo>
                    <a:pt x="201" y="275"/>
                    <a:pt x="216" y="270"/>
                    <a:pt x="230" y="264"/>
                  </a:cubicBezTo>
                  <a:cubicBezTo>
                    <a:pt x="236" y="261"/>
                    <a:pt x="242" y="257"/>
                    <a:pt x="248" y="252"/>
                  </a:cubicBezTo>
                  <a:cubicBezTo>
                    <a:pt x="247" y="249"/>
                    <a:pt x="245" y="247"/>
                    <a:pt x="244" y="245"/>
                  </a:cubicBezTo>
                  <a:cubicBezTo>
                    <a:pt x="238" y="235"/>
                    <a:pt x="231" y="226"/>
                    <a:pt x="223" y="217"/>
                  </a:cubicBezTo>
                  <a:cubicBezTo>
                    <a:pt x="216" y="209"/>
                    <a:pt x="208" y="202"/>
                    <a:pt x="201" y="194"/>
                  </a:cubicBezTo>
                  <a:cubicBezTo>
                    <a:pt x="198" y="190"/>
                    <a:pt x="196" y="185"/>
                    <a:pt x="194" y="180"/>
                  </a:cubicBezTo>
                  <a:cubicBezTo>
                    <a:pt x="186" y="163"/>
                    <a:pt x="180" y="145"/>
                    <a:pt x="176" y="126"/>
                  </a:cubicBezTo>
                  <a:cubicBezTo>
                    <a:pt x="175" y="117"/>
                    <a:pt x="174" y="110"/>
                    <a:pt x="178" y="101"/>
                  </a:cubicBezTo>
                  <a:cubicBezTo>
                    <a:pt x="184" y="87"/>
                    <a:pt x="182" y="71"/>
                    <a:pt x="180" y="56"/>
                  </a:cubicBezTo>
                  <a:cubicBezTo>
                    <a:pt x="180" y="53"/>
                    <a:pt x="180" y="49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9" y="35"/>
                    <a:pt x="179" y="24"/>
                    <a:pt x="178" y="14"/>
                  </a:cubicBezTo>
                  <a:cubicBezTo>
                    <a:pt x="178" y="9"/>
                    <a:pt x="178" y="5"/>
                    <a:pt x="17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38" y="1571"/>
              <a:ext cx="125" cy="182"/>
            </a:xfrm>
            <a:custGeom>
              <a:avLst/>
              <a:gdLst>
                <a:gd name="T0" fmla="*/ 5 w 175"/>
                <a:gd name="T1" fmla="*/ 47 h 253"/>
                <a:gd name="T2" fmla="*/ 6 w 175"/>
                <a:gd name="T3" fmla="*/ 57 h 253"/>
                <a:gd name="T4" fmla="*/ 4 w 175"/>
                <a:gd name="T5" fmla="*/ 102 h 253"/>
                <a:gd name="T6" fmla="*/ 2 w 175"/>
                <a:gd name="T7" fmla="*/ 127 h 253"/>
                <a:gd name="T8" fmla="*/ 20 w 175"/>
                <a:gd name="T9" fmla="*/ 181 h 253"/>
                <a:gd name="T10" fmla="*/ 27 w 175"/>
                <a:gd name="T11" fmla="*/ 195 h 253"/>
                <a:gd name="T12" fmla="*/ 49 w 175"/>
                <a:gd name="T13" fmla="*/ 218 h 253"/>
                <a:gd name="T14" fmla="*/ 70 w 175"/>
                <a:gd name="T15" fmla="*/ 246 h 253"/>
                <a:gd name="T16" fmla="*/ 74 w 175"/>
                <a:gd name="T17" fmla="*/ 253 h 253"/>
                <a:gd name="T18" fmla="*/ 91 w 175"/>
                <a:gd name="T19" fmla="*/ 239 h 253"/>
                <a:gd name="T20" fmla="*/ 117 w 175"/>
                <a:gd name="T21" fmla="*/ 47 h 253"/>
                <a:gd name="T22" fmla="*/ 88 w 175"/>
                <a:gd name="T23" fmla="*/ 59 h 253"/>
                <a:gd name="T24" fmla="*/ 81 w 175"/>
                <a:gd name="T25" fmla="*/ 61 h 253"/>
                <a:gd name="T26" fmla="*/ 64 w 175"/>
                <a:gd name="T27" fmla="*/ 59 h 253"/>
                <a:gd name="T28" fmla="*/ 23 w 175"/>
                <a:gd name="T29" fmla="*/ 50 h 253"/>
                <a:gd name="T30" fmla="*/ 5 w 175"/>
                <a:gd name="T31" fmla="*/ 47 h 253"/>
                <a:gd name="T32" fmla="*/ 20 w 175"/>
                <a:gd name="T33" fmla="*/ 0 h 253"/>
                <a:gd name="T34" fmla="*/ 4 w 175"/>
                <a:gd name="T35" fmla="*/ 1 h 253"/>
                <a:gd name="T36" fmla="*/ 4 w 175"/>
                <a:gd name="T37" fmla="*/ 15 h 253"/>
                <a:gd name="T38" fmla="*/ 5 w 175"/>
                <a:gd name="T39" fmla="*/ 47 h 253"/>
                <a:gd name="T40" fmla="*/ 11 w 175"/>
                <a:gd name="T41" fmla="*/ 46 h 253"/>
                <a:gd name="T42" fmla="*/ 11 w 175"/>
                <a:gd name="T43" fmla="*/ 46 h 253"/>
                <a:gd name="T44" fmla="*/ 14 w 175"/>
                <a:gd name="T45" fmla="*/ 46 h 253"/>
                <a:gd name="T46" fmla="*/ 69 w 175"/>
                <a:gd name="T47" fmla="*/ 12 h 253"/>
                <a:gd name="T48" fmla="*/ 61 w 175"/>
                <a:gd name="T49" fmla="*/ 8 h 253"/>
                <a:gd name="T50" fmla="*/ 20 w 175"/>
                <a:gd name="T5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253">
                  <a:moveTo>
                    <a:pt x="5" y="47"/>
                  </a:moveTo>
                  <a:cubicBezTo>
                    <a:pt x="6" y="50"/>
                    <a:pt x="6" y="54"/>
                    <a:pt x="6" y="57"/>
                  </a:cubicBezTo>
                  <a:cubicBezTo>
                    <a:pt x="8" y="72"/>
                    <a:pt x="10" y="88"/>
                    <a:pt x="4" y="102"/>
                  </a:cubicBezTo>
                  <a:cubicBezTo>
                    <a:pt x="0" y="111"/>
                    <a:pt x="1" y="118"/>
                    <a:pt x="2" y="127"/>
                  </a:cubicBezTo>
                  <a:cubicBezTo>
                    <a:pt x="6" y="146"/>
                    <a:pt x="12" y="164"/>
                    <a:pt x="20" y="181"/>
                  </a:cubicBezTo>
                  <a:cubicBezTo>
                    <a:pt x="22" y="186"/>
                    <a:pt x="24" y="191"/>
                    <a:pt x="27" y="195"/>
                  </a:cubicBezTo>
                  <a:cubicBezTo>
                    <a:pt x="34" y="203"/>
                    <a:pt x="42" y="210"/>
                    <a:pt x="49" y="218"/>
                  </a:cubicBezTo>
                  <a:cubicBezTo>
                    <a:pt x="57" y="227"/>
                    <a:pt x="64" y="236"/>
                    <a:pt x="70" y="246"/>
                  </a:cubicBezTo>
                  <a:cubicBezTo>
                    <a:pt x="71" y="248"/>
                    <a:pt x="73" y="250"/>
                    <a:pt x="74" y="253"/>
                  </a:cubicBezTo>
                  <a:cubicBezTo>
                    <a:pt x="80" y="248"/>
                    <a:pt x="85" y="243"/>
                    <a:pt x="91" y="239"/>
                  </a:cubicBezTo>
                  <a:cubicBezTo>
                    <a:pt x="147" y="198"/>
                    <a:pt x="175" y="109"/>
                    <a:pt x="117" y="47"/>
                  </a:cubicBezTo>
                  <a:cubicBezTo>
                    <a:pt x="107" y="50"/>
                    <a:pt x="97" y="53"/>
                    <a:pt x="88" y="59"/>
                  </a:cubicBezTo>
                  <a:cubicBezTo>
                    <a:pt x="87" y="61"/>
                    <a:pt x="84" y="61"/>
                    <a:pt x="81" y="61"/>
                  </a:cubicBezTo>
                  <a:cubicBezTo>
                    <a:pt x="76" y="61"/>
                    <a:pt x="69" y="60"/>
                    <a:pt x="64" y="59"/>
                  </a:cubicBezTo>
                  <a:cubicBezTo>
                    <a:pt x="50" y="56"/>
                    <a:pt x="37" y="52"/>
                    <a:pt x="23" y="50"/>
                  </a:cubicBezTo>
                  <a:cubicBezTo>
                    <a:pt x="17" y="49"/>
                    <a:pt x="11" y="49"/>
                    <a:pt x="5" y="47"/>
                  </a:cubicBezTo>
                  <a:moveTo>
                    <a:pt x="20" y="0"/>
                  </a:moveTo>
                  <a:cubicBezTo>
                    <a:pt x="15" y="0"/>
                    <a:pt x="9" y="0"/>
                    <a:pt x="4" y="1"/>
                  </a:cubicBezTo>
                  <a:cubicBezTo>
                    <a:pt x="4" y="6"/>
                    <a:pt x="4" y="10"/>
                    <a:pt x="4" y="15"/>
                  </a:cubicBezTo>
                  <a:cubicBezTo>
                    <a:pt x="5" y="25"/>
                    <a:pt x="5" y="36"/>
                    <a:pt x="5" y="47"/>
                  </a:cubicBezTo>
                  <a:cubicBezTo>
                    <a:pt x="7" y="46"/>
                    <a:pt x="9" y="46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6"/>
                    <a:pt x="13" y="46"/>
                    <a:pt x="14" y="46"/>
                  </a:cubicBezTo>
                  <a:cubicBezTo>
                    <a:pt x="39" y="46"/>
                    <a:pt x="56" y="32"/>
                    <a:pt x="69" y="12"/>
                  </a:cubicBezTo>
                  <a:cubicBezTo>
                    <a:pt x="66" y="11"/>
                    <a:pt x="63" y="9"/>
                    <a:pt x="61" y="8"/>
                  </a:cubicBezTo>
                  <a:cubicBezTo>
                    <a:pt x="47" y="2"/>
                    <a:pt x="34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67" y="1609"/>
              <a:ext cx="21" cy="18"/>
            </a:xfrm>
            <a:custGeom>
              <a:avLst/>
              <a:gdLst>
                <a:gd name="T0" fmla="*/ 16 w 30"/>
                <a:gd name="T1" fmla="*/ 0 h 25"/>
                <a:gd name="T2" fmla="*/ 5 w 30"/>
                <a:gd name="T3" fmla="*/ 7 h 25"/>
                <a:gd name="T4" fmla="*/ 6 w 30"/>
                <a:gd name="T5" fmla="*/ 20 h 25"/>
                <a:gd name="T6" fmla="*/ 3 w 30"/>
                <a:gd name="T7" fmla="*/ 21 h 25"/>
                <a:gd name="T8" fmla="*/ 9 w 30"/>
                <a:gd name="T9" fmla="*/ 25 h 25"/>
                <a:gd name="T10" fmla="*/ 13 w 30"/>
                <a:gd name="T11" fmla="*/ 24 h 25"/>
                <a:gd name="T12" fmla="*/ 26 w 30"/>
                <a:gd name="T13" fmla="*/ 18 h 25"/>
                <a:gd name="T14" fmla="*/ 29 w 30"/>
                <a:gd name="T15" fmla="*/ 15 h 25"/>
                <a:gd name="T16" fmla="*/ 19 w 30"/>
                <a:gd name="T17" fmla="*/ 1 h 25"/>
                <a:gd name="T18" fmla="*/ 16 w 30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5">
                  <a:moveTo>
                    <a:pt x="16" y="0"/>
                  </a:moveTo>
                  <a:cubicBezTo>
                    <a:pt x="11" y="0"/>
                    <a:pt x="6" y="3"/>
                    <a:pt x="5" y="7"/>
                  </a:cubicBezTo>
                  <a:cubicBezTo>
                    <a:pt x="3" y="11"/>
                    <a:pt x="0" y="16"/>
                    <a:pt x="6" y="20"/>
                  </a:cubicBezTo>
                  <a:cubicBezTo>
                    <a:pt x="5" y="20"/>
                    <a:pt x="4" y="21"/>
                    <a:pt x="3" y="21"/>
                  </a:cubicBezTo>
                  <a:cubicBezTo>
                    <a:pt x="5" y="24"/>
                    <a:pt x="7" y="25"/>
                    <a:pt x="9" y="25"/>
                  </a:cubicBezTo>
                  <a:cubicBezTo>
                    <a:pt x="11" y="25"/>
                    <a:pt x="12" y="25"/>
                    <a:pt x="13" y="24"/>
                  </a:cubicBezTo>
                  <a:cubicBezTo>
                    <a:pt x="17" y="23"/>
                    <a:pt x="21" y="21"/>
                    <a:pt x="26" y="18"/>
                  </a:cubicBezTo>
                  <a:cubicBezTo>
                    <a:pt x="27" y="18"/>
                    <a:pt x="29" y="16"/>
                    <a:pt x="29" y="15"/>
                  </a:cubicBezTo>
                  <a:cubicBezTo>
                    <a:pt x="30" y="11"/>
                    <a:pt x="23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60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" y="1580"/>
              <a:ext cx="81" cy="35"/>
            </a:xfrm>
            <a:custGeom>
              <a:avLst/>
              <a:gdLst>
                <a:gd name="T0" fmla="*/ 64 w 112"/>
                <a:gd name="T1" fmla="*/ 0 h 49"/>
                <a:gd name="T2" fmla="*/ 9 w 112"/>
                <a:gd name="T3" fmla="*/ 34 h 49"/>
                <a:gd name="T4" fmla="*/ 6 w 112"/>
                <a:gd name="T5" fmla="*/ 34 h 49"/>
                <a:gd name="T6" fmla="*/ 6 w 112"/>
                <a:gd name="T7" fmla="*/ 34 h 49"/>
                <a:gd name="T8" fmla="*/ 0 w 112"/>
                <a:gd name="T9" fmla="*/ 35 h 49"/>
                <a:gd name="T10" fmla="*/ 0 w 112"/>
                <a:gd name="T11" fmla="*/ 35 h 49"/>
                <a:gd name="T12" fmla="*/ 18 w 112"/>
                <a:gd name="T13" fmla="*/ 38 h 49"/>
                <a:gd name="T14" fmla="*/ 59 w 112"/>
                <a:gd name="T15" fmla="*/ 47 h 49"/>
                <a:gd name="T16" fmla="*/ 76 w 112"/>
                <a:gd name="T17" fmla="*/ 49 h 49"/>
                <a:gd name="T18" fmla="*/ 83 w 112"/>
                <a:gd name="T19" fmla="*/ 47 h 49"/>
                <a:gd name="T20" fmla="*/ 112 w 112"/>
                <a:gd name="T21" fmla="*/ 35 h 49"/>
                <a:gd name="T22" fmla="*/ 64 w 112"/>
                <a:gd name="T2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49">
                  <a:moveTo>
                    <a:pt x="64" y="0"/>
                  </a:moveTo>
                  <a:cubicBezTo>
                    <a:pt x="51" y="20"/>
                    <a:pt x="34" y="34"/>
                    <a:pt x="9" y="34"/>
                  </a:cubicBezTo>
                  <a:cubicBezTo>
                    <a:pt x="8" y="34"/>
                    <a:pt x="7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4" y="34"/>
                    <a:pt x="2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37"/>
                    <a:pt x="12" y="37"/>
                    <a:pt x="18" y="38"/>
                  </a:cubicBezTo>
                  <a:cubicBezTo>
                    <a:pt x="32" y="40"/>
                    <a:pt x="45" y="44"/>
                    <a:pt x="59" y="47"/>
                  </a:cubicBezTo>
                  <a:cubicBezTo>
                    <a:pt x="64" y="48"/>
                    <a:pt x="71" y="49"/>
                    <a:pt x="76" y="49"/>
                  </a:cubicBezTo>
                  <a:cubicBezTo>
                    <a:pt x="79" y="49"/>
                    <a:pt x="82" y="49"/>
                    <a:pt x="83" y="47"/>
                  </a:cubicBezTo>
                  <a:cubicBezTo>
                    <a:pt x="92" y="41"/>
                    <a:pt x="102" y="38"/>
                    <a:pt x="112" y="35"/>
                  </a:cubicBezTo>
                  <a:cubicBezTo>
                    <a:pt x="100" y="22"/>
                    <a:pt x="84" y="1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" y="1658"/>
              <a:ext cx="107" cy="63"/>
            </a:xfrm>
            <a:custGeom>
              <a:avLst/>
              <a:gdLst>
                <a:gd name="T0" fmla="*/ 106 w 149"/>
                <a:gd name="T1" fmla="*/ 0 h 88"/>
                <a:gd name="T2" fmla="*/ 20 w 149"/>
                <a:gd name="T3" fmla="*/ 33 h 88"/>
                <a:gd name="T4" fmla="*/ 35 w 149"/>
                <a:gd name="T5" fmla="*/ 86 h 88"/>
                <a:gd name="T6" fmla="*/ 62 w 149"/>
                <a:gd name="T7" fmla="*/ 88 h 88"/>
                <a:gd name="T8" fmla="*/ 119 w 149"/>
                <a:gd name="T9" fmla="*/ 72 h 88"/>
                <a:gd name="T10" fmla="*/ 142 w 149"/>
                <a:gd name="T11" fmla="*/ 26 h 88"/>
                <a:gd name="T12" fmla="*/ 106 w 149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88">
                  <a:moveTo>
                    <a:pt x="106" y="0"/>
                  </a:moveTo>
                  <a:cubicBezTo>
                    <a:pt x="71" y="2"/>
                    <a:pt x="42" y="9"/>
                    <a:pt x="20" y="33"/>
                  </a:cubicBezTo>
                  <a:cubicBezTo>
                    <a:pt x="0" y="54"/>
                    <a:pt x="7" y="82"/>
                    <a:pt x="35" y="86"/>
                  </a:cubicBezTo>
                  <a:cubicBezTo>
                    <a:pt x="44" y="87"/>
                    <a:pt x="53" y="88"/>
                    <a:pt x="62" y="88"/>
                  </a:cubicBezTo>
                  <a:cubicBezTo>
                    <a:pt x="81" y="88"/>
                    <a:pt x="101" y="84"/>
                    <a:pt x="119" y="72"/>
                  </a:cubicBezTo>
                  <a:cubicBezTo>
                    <a:pt x="136" y="61"/>
                    <a:pt x="149" y="45"/>
                    <a:pt x="142" y="26"/>
                  </a:cubicBezTo>
                  <a:cubicBezTo>
                    <a:pt x="137" y="14"/>
                    <a:pt x="119" y="8"/>
                    <a:pt x="10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7" y="1824"/>
              <a:ext cx="34" cy="44"/>
            </a:xfrm>
            <a:custGeom>
              <a:avLst/>
              <a:gdLst>
                <a:gd name="T0" fmla="*/ 23 w 48"/>
                <a:gd name="T1" fmla="*/ 0 h 61"/>
                <a:gd name="T2" fmla="*/ 17 w 48"/>
                <a:gd name="T3" fmla="*/ 1 h 61"/>
                <a:gd name="T4" fmla="*/ 16 w 48"/>
                <a:gd name="T5" fmla="*/ 3 h 61"/>
                <a:gd name="T6" fmla="*/ 0 w 48"/>
                <a:gd name="T7" fmla="*/ 60 h 61"/>
                <a:gd name="T8" fmla="*/ 4 w 48"/>
                <a:gd name="T9" fmla="*/ 61 h 61"/>
                <a:gd name="T10" fmla="*/ 9 w 48"/>
                <a:gd name="T11" fmla="*/ 61 h 61"/>
                <a:gd name="T12" fmla="*/ 45 w 48"/>
                <a:gd name="T13" fmla="*/ 29 h 61"/>
                <a:gd name="T14" fmla="*/ 28 w 48"/>
                <a:gd name="T15" fmla="*/ 0 h 61"/>
                <a:gd name="T16" fmla="*/ 23 w 48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61">
                  <a:moveTo>
                    <a:pt x="23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16" y="2"/>
                    <a:pt x="16" y="3"/>
                  </a:cubicBezTo>
                  <a:cubicBezTo>
                    <a:pt x="10" y="22"/>
                    <a:pt x="6" y="41"/>
                    <a:pt x="0" y="60"/>
                  </a:cubicBezTo>
                  <a:cubicBezTo>
                    <a:pt x="1" y="60"/>
                    <a:pt x="3" y="61"/>
                    <a:pt x="4" y="61"/>
                  </a:cubicBezTo>
                  <a:cubicBezTo>
                    <a:pt x="6" y="61"/>
                    <a:pt x="8" y="61"/>
                    <a:pt x="9" y="61"/>
                  </a:cubicBezTo>
                  <a:cubicBezTo>
                    <a:pt x="31" y="61"/>
                    <a:pt x="48" y="49"/>
                    <a:pt x="45" y="29"/>
                  </a:cubicBezTo>
                  <a:cubicBezTo>
                    <a:pt x="44" y="17"/>
                    <a:pt x="32" y="7"/>
                    <a:pt x="28" y="0"/>
                  </a:cubicBezTo>
                  <a:cubicBezTo>
                    <a:pt x="26" y="0"/>
                    <a:pt x="25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1" y="1825"/>
              <a:ext cx="28" cy="42"/>
            </a:xfrm>
            <a:custGeom>
              <a:avLst/>
              <a:gdLst>
                <a:gd name="T0" fmla="*/ 39 w 39"/>
                <a:gd name="T1" fmla="*/ 0 h 59"/>
                <a:gd name="T2" fmla="*/ 1 w 39"/>
                <a:gd name="T3" fmla="*/ 30 h 59"/>
                <a:gd name="T4" fmla="*/ 22 w 39"/>
                <a:gd name="T5" fmla="*/ 59 h 59"/>
                <a:gd name="T6" fmla="*/ 38 w 39"/>
                <a:gd name="T7" fmla="*/ 2 h 59"/>
                <a:gd name="T8" fmla="*/ 39 w 39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9">
                  <a:moveTo>
                    <a:pt x="39" y="0"/>
                  </a:moveTo>
                  <a:cubicBezTo>
                    <a:pt x="18" y="2"/>
                    <a:pt x="0" y="17"/>
                    <a:pt x="1" y="30"/>
                  </a:cubicBezTo>
                  <a:cubicBezTo>
                    <a:pt x="2" y="43"/>
                    <a:pt x="7" y="56"/>
                    <a:pt x="22" y="59"/>
                  </a:cubicBezTo>
                  <a:cubicBezTo>
                    <a:pt x="28" y="40"/>
                    <a:pt x="32" y="21"/>
                    <a:pt x="38" y="2"/>
                  </a:cubicBezTo>
                  <a:cubicBezTo>
                    <a:pt x="38" y="1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2" y="1934"/>
              <a:ext cx="35" cy="36"/>
            </a:xfrm>
            <a:custGeom>
              <a:avLst/>
              <a:gdLst>
                <a:gd name="T0" fmla="*/ 20 w 48"/>
                <a:gd name="T1" fmla="*/ 0 h 50"/>
                <a:gd name="T2" fmla="*/ 2 w 48"/>
                <a:gd name="T3" fmla="*/ 27 h 50"/>
                <a:gd name="T4" fmla="*/ 27 w 48"/>
                <a:gd name="T5" fmla="*/ 50 h 50"/>
                <a:gd name="T6" fmla="*/ 28 w 48"/>
                <a:gd name="T7" fmla="*/ 50 h 50"/>
                <a:gd name="T8" fmla="*/ 45 w 48"/>
                <a:gd name="T9" fmla="*/ 33 h 50"/>
                <a:gd name="T10" fmla="*/ 20 w 48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50">
                  <a:moveTo>
                    <a:pt x="20" y="0"/>
                  </a:moveTo>
                  <a:cubicBezTo>
                    <a:pt x="11" y="13"/>
                    <a:pt x="2" y="20"/>
                    <a:pt x="2" y="27"/>
                  </a:cubicBezTo>
                  <a:cubicBezTo>
                    <a:pt x="0" y="43"/>
                    <a:pt x="12" y="49"/>
                    <a:pt x="27" y="50"/>
                  </a:cubicBezTo>
                  <a:cubicBezTo>
                    <a:pt x="27" y="50"/>
                    <a:pt x="28" y="50"/>
                    <a:pt x="28" y="50"/>
                  </a:cubicBezTo>
                  <a:cubicBezTo>
                    <a:pt x="40" y="50"/>
                    <a:pt x="48" y="43"/>
                    <a:pt x="45" y="33"/>
                  </a:cubicBezTo>
                  <a:cubicBezTo>
                    <a:pt x="42" y="22"/>
                    <a:pt x="31" y="14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1" y="1609"/>
              <a:ext cx="16" cy="19"/>
            </a:xfrm>
            <a:custGeom>
              <a:avLst/>
              <a:gdLst>
                <a:gd name="T0" fmla="*/ 17 w 22"/>
                <a:gd name="T1" fmla="*/ 0 h 27"/>
                <a:gd name="T2" fmla="*/ 2 w 22"/>
                <a:gd name="T3" fmla="*/ 15 h 27"/>
                <a:gd name="T4" fmla="*/ 10 w 22"/>
                <a:gd name="T5" fmla="*/ 27 h 27"/>
                <a:gd name="T6" fmla="*/ 10 w 22"/>
                <a:gd name="T7" fmla="*/ 27 h 27"/>
                <a:gd name="T8" fmla="*/ 20 w 22"/>
                <a:gd name="T9" fmla="*/ 22 h 27"/>
                <a:gd name="T10" fmla="*/ 19 w 22"/>
                <a:gd name="T11" fmla="*/ 22 h 27"/>
                <a:gd name="T12" fmla="*/ 10 w 22"/>
                <a:gd name="T13" fmla="*/ 18 h 27"/>
                <a:gd name="T14" fmla="*/ 22 w 22"/>
                <a:gd name="T15" fmla="*/ 10 h 27"/>
                <a:gd name="T16" fmla="*/ 17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17" y="0"/>
                  </a:moveTo>
                  <a:cubicBezTo>
                    <a:pt x="10" y="7"/>
                    <a:pt x="4" y="10"/>
                    <a:pt x="2" y="15"/>
                  </a:cubicBezTo>
                  <a:cubicBezTo>
                    <a:pt x="0" y="18"/>
                    <a:pt x="8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3" y="26"/>
                    <a:pt x="17" y="24"/>
                    <a:pt x="20" y="22"/>
                  </a:cubicBezTo>
                  <a:cubicBezTo>
                    <a:pt x="20" y="22"/>
                    <a:pt x="20" y="22"/>
                    <a:pt x="19" y="22"/>
                  </a:cubicBezTo>
                  <a:cubicBezTo>
                    <a:pt x="17" y="22"/>
                    <a:pt x="15" y="20"/>
                    <a:pt x="10" y="18"/>
                  </a:cubicBezTo>
                  <a:cubicBezTo>
                    <a:pt x="14" y="15"/>
                    <a:pt x="18" y="13"/>
                    <a:pt x="22" y="10"/>
                  </a:cubicBezTo>
                  <a:cubicBezTo>
                    <a:pt x="21" y="7"/>
                    <a:pt x="19" y="4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9" y="1616"/>
              <a:ext cx="10" cy="8"/>
            </a:xfrm>
            <a:custGeom>
              <a:avLst/>
              <a:gdLst>
                <a:gd name="T0" fmla="*/ 12 w 15"/>
                <a:gd name="T1" fmla="*/ 0 h 12"/>
                <a:gd name="T2" fmla="*/ 0 w 15"/>
                <a:gd name="T3" fmla="*/ 8 h 12"/>
                <a:gd name="T4" fmla="*/ 9 w 15"/>
                <a:gd name="T5" fmla="*/ 12 h 12"/>
                <a:gd name="T6" fmla="*/ 10 w 15"/>
                <a:gd name="T7" fmla="*/ 12 h 12"/>
                <a:gd name="T8" fmla="*/ 14 w 15"/>
                <a:gd name="T9" fmla="*/ 7 h 12"/>
                <a:gd name="T10" fmla="*/ 12 w 15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2">
                  <a:moveTo>
                    <a:pt x="12" y="0"/>
                  </a:moveTo>
                  <a:cubicBezTo>
                    <a:pt x="8" y="3"/>
                    <a:pt x="4" y="5"/>
                    <a:pt x="0" y="8"/>
                  </a:cubicBezTo>
                  <a:cubicBezTo>
                    <a:pt x="5" y="10"/>
                    <a:pt x="7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0"/>
                    <a:pt x="13" y="8"/>
                    <a:pt x="14" y="7"/>
                  </a:cubicBezTo>
                  <a:cubicBezTo>
                    <a:pt x="15" y="5"/>
                    <a:pt x="14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  <p:sp>
          <p:nvSpPr>
            <p:cNvPr id="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71" y="1930"/>
              <a:ext cx="15" cy="17"/>
            </a:xfrm>
            <a:custGeom>
              <a:avLst/>
              <a:gdLst>
                <a:gd name="T0" fmla="*/ 14 w 21"/>
                <a:gd name="T1" fmla="*/ 0 h 23"/>
                <a:gd name="T2" fmla="*/ 0 w 21"/>
                <a:gd name="T3" fmla="*/ 14 h 23"/>
                <a:gd name="T4" fmla="*/ 8 w 21"/>
                <a:gd name="T5" fmla="*/ 23 h 23"/>
                <a:gd name="T6" fmla="*/ 21 w 21"/>
                <a:gd name="T7" fmla="*/ 8 h 23"/>
                <a:gd name="T8" fmla="*/ 14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14" y="0"/>
                  </a:moveTo>
                  <a:cubicBezTo>
                    <a:pt x="10" y="5"/>
                    <a:pt x="4" y="9"/>
                    <a:pt x="0" y="14"/>
                  </a:cubicBezTo>
                  <a:cubicBezTo>
                    <a:pt x="0" y="14"/>
                    <a:pt x="5" y="20"/>
                    <a:pt x="8" y="23"/>
                  </a:cubicBezTo>
                  <a:cubicBezTo>
                    <a:pt x="12" y="18"/>
                    <a:pt x="17" y="13"/>
                    <a:pt x="21" y="8"/>
                  </a:cubicBezTo>
                  <a:cubicBezTo>
                    <a:pt x="19" y="6"/>
                    <a:pt x="17" y="3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E3342E"/>
                </a:solidFill>
              </a:endParaRPr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9840527" y="1980802"/>
            <a:ext cx="536156" cy="618190"/>
            <a:chOff x="9151943" y="2024331"/>
            <a:chExt cx="536156" cy="618190"/>
          </a:xfrm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Montserrat Light" charset="0"/>
              </a:endParaRPr>
            </a:p>
          </p:txBody>
        </p:sp>
      </p:grpSp>
      <p:sp>
        <p:nvSpPr>
          <p:cNvPr id="35" name="出自【趣你的PPT】(微信:qunideppt)：最优质的PPT资源库"/>
          <p:cNvSpPr txBox="1"/>
          <p:nvPr/>
        </p:nvSpPr>
        <p:spPr>
          <a:xfrm>
            <a:off x="8942496" y="2966682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8944537" y="325258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942496" y="552216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944537" y="580807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422923" y="552216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424964" y="580807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4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10448" r="5751" b="11289"/>
          <a:stretch>
            <a:fillRect/>
          </a:stretch>
        </p:blipFill>
        <p:spPr>
          <a:xfrm>
            <a:off x="769014" y="2026411"/>
            <a:ext cx="4894938" cy="2885853"/>
          </a:xfrm>
          <a:custGeom>
            <a:avLst/>
            <a:gdLst>
              <a:gd name="connsiteX0" fmla="*/ 0 w 4840685"/>
              <a:gd name="connsiteY0" fmla="*/ 0 h 2853867"/>
              <a:gd name="connsiteX1" fmla="*/ 4840685 w 4840685"/>
              <a:gd name="connsiteY1" fmla="*/ 0 h 2853867"/>
              <a:gd name="connsiteX2" fmla="*/ 4840685 w 4840685"/>
              <a:gd name="connsiteY2" fmla="*/ 2853867 h 2853867"/>
              <a:gd name="connsiteX3" fmla="*/ 0 w 4840685"/>
              <a:gd name="connsiteY3" fmla="*/ 2853867 h 2853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0685" h="2853867">
                <a:moveTo>
                  <a:pt x="0" y="0"/>
                </a:moveTo>
                <a:lnTo>
                  <a:pt x="4840685" y="0"/>
                </a:lnTo>
                <a:lnTo>
                  <a:pt x="4840685" y="2853867"/>
                </a:lnTo>
                <a:lnTo>
                  <a:pt x="0" y="2853867"/>
                </a:lnTo>
                <a:close/>
              </a:path>
            </a:pathLst>
          </a:custGeom>
        </p:spPr>
      </p:pic>
      <p:sp>
        <p:nvSpPr>
          <p:cNvPr id="300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895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15" y="1611576"/>
            <a:ext cx="3251251" cy="570585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/>
          <p:nvPr/>
        </p:nvSpPr>
        <p:spPr>
          <a:xfrm>
            <a:off x="4773718" y="3022352"/>
            <a:ext cx="555387" cy="550931"/>
          </a:xfrm>
          <a:prstGeom prst="roundRect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773718" y="4263961"/>
            <a:ext cx="555387" cy="550931"/>
          </a:xfrm>
          <a:prstGeom prst="roundRect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791136" y="3123479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20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782426" y="4389873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>
                <a:solidFill>
                  <a:srgbClr val="FFFFFF"/>
                </a:solidFill>
              </a:rPr>
              <a:t>02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7956473" y="3022352"/>
            <a:ext cx="555387" cy="550931"/>
          </a:xfrm>
          <a:prstGeom prst="roundRect">
            <a:avLst/>
          </a:prstGeom>
          <a:solidFill>
            <a:srgbClr val="EF9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956473" y="4263961"/>
            <a:ext cx="555387" cy="550931"/>
          </a:xfrm>
          <a:prstGeom prst="roundRect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973891" y="3123479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>
                <a:solidFill>
                  <a:srgbClr val="FFFFFF"/>
                </a:solidFill>
              </a:rPr>
              <a:t>03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7965181" y="4389873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>
                <a:solidFill>
                  <a:srgbClr val="FFFFFF"/>
                </a:solidFill>
              </a:rPr>
              <a:t>04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5475789" y="2996952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475789" y="3318953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658545" y="2996952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658545" y="3318953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658545" y="4264849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658545" y="458685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5475789" y="4264849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475789" y="458685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27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82" t="38560" r="36965"/>
          <a:stretch>
            <a:fillRect/>
          </a:stretch>
        </p:blipFill>
        <p:spPr>
          <a:xfrm>
            <a:off x="1534719" y="2084461"/>
            <a:ext cx="2232248" cy="3941064"/>
          </a:xfrm>
          <a:custGeom>
            <a:avLst/>
            <a:gdLst>
              <a:gd name="connsiteX0" fmla="*/ 0 w 2232248"/>
              <a:gd name="connsiteY0" fmla="*/ 0 h 3941064"/>
              <a:gd name="connsiteX1" fmla="*/ 2232248 w 2232248"/>
              <a:gd name="connsiteY1" fmla="*/ 0 h 3941064"/>
              <a:gd name="connsiteX2" fmla="*/ 2232248 w 2232248"/>
              <a:gd name="connsiteY2" fmla="*/ 3941064 h 3941064"/>
              <a:gd name="connsiteX3" fmla="*/ 0 w 2232248"/>
              <a:gd name="connsiteY3" fmla="*/ 3941064 h 394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248" h="3941064">
                <a:moveTo>
                  <a:pt x="0" y="0"/>
                </a:moveTo>
                <a:lnTo>
                  <a:pt x="2232248" y="0"/>
                </a:lnTo>
                <a:lnTo>
                  <a:pt x="2232248" y="3941064"/>
                </a:lnTo>
                <a:lnTo>
                  <a:pt x="0" y="39410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1883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8出自【趣你的PPT】(微信:qunideppt)：最优质的PPT资源库"/>
          <p:cNvGrpSpPr/>
          <p:nvPr/>
        </p:nvGrpSpPr>
        <p:grpSpPr>
          <a:xfrm>
            <a:off x="2353828" y="1670366"/>
            <a:ext cx="3458783" cy="4454759"/>
            <a:chOff x="2152122" y="1885460"/>
            <a:chExt cx="3458783" cy="4454759"/>
          </a:xfrm>
        </p:grpSpPr>
        <p:sp>
          <p:nvSpPr>
            <p:cNvPr id="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07987" y="6013015"/>
              <a:ext cx="3340670" cy="327204"/>
            </a:xfrm>
            <a:prstGeom prst="ellipse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2907" y="2167973"/>
              <a:ext cx="3115617" cy="2941642"/>
            </a:xfrm>
            <a:custGeom>
              <a:avLst/>
              <a:gdLst>
                <a:gd name="T0" fmla="*/ 1861 w 1952"/>
                <a:gd name="T1" fmla="*/ 1843 h 1843"/>
                <a:gd name="T2" fmla="*/ 87 w 1952"/>
                <a:gd name="T3" fmla="*/ 1843 h 1843"/>
                <a:gd name="T4" fmla="*/ 0 w 1952"/>
                <a:gd name="T5" fmla="*/ 0 h 1843"/>
                <a:gd name="T6" fmla="*/ 1952 w 1952"/>
                <a:gd name="T7" fmla="*/ 0 h 1843"/>
                <a:gd name="T8" fmla="*/ 1861 w 1952"/>
                <a:gd name="T9" fmla="*/ 1843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2" h="1843">
                  <a:moveTo>
                    <a:pt x="1861" y="1843"/>
                  </a:moveTo>
                  <a:lnTo>
                    <a:pt x="87" y="1843"/>
                  </a:lnTo>
                  <a:lnTo>
                    <a:pt x="0" y="0"/>
                  </a:lnTo>
                  <a:lnTo>
                    <a:pt x="1952" y="0"/>
                  </a:lnTo>
                  <a:lnTo>
                    <a:pt x="1861" y="184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10693" y="2284489"/>
              <a:ext cx="2938449" cy="2722973"/>
            </a:xfrm>
            <a:custGeom>
              <a:avLst/>
              <a:gdLst>
                <a:gd name="T0" fmla="*/ 1756 w 1841"/>
                <a:gd name="T1" fmla="*/ 1706 h 1706"/>
                <a:gd name="T2" fmla="*/ 81 w 1841"/>
                <a:gd name="T3" fmla="*/ 1706 h 1706"/>
                <a:gd name="T4" fmla="*/ 0 w 1841"/>
                <a:gd name="T5" fmla="*/ 0 h 1706"/>
                <a:gd name="T6" fmla="*/ 1841 w 1841"/>
                <a:gd name="T7" fmla="*/ 0 h 1706"/>
                <a:gd name="T8" fmla="*/ 1756 w 1841"/>
                <a:gd name="T9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1" h="1706">
                  <a:moveTo>
                    <a:pt x="1756" y="1706"/>
                  </a:moveTo>
                  <a:lnTo>
                    <a:pt x="81" y="1706"/>
                  </a:lnTo>
                  <a:lnTo>
                    <a:pt x="0" y="0"/>
                  </a:lnTo>
                  <a:lnTo>
                    <a:pt x="1841" y="0"/>
                  </a:lnTo>
                  <a:lnTo>
                    <a:pt x="1756" y="17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52122" y="2070609"/>
              <a:ext cx="3458783" cy="124497"/>
            </a:xfrm>
            <a:custGeom>
              <a:avLst/>
              <a:gdLst>
                <a:gd name="T0" fmla="*/ 1885 w 1885"/>
                <a:gd name="T1" fmla="*/ 34 h 68"/>
                <a:gd name="T2" fmla="*/ 1851 w 1885"/>
                <a:gd name="T3" fmla="*/ 68 h 68"/>
                <a:gd name="T4" fmla="*/ 33 w 1885"/>
                <a:gd name="T5" fmla="*/ 68 h 68"/>
                <a:gd name="T6" fmla="*/ 0 w 1885"/>
                <a:gd name="T7" fmla="*/ 34 h 68"/>
                <a:gd name="T8" fmla="*/ 0 w 1885"/>
                <a:gd name="T9" fmla="*/ 34 h 68"/>
                <a:gd name="T10" fmla="*/ 33 w 1885"/>
                <a:gd name="T11" fmla="*/ 0 h 68"/>
                <a:gd name="T12" fmla="*/ 1851 w 1885"/>
                <a:gd name="T13" fmla="*/ 0 h 68"/>
                <a:gd name="T14" fmla="*/ 1885 w 1885"/>
                <a:gd name="T15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5" h="68">
                  <a:moveTo>
                    <a:pt x="1885" y="34"/>
                  </a:moveTo>
                  <a:cubicBezTo>
                    <a:pt x="1885" y="53"/>
                    <a:pt x="1870" y="68"/>
                    <a:pt x="1851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15" y="68"/>
                    <a:pt x="0" y="53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6"/>
                    <a:pt x="15" y="0"/>
                    <a:pt x="33" y="0"/>
                  </a:cubicBezTo>
                  <a:cubicBezTo>
                    <a:pt x="1851" y="0"/>
                    <a:pt x="1851" y="0"/>
                    <a:pt x="1851" y="0"/>
                  </a:cubicBezTo>
                  <a:cubicBezTo>
                    <a:pt x="1870" y="0"/>
                    <a:pt x="1885" y="16"/>
                    <a:pt x="1885" y="3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84393" y="1885460"/>
              <a:ext cx="386260" cy="247398"/>
            </a:xfrm>
            <a:custGeom>
              <a:avLst/>
              <a:gdLst>
                <a:gd name="T0" fmla="*/ 211 w 211"/>
                <a:gd name="T1" fmla="*/ 38 h 135"/>
                <a:gd name="T2" fmla="*/ 173 w 211"/>
                <a:gd name="T3" fmla="*/ 0 h 135"/>
                <a:gd name="T4" fmla="*/ 38 w 211"/>
                <a:gd name="T5" fmla="*/ 0 h 135"/>
                <a:gd name="T6" fmla="*/ 0 w 211"/>
                <a:gd name="T7" fmla="*/ 38 h 135"/>
                <a:gd name="T8" fmla="*/ 0 w 211"/>
                <a:gd name="T9" fmla="*/ 98 h 135"/>
                <a:gd name="T10" fmla="*/ 38 w 211"/>
                <a:gd name="T11" fmla="*/ 135 h 135"/>
                <a:gd name="T12" fmla="*/ 173 w 211"/>
                <a:gd name="T13" fmla="*/ 135 h 135"/>
                <a:gd name="T14" fmla="*/ 211 w 211"/>
                <a:gd name="T15" fmla="*/ 98 h 135"/>
                <a:gd name="T16" fmla="*/ 211 w 211"/>
                <a:gd name="T17" fmla="*/ 38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135">
                  <a:moveTo>
                    <a:pt x="211" y="38"/>
                  </a:moveTo>
                  <a:cubicBezTo>
                    <a:pt x="211" y="17"/>
                    <a:pt x="194" y="0"/>
                    <a:pt x="173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18"/>
                    <a:pt x="17" y="135"/>
                    <a:pt x="38" y="135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94" y="135"/>
                    <a:pt x="211" y="118"/>
                    <a:pt x="211" y="98"/>
                  </a:cubicBezTo>
                  <a:lnTo>
                    <a:pt x="211" y="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6614" y="5192612"/>
              <a:ext cx="861902" cy="992784"/>
            </a:xfrm>
            <a:custGeom>
              <a:avLst/>
              <a:gdLst>
                <a:gd name="T0" fmla="*/ 469 w 469"/>
                <a:gd name="T1" fmla="*/ 541 h 541"/>
                <a:gd name="T2" fmla="*/ 135 w 469"/>
                <a:gd name="T3" fmla="*/ 0 h 541"/>
                <a:gd name="T4" fmla="*/ 0 w 469"/>
                <a:gd name="T5" fmla="*/ 0 h 541"/>
                <a:gd name="T6" fmla="*/ 334 w 469"/>
                <a:gd name="T7" fmla="*/ 541 h 541"/>
                <a:gd name="T8" fmla="*/ 469 w 469"/>
                <a:gd name="T9" fmla="*/ 54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541">
                  <a:moveTo>
                    <a:pt x="469" y="541"/>
                  </a:moveTo>
                  <a:cubicBezTo>
                    <a:pt x="469" y="541"/>
                    <a:pt x="139" y="0"/>
                    <a:pt x="135" y="0"/>
                  </a:cubicBezTo>
                  <a:cubicBezTo>
                    <a:pt x="131" y="0"/>
                    <a:pt x="0" y="0"/>
                    <a:pt x="0" y="0"/>
                  </a:cubicBezTo>
                  <a:cubicBezTo>
                    <a:pt x="334" y="541"/>
                    <a:pt x="334" y="541"/>
                    <a:pt x="334" y="541"/>
                  </a:cubicBezTo>
                  <a:cubicBezTo>
                    <a:pt x="334" y="541"/>
                    <a:pt x="431" y="541"/>
                    <a:pt x="469" y="5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08126" y="5192612"/>
              <a:ext cx="863499" cy="992784"/>
            </a:xfrm>
            <a:custGeom>
              <a:avLst/>
              <a:gdLst>
                <a:gd name="T0" fmla="*/ 0 w 470"/>
                <a:gd name="T1" fmla="*/ 541 h 541"/>
                <a:gd name="T2" fmla="*/ 334 w 470"/>
                <a:gd name="T3" fmla="*/ 0 h 541"/>
                <a:gd name="T4" fmla="*/ 470 w 470"/>
                <a:gd name="T5" fmla="*/ 0 h 541"/>
                <a:gd name="T6" fmla="*/ 135 w 470"/>
                <a:gd name="T7" fmla="*/ 541 h 541"/>
                <a:gd name="T8" fmla="*/ 0 w 470"/>
                <a:gd name="T9" fmla="*/ 54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541">
                  <a:moveTo>
                    <a:pt x="0" y="541"/>
                  </a:moveTo>
                  <a:cubicBezTo>
                    <a:pt x="0" y="541"/>
                    <a:pt x="331" y="0"/>
                    <a:pt x="334" y="0"/>
                  </a:cubicBezTo>
                  <a:cubicBezTo>
                    <a:pt x="338" y="0"/>
                    <a:pt x="470" y="0"/>
                    <a:pt x="470" y="0"/>
                  </a:cubicBezTo>
                  <a:cubicBezTo>
                    <a:pt x="135" y="541"/>
                    <a:pt x="135" y="541"/>
                    <a:pt x="135" y="541"/>
                  </a:cubicBezTo>
                  <a:cubicBezTo>
                    <a:pt x="135" y="541"/>
                    <a:pt x="44" y="540"/>
                    <a:pt x="0" y="54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4177" y="5068115"/>
              <a:ext cx="3171482" cy="124497"/>
            </a:xfrm>
            <a:custGeom>
              <a:avLst/>
              <a:gdLst>
                <a:gd name="T0" fmla="*/ 1728 w 1728"/>
                <a:gd name="T1" fmla="*/ 34 h 68"/>
                <a:gd name="T2" fmla="*/ 1697 w 1728"/>
                <a:gd name="T3" fmla="*/ 68 h 68"/>
                <a:gd name="T4" fmla="*/ 31 w 1728"/>
                <a:gd name="T5" fmla="*/ 68 h 68"/>
                <a:gd name="T6" fmla="*/ 0 w 1728"/>
                <a:gd name="T7" fmla="*/ 34 h 68"/>
                <a:gd name="T8" fmla="*/ 0 w 1728"/>
                <a:gd name="T9" fmla="*/ 34 h 68"/>
                <a:gd name="T10" fmla="*/ 31 w 1728"/>
                <a:gd name="T11" fmla="*/ 0 h 68"/>
                <a:gd name="T12" fmla="*/ 1697 w 1728"/>
                <a:gd name="T13" fmla="*/ 0 h 68"/>
                <a:gd name="T14" fmla="*/ 1728 w 1728"/>
                <a:gd name="T15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8" h="68">
                  <a:moveTo>
                    <a:pt x="1728" y="34"/>
                  </a:moveTo>
                  <a:cubicBezTo>
                    <a:pt x="1728" y="53"/>
                    <a:pt x="1714" y="68"/>
                    <a:pt x="1697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14" y="68"/>
                    <a:pt x="0" y="53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4" y="0"/>
                    <a:pt x="31" y="0"/>
                  </a:cubicBezTo>
                  <a:cubicBezTo>
                    <a:pt x="1697" y="0"/>
                    <a:pt x="1697" y="0"/>
                    <a:pt x="1697" y="0"/>
                  </a:cubicBezTo>
                  <a:cubicBezTo>
                    <a:pt x="1714" y="0"/>
                    <a:pt x="1728" y="15"/>
                    <a:pt x="1728" y="3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11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3547349172"/>
              </p:ext>
            </p:extLst>
          </p:nvPr>
        </p:nvGraphicFramePr>
        <p:xfrm>
          <a:off x="2741563" y="2809355"/>
          <a:ext cx="3173319" cy="17718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68956" y="5960725"/>
            <a:ext cx="2149968" cy="327204"/>
          </a:xfrm>
          <a:prstGeom prst="ellipse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2914065" y="2522692"/>
            <a:ext cx="1414158" cy="1455657"/>
          </a:xfrm>
          <a:custGeom>
            <a:avLst/>
            <a:gdLst>
              <a:gd name="T0" fmla="*/ 0 w 770"/>
              <a:gd name="T1" fmla="*/ 763 h 793"/>
              <a:gd name="T2" fmla="*/ 753 w 770"/>
              <a:gd name="T3" fmla="*/ 0 h 793"/>
              <a:gd name="T4" fmla="*/ 770 w 770"/>
              <a:gd name="T5" fmla="*/ 16 h 793"/>
              <a:gd name="T6" fmla="*/ 45 w 770"/>
              <a:gd name="T7" fmla="*/ 793 h 793"/>
              <a:gd name="T8" fmla="*/ 0 w 770"/>
              <a:gd name="T9" fmla="*/ 763 h 7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0" h="793">
                <a:moveTo>
                  <a:pt x="0" y="763"/>
                </a:moveTo>
                <a:cubicBezTo>
                  <a:pt x="0" y="763"/>
                  <a:pt x="700" y="39"/>
                  <a:pt x="753" y="0"/>
                </a:cubicBezTo>
                <a:cubicBezTo>
                  <a:pt x="753" y="0"/>
                  <a:pt x="762" y="8"/>
                  <a:pt x="770" y="16"/>
                </a:cubicBezTo>
                <a:cubicBezTo>
                  <a:pt x="770" y="16"/>
                  <a:pt x="97" y="744"/>
                  <a:pt x="45" y="793"/>
                </a:cubicBezTo>
                <a:cubicBezTo>
                  <a:pt x="45" y="793"/>
                  <a:pt x="7" y="791"/>
                  <a:pt x="0" y="763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110387" y="3536226"/>
            <a:ext cx="324012" cy="186746"/>
          </a:xfrm>
          <a:custGeom>
            <a:avLst/>
            <a:gdLst>
              <a:gd name="T0" fmla="*/ 176 w 176"/>
              <a:gd name="T1" fmla="*/ 63 h 102"/>
              <a:gd name="T2" fmla="*/ 115 w 176"/>
              <a:gd name="T3" fmla="*/ 49 h 102"/>
              <a:gd name="T4" fmla="*/ 59 w 176"/>
              <a:gd name="T5" fmla="*/ 99 h 102"/>
              <a:gd name="T6" fmla="*/ 3 w 176"/>
              <a:gd name="T7" fmla="*/ 65 h 102"/>
              <a:gd name="T8" fmla="*/ 51 w 176"/>
              <a:gd name="T9" fmla="*/ 0 h 102"/>
              <a:gd name="T10" fmla="*/ 176 w 176"/>
              <a:gd name="T11" fmla="*/ 63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6" h="102">
                <a:moveTo>
                  <a:pt x="176" y="63"/>
                </a:moveTo>
                <a:cubicBezTo>
                  <a:pt x="176" y="63"/>
                  <a:pt x="129" y="49"/>
                  <a:pt x="115" y="49"/>
                </a:cubicBezTo>
                <a:cubicBezTo>
                  <a:pt x="101" y="50"/>
                  <a:pt x="71" y="102"/>
                  <a:pt x="59" y="99"/>
                </a:cubicBezTo>
                <a:cubicBezTo>
                  <a:pt x="47" y="96"/>
                  <a:pt x="7" y="88"/>
                  <a:pt x="3" y="65"/>
                </a:cubicBezTo>
                <a:cubicBezTo>
                  <a:pt x="0" y="41"/>
                  <a:pt x="51" y="0"/>
                  <a:pt x="51" y="0"/>
                </a:cubicBezTo>
                <a:cubicBezTo>
                  <a:pt x="51" y="0"/>
                  <a:pt x="159" y="44"/>
                  <a:pt x="176" y="63"/>
                </a:cubicBezTo>
                <a:close/>
              </a:path>
            </a:pathLst>
          </a:custGeom>
          <a:solidFill>
            <a:srgbClr val="F2CE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3343420" y="3537821"/>
            <a:ext cx="142055" cy="116517"/>
          </a:xfrm>
          <a:custGeom>
            <a:avLst/>
            <a:gdLst>
              <a:gd name="T0" fmla="*/ 77 w 77"/>
              <a:gd name="T1" fmla="*/ 28 h 64"/>
              <a:gd name="T2" fmla="*/ 24 w 77"/>
              <a:gd name="T3" fmla="*/ 4 h 64"/>
              <a:gd name="T4" fmla="*/ 4 w 77"/>
              <a:gd name="T5" fmla="*/ 41 h 64"/>
              <a:gd name="T6" fmla="*/ 58 w 77"/>
              <a:gd name="T7" fmla="*/ 64 h 64"/>
              <a:gd name="T8" fmla="*/ 77 w 77"/>
              <a:gd name="T9" fmla="*/ 2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" h="64">
                <a:moveTo>
                  <a:pt x="77" y="28"/>
                </a:moveTo>
                <a:cubicBezTo>
                  <a:pt x="77" y="28"/>
                  <a:pt x="33" y="7"/>
                  <a:pt x="24" y="4"/>
                </a:cubicBezTo>
                <a:cubicBezTo>
                  <a:pt x="15" y="0"/>
                  <a:pt x="0" y="30"/>
                  <a:pt x="4" y="41"/>
                </a:cubicBezTo>
                <a:cubicBezTo>
                  <a:pt x="9" y="53"/>
                  <a:pt x="50" y="64"/>
                  <a:pt x="58" y="64"/>
                </a:cubicBezTo>
                <a:cubicBezTo>
                  <a:pt x="65" y="64"/>
                  <a:pt x="77" y="28"/>
                  <a:pt x="77" y="28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3236481" y="3590494"/>
            <a:ext cx="148439" cy="137266"/>
          </a:xfrm>
          <a:custGeom>
            <a:avLst/>
            <a:gdLst>
              <a:gd name="T0" fmla="*/ 47 w 81"/>
              <a:gd name="T1" fmla="*/ 19 h 75"/>
              <a:gd name="T2" fmla="*/ 74 w 81"/>
              <a:gd name="T3" fmla="*/ 62 h 75"/>
              <a:gd name="T4" fmla="*/ 17 w 81"/>
              <a:gd name="T5" fmla="*/ 36 h 75"/>
              <a:gd name="T6" fmla="*/ 47 w 81"/>
              <a:gd name="T7" fmla="*/ 19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1" h="75">
                <a:moveTo>
                  <a:pt x="47" y="19"/>
                </a:moveTo>
                <a:cubicBezTo>
                  <a:pt x="47" y="19"/>
                  <a:pt x="81" y="49"/>
                  <a:pt x="74" y="62"/>
                </a:cubicBezTo>
                <a:cubicBezTo>
                  <a:pt x="68" y="75"/>
                  <a:pt x="34" y="72"/>
                  <a:pt x="17" y="36"/>
                </a:cubicBezTo>
                <a:cubicBezTo>
                  <a:pt x="0" y="0"/>
                  <a:pt x="38" y="10"/>
                  <a:pt x="47" y="19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3199769" y="3652742"/>
            <a:ext cx="118113" cy="116517"/>
          </a:xfrm>
          <a:custGeom>
            <a:avLst/>
            <a:gdLst>
              <a:gd name="T0" fmla="*/ 21 w 65"/>
              <a:gd name="T1" fmla="*/ 1 h 63"/>
              <a:gd name="T2" fmla="*/ 64 w 65"/>
              <a:gd name="T3" fmla="*/ 35 h 63"/>
              <a:gd name="T4" fmla="*/ 33 w 65"/>
              <a:gd name="T5" fmla="*/ 51 h 63"/>
              <a:gd name="T6" fmla="*/ 21 w 65"/>
              <a:gd name="T7" fmla="*/ 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" h="63">
                <a:moveTo>
                  <a:pt x="21" y="1"/>
                </a:moveTo>
                <a:cubicBezTo>
                  <a:pt x="34" y="0"/>
                  <a:pt x="65" y="24"/>
                  <a:pt x="64" y="35"/>
                </a:cubicBezTo>
                <a:cubicBezTo>
                  <a:pt x="63" y="46"/>
                  <a:pt x="51" y="63"/>
                  <a:pt x="33" y="51"/>
                </a:cubicBezTo>
                <a:cubicBezTo>
                  <a:pt x="14" y="38"/>
                  <a:pt x="0" y="2"/>
                  <a:pt x="21" y="1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3080061" y="3481958"/>
            <a:ext cx="295282" cy="189938"/>
          </a:xfrm>
          <a:custGeom>
            <a:avLst/>
            <a:gdLst>
              <a:gd name="T0" fmla="*/ 12 w 161"/>
              <a:gd name="T1" fmla="*/ 62 h 103"/>
              <a:gd name="T2" fmla="*/ 54 w 161"/>
              <a:gd name="T3" fmla="*/ 5 h 103"/>
              <a:gd name="T4" fmla="*/ 143 w 161"/>
              <a:gd name="T5" fmla="*/ 48 h 103"/>
              <a:gd name="T6" fmla="*/ 113 w 161"/>
              <a:gd name="T7" fmla="*/ 71 h 103"/>
              <a:gd name="T8" fmla="*/ 69 w 161"/>
              <a:gd name="T9" fmla="*/ 48 h 103"/>
              <a:gd name="T10" fmla="*/ 37 w 161"/>
              <a:gd name="T11" fmla="*/ 94 h 103"/>
              <a:gd name="T12" fmla="*/ 12 w 161"/>
              <a:gd name="T13" fmla="*/ 6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1" h="103">
                <a:moveTo>
                  <a:pt x="12" y="62"/>
                </a:moveTo>
                <a:cubicBezTo>
                  <a:pt x="12" y="62"/>
                  <a:pt x="42" y="11"/>
                  <a:pt x="54" y="5"/>
                </a:cubicBezTo>
                <a:cubicBezTo>
                  <a:pt x="67" y="0"/>
                  <a:pt x="126" y="48"/>
                  <a:pt x="143" y="48"/>
                </a:cubicBezTo>
                <a:cubicBezTo>
                  <a:pt x="161" y="49"/>
                  <a:pt x="131" y="75"/>
                  <a:pt x="113" y="71"/>
                </a:cubicBezTo>
                <a:cubicBezTo>
                  <a:pt x="96" y="68"/>
                  <a:pt x="69" y="48"/>
                  <a:pt x="69" y="48"/>
                </a:cubicBezTo>
                <a:cubicBezTo>
                  <a:pt x="69" y="48"/>
                  <a:pt x="73" y="85"/>
                  <a:pt x="37" y="94"/>
                </a:cubicBezTo>
                <a:cubicBezTo>
                  <a:pt x="0" y="103"/>
                  <a:pt x="12" y="62"/>
                  <a:pt x="12" y="62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1867013" y="3419709"/>
            <a:ext cx="1299238" cy="601736"/>
          </a:xfrm>
          <a:custGeom>
            <a:avLst/>
            <a:gdLst>
              <a:gd name="T0" fmla="*/ 60 w 708"/>
              <a:gd name="T1" fmla="*/ 6 h 328"/>
              <a:gd name="T2" fmla="*/ 668 w 708"/>
              <a:gd name="T3" fmla="*/ 92 h 328"/>
              <a:gd name="T4" fmla="*/ 708 w 708"/>
              <a:gd name="T5" fmla="*/ 155 h 328"/>
              <a:gd name="T6" fmla="*/ 88 w 708"/>
              <a:gd name="T7" fmla="*/ 105 h 328"/>
              <a:gd name="T8" fmla="*/ 60 w 708"/>
              <a:gd name="T9" fmla="*/ 6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8" h="328">
                <a:moveTo>
                  <a:pt x="60" y="6"/>
                </a:moveTo>
                <a:cubicBezTo>
                  <a:pt x="79" y="0"/>
                  <a:pt x="350" y="233"/>
                  <a:pt x="668" y="92"/>
                </a:cubicBezTo>
                <a:cubicBezTo>
                  <a:pt x="668" y="92"/>
                  <a:pt x="698" y="111"/>
                  <a:pt x="708" y="155"/>
                </a:cubicBezTo>
                <a:cubicBezTo>
                  <a:pt x="708" y="155"/>
                  <a:pt x="375" y="328"/>
                  <a:pt x="88" y="105"/>
                </a:cubicBezTo>
                <a:cubicBezTo>
                  <a:pt x="88" y="105"/>
                  <a:pt x="0" y="23"/>
                  <a:pt x="60" y="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1823918" y="2500346"/>
            <a:ext cx="248994" cy="541084"/>
          </a:xfrm>
          <a:custGeom>
            <a:avLst/>
            <a:gdLst>
              <a:gd name="T0" fmla="*/ 64 w 136"/>
              <a:gd name="T1" fmla="*/ 13 h 295"/>
              <a:gd name="T2" fmla="*/ 77 w 136"/>
              <a:gd name="T3" fmla="*/ 197 h 295"/>
              <a:gd name="T4" fmla="*/ 64 w 136"/>
              <a:gd name="T5" fmla="*/ 13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6" h="295">
                <a:moveTo>
                  <a:pt x="64" y="13"/>
                </a:moveTo>
                <a:cubicBezTo>
                  <a:pt x="64" y="13"/>
                  <a:pt x="136" y="99"/>
                  <a:pt x="77" y="197"/>
                </a:cubicBezTo>
                <a:cubicBezTo>
                  <a:pt x="18" y="295"/>
                  <a:pt x="0" y="0"/>
                  <a:pt x="64" y="1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1364237" y="2420540"/>
            <a:ext cx="681542" cy="948093"/>
          </a:xfrm>
          <a:custGeom>
            <a:avLst/>
            <a:gdLst>
              <a:gd name="T0" fmla="*/ 302 w 371"/>
              <a:gd name="T1" fmla="*/ 84 h 517"/>
              <a:gd name="T2" fmla="*/ 360 w 371"/>
              <a:gd name="T3" fmla="*/ 406 h 517"/>
              <a:gd name="T4" fmla="*/ 109 w 371"/>
              <a:gd name="T5" fmla="*/ 479 h 517"/>
              <a:gd name="T6" fmla="*/ 35 w 371"/>
              <a:gd name="T7" fmla="*/ 301 h 517"/>
              <a:gd name="T8" fmla="*/ 54 w 371"/>
              <a:gd name="T9" fmla="*/ 76 h 517"/>
              <a:gd name="T10" fmla="*/ 302 w 371"/>
              <a:gd name="T11" fmla="*/ 84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1" h="517">
                <a:moveTo>
                  <a:pt x="302" y="84"/>
                </a:moveTo>
                <a:cubicBezTo>
                  <a:pt x="302" y="84"/>
                  <a:pt x="371" y="305"/>
                  <a:pt x="360" y="406"/>
                </a:cubicBezTo>
                <a:cubicBezTo>
                  <a:pt x="349" y="508"/>
                  <a:pt x="152" y="517"/>
                  <a:pt x="109" y="479"/>
                </a:cubicBezTo>
                <a:cubicBezTo>
                  <a:pt x="65" y="442"/>
                  <a:pt x="35" y="301"/>
                  <a:pt x="35" y="301"/>
                </a:cubicBezTo>
                <a:cubicBezTo>
                  <a:pt x="35" y="301"/>
                  <a:pt x="0" y="121"/>
                  <a:pt x="54" y="76"/>
                </a:cubicBezTo>
                <a:cubicBezTo>
                  <a:pt x="108" y="31"/>
                  <a:pt x="263" y="0"/>
                  <a:pt x="302" y="84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1073744" y="2203469"/>
            <a:ext cx="1150800" cy="879460"/>
          </a:xfrm>
          <a:custGeom>
            <a:avLst/>
            <a:gdLst>
              <a:gd name="T0" fmla="*/ 208 w 627"/>
              <a:gd name="T1" fmla="*/ 464 h 479"/>
              <a:gd name="T2" fmla="*/ 229 w 627"/>
              <a:gd name="T3" fmla="*/ 453 h 479"/>
              <a:gd name="T4" fmla="*/ 208 w 627"/>
              <a:gd name="T5" fmla="*/ 256 h 479"/>
              <a:gd name="T6" fmla="*/ 266 w 627"/>
              <a:gd name="T7" fmla="*/ 269 h 479"/>
              <a:gd name="T8" fmla="*/ 257 w 627"/>
              <a:gd name="T9" fmla="*/ 235 h 479"/>
              <a:gd name="T10" fmla="*/ 357 w 627"/>
              <a:gd name="T11" fmla="*/ 252 h 479"/>
              <a:gd name="T12" fmla="*/ 336 w 627"/>
              <a:gd name="T13" fmla="*/ 216 h 479"/>
              <a:gd name="T14" fmla="*/ 485 w 627"/>
              <a:gd name="T15" fmla="*/ 231 h 479"/>
              <a:gd name="T16" fmla="*/ 460 w 627"/>
              <a:gd name="T17" fmla="*/ 202 h 479"/>
              <a:gd name="T18" fmla="*/ 475 w 627"/>
              <a:gd name="T19" fmla="*/ 36 h 479"/>
              <a:gd name="T20" fmla="*/ 430 w 627"/>
              <a:gd name="T21" fmla="*/ 79 h 479"/>
              <a:gd name="T22" fmla="*/ 281 w 627"/>
              <a:gd name="T23" fmla="*/ 36 h 479"/>
              <a:gd name="T24" fmla="*/ 306 w 627"/>
              <a:gd name="T25" fmla="*/ 96 h 479"/>
              <a:gd name="T26" fmla="*/ 97 w 627"/>
              <a:gd name="T27" fmla="*/ 188 h 479"/>
              <a:gd name="T28" fmla="*/ 82 w 627"/>
              <a:gd name="T29" fmla="*/ 130 h 479"/>
              <a:gd name="T30" fmla="*/ 54 w 627"/>
              <a:gd name="T31" fmla="*/ 197 h 479"/>
              <a:gd name="T32" fmla="*/ 0 w 627"/>
              <a:gd name="T33" fmla="*/ 220 h 479"/>
              <a:gd name="T34" fmla="*/ 37 w 627"/>
              <a:gd name="T35" fmla="*/ 266 h 479"/>
              <a:gd name="T36" fmla="*/ 161 w 627"/>
              <a:gd name="T37" fmla="*/ 479 h 479"/>
              <a:gd name="T38" fmla="*/ 208 w 627"/>
              <a:gd name="T39" fmla="*/ 464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27" h="479">
                <a:moveTo>
                  <a:pt x="208" y="464"/>
                </a:moveTo>
                <a:cubicBezTo>
                  <a:pt x="229" y="453"/>
                  <a:pt x="229" y="453"/>
                  <a:pt x="229" y="453"/>
                </a:cubicBezTo>
                <a:cubicBezTo>
                  <a:pt x="229" y="453"/>
                  <a:pt x="244" y="286"/>
                  <a:pt x="208" y="256"/>
                </a:cubicBezTo>
                <a:cubicBezTo>
                  <a:pt x="208" y="256"/>
                  <a:pt x="253" y="276"/>
                  <a:pt x="266" y="269"/>
                </a:cubicBezTo>
                <a:cubicBezTo>
                  <a:pt x="280" y="261"/>
                  <a:pt x="257" y="235"/>
                  <a:pt x="257" y="235"/>
                </a:cubicBezTo>
                <a:cubicBezTo>
                  <a:pt x="257" y="235"/>
                  <a:pt x="340" y="261"/>
                  <a:pt x="357" y="252"/>
                </a:cubicBezTo>
                <a:cubicBezTo>
                  <a:pt x="374" y="242"/>
                  <a:pt x="336" y="216"/>
                  <a:pt x="336" y="216"/>
                </a:cubicBezTo>
                <a:cubicBezTo>
                  <a:pt x="336" y="216"/>
                  <a:pt x="474" y="252"/>
                  <a:pt x="485" y="231"/>
                </a:cubicBezTo>
                <a:cubicBezTo>
                  <a:pt x="496" y="210"/>
                  <a:pt x="460" y="202"/>
                  <a:pt x="460" y="202"/>
                </a:cubicBezTo>
                <a:cubicBezTo>
                  <a:pt x="460" y="202"/>
                  <a:pt x="627" y="128"/>
                  <a:pt x="475" y="36"/>
                </a:cubicBezTo>
                <a:cubicBezTo>
                  <a:pt x="475" y="36"/>
                  <a:pt x="449" y="32"/>
                  <a:pt x="430" y="79"/>
                </a:cubicBezTo>
                <a:cubicBezTo>
                  <a:pt x="430" y="79"/>
                  <a:pt x="302" y="0"/>
                  <a:pt x="281" y="36"/>
                </a:cubicBezTo>
                <a:cubicBezTo>
                  <a:pt x="261" y="72"/>
                  <a:pt x="306" y="96"/>
                  <a:pt x="306" y="96"/>
                </a:cubicBezTo>
                <a:cubicBezTo>
                  <a:pt x="306" y="96"/>
                  <a:pt x="141" y="83"/>
                  <a:pt x="97" y="188"/>
                </a:cubicBezTo>
                <a:cubicBezTo>
                  <a:pt x="97" y="188"/>
                  <a:pt x="90" y="135"/>
                  <a:pt x="82" y="130"/>
                </a:cubicBezTo>
                <a:cubicBezTo>
                  <a:pt x="75" y="124"/>
                  <a:pt x="41" y="145"/>
                  <a:pt x="54" y="197"/>
                </a:cubicBezTo>
                <a:cubicBezTo>
                  <a:pt x="54" y="197"/>
                  <a:pt x="0" y="177"/>
                  <a:pt x="0" y="220"/>
                </a:cubicBezTo>
                <a:cubicBezTo>
                  <a:pt x="0" y="263"/>
                  <a:pt x="37" y="266"/>
                  <a:pt x="37" y="266"/>
                </a:cubicBezTo>
                <a:cubicBezTo>
                  <a:pt x="37" y="266"/>
                  <a:pt x="26" y="432"/>
                  <a:pt x="161" y="479"/>
                </a:cubicBezTo>
                <a:lnTo>
                  <a:pt x="208" y="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1270066" y="2975989"/>
            <a:ext cx="293685" cy="314435"/>
          </a:xfrm>
          <a:custGeom>
            <a:avLst/>
            <a:gdLst>
              <a:gd name="T0" fmla="*/ 109 w 160"/>
              <a:gd name="T1" fmla="*/ 39 h 171"/>
              <a:gd name="T2" fmla="*/ 36 w 160"/>
              <a:gd name="T3" fmla="*/ 20 h 171"/>
              <a:gd name="T4" fmla="*/ 126 w 160"/>
              <a:gd name="T5" fmla="*/ 124 h 171"/>
              <a:gd name="T6" fmla="*/ 109 w 160"/>
              <a:gd name="T7" fmla="*/ 39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0" h="171">
                <a:moveTo>
                  <a:pt x="109" y="39"/>
                </a:moveTo>
                <a:cubicBezTo>
                  <a:pt x="109" y="39"/>
                  <a:pt x="71" y="0"/>
                  <a:pt x="36" y="20"/>
                </a:cubicBezTo>
                <a:cubicBezTo>
                  <a:pt x="0" y="41"/>
                  <a:pt x="47" y="171"/>
                  <a:pt x="126" y="124"/>
                </a:cubicBezTo>
                <a:cubicBezTo>
                  <a:pt x="160" y="105"/>
                  <a:pt x="109" y="39"/>
                  <a:pt x="109" y="39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1838283" y="2781262"/>
            <a:ext cx="126094" cy="161208"/>
          </a:xfrm>
          <a:custGeom>
            <a:avLst/>
            <a:gdLst>
              <a:gd name="T0" fmla="*/ 9 w 69"/>
              <a:gd name="T1" fmla="*/ 0 h 88"/>
              <a:gd name="T2" fmla="*/ 9 w 69"/>
              <a:gd name="T3" fmla="*/ 58 h 88"/>
              <a:gd name="T4" fmla="*/ 56 w 69"/>
              <a:gd name="T5" fmla="*/ 58 h 88"/>
              <a:gd name="T6" fmla="*/ 24 w 69"/>
              <a:gd name="T7" fmla="*/ 88 h 88"/>
              <a:gd name="T8" fmla="*/ 69 w 69"/>
              <a:gd name="T9" fmla="*/ 68 h 88"/>
              <a:gd name="T10" fmla="*/ 26 w 69"/>
              <a:gd name="T11" fmla="*/ 49 h 88"/>
              <a:gd name="T12" fmla="*/ 9 w 69"/>
              <a:gd name="T13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9" h="88">
                <a:moveTo>
                  <a:pt x="9" y="0"/>
                </a:moveTo>
                <a:cubicBezTo>
                  <a:pt x="9" y="0"/>
                  <a:pt x="0" y="45"/>
                  <a:pt x="9" y="58"/>
                </a:cubicBezTo>
                <a:cubicBezTo>
                  <a:pt x="18" y="70"/>
                  <a:pt x="52" y="44"/>
                  <a:pt x="56" y="58"/>
                </a:cubicBezTo>
                <a:cubicBezTo>
                  <a:pt x="59" y="71"/>
                  <a:pt x="55" y="83"/>
                  <a:pt x="24" y="88"/>
                </a:cubicBezTo>
                <a:cubicBezTo>
                  <a:pt x="24" y="88"/>
                  <a:pt x="69" y="87"/>
                  <a:pt x="69" y="68"/>
                </a:cubicBezTo>
                <a:cubicBezTo>
                  <a:pt x="69" y="39"/>
                  <a:pt x="51" y="36"/>
                  <a:pt x="26" y="49"/>
                </a:cubicBezTo>
                <a:cubicBezTo>
                  <a:pt x="9" y="58"/>
                  <a:pt x="9" y="25"/>
                  <a:pt x="9" y="0"/>
                </a:cubicBezTo>
                <a:close/>
              </a:path>
            </a:pathLst>
          </a:custGeom>
          <a:solidFill>
            <a:srgbClr val="CB8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1686652" y="2813185"/>
            <a:ext cx="55865" cy="76614"/>
          </a:xfrm>
          <a:custGeom>
            <a:avLst/>
            <a:gdLst>
              <a:gd name="T0" fmla="*/ 28 w 30"/>
              <a:gd name="T1" fmla="*/ 18 h 42"/>
              <a:gd name="T2" fmla="*/ 19 w 30"/>
              <a:gd name="T3" fmla="*/ 40 h 42"/>
              <a:gd name="T4" fmla="*/ 2 w 30"/>
              <a:gd name="T5" fmla="*/ 23 h 42"/>
              <a:gd name="T6" fmla="*/ 11 w 30"/>
              <a:gd name="T7" fmla="*/ 1 h 42"/>
              <a:gd name="T8" fmla="*/ 28 w 30"/>
              <a:gd name="T9" fmla="*/ 1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42">
                <a:moveTo>
                  <a:pt x="28" y="18"/>
                </a:moveTo>
                <a:cubicBezTo>
                  <a:pt x="30" y="29"/>
                  <a:pt x="26" y="39"/>
                  <a:pt x="19" y="40"/>
                </a:cubicBezTo>
                <a:cubicBezTo>
                  <a:pt x="12" y="42"/>
                  <a:pt x="4" y="34"/>
                  <a:pt x="2" y="23"/>
                </a:cubicBezTo>
                <a:cubicBezTo>
                  <a:pt x="0" y="12"/>
                  <a:pt x="4" y="2"/>
                  <a:pt x="11" y="1"/>
                </a:cubicBezTo>
                <a:cubicBezTo>
                  <a:pt x="18" y="0"/>
                  <a:pt x="26" y="7"/>
                  <a:pt x="28" y="18"/>
                </a:cubicBezTo>
                <a:close/>
              </a:path>
            </a:pathLst>
          </a:custGeom>
          <a:solidFill>
            <a:srgbClr val="190F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1898936" y="2779667"/>
            <a:ext cx="49480" cy="70229"/>
          </a:xfrm>
          <a:custGeom>
            <a:avLst/>
            <a:gdLst>
              <a:gd name="T0" fmla="*/ 25 w 27"/>
              <a:gd name="T1" fmla="*/ 16 h 38"/>
              <a:gd name="T2" fmla="*/ 17 w 27"/>
              <a:gd name="T3" fmla="*/ 36 h 38"/>
              <a:gd name="T4" fmla="*/ 2 w 27"/>
              <a:gd name="T5" fmla="*/ 21 h 38"/>
              <a:gd name="T6" fmla="*/ 10 w 27"/>
              <a:gd name="T7" fmla="*/ 1 h 38"/>
              <a:gd name="T8" fmla="*/ 25 w 27"/>
              <a:gd name="T9" fmla="*/ 1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38">
                <a:moveTo>
                  <a:pt x="25" y="16"/>
                </a:moveTo>
                <a:cubicBezTo>
                  <a:pt x="27" y="26"/>
                  <a:pt x="23" y="35"/>
                  <a:pt x="17" y="36"/>
                </a:cubicBezTo>
                <a:cubicBezTo>
                  <a:pt x="10" y="38"/>
                  <a:pt x="4" y="31"/>
                  <a:pt x="2" y="21"/>
                </a:cubicBezTo>
                <a:cubicBezTo>
                  <a:pt x="0" y="11"/>
                  <a:pt x="3" y="3"/>
                  <a:pt x="10" y="1"/>
                </a:cubicBezTo>
                <a:cubicBezTo>
                  <a:pt x="16" y="0"/>
                  <a:pt x="23" y="7"/>
                  <a:pt x="25" y="16"/>
                </a:cubicBezTo>
                <a:close/>
              </a:path>
            </a:pathLst>
          </a:custGeom>
          <a:solidFill>
            <a:srgbClr val="190F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1627596" y="3167522"/>
            <a:ext cx="245802" cy="118113"/>
          </a:xfrm>
          <a:custGeom>
            <a:avLst/>
            <a:gdLst>
              <a:gd name="T0" fmla="*/ 0 w 134"/>
              <a:gd name="T1" fmla="*/ 6 h 65"/>
              <a:gd name="T2" fmla="*/ 101 w 134"/>
              <a:gd name="T3" fmla="*/ 59 h 65"/>
              <a:gd name="T4" fmla="*/ 134 w 134"/>
              <a:gd name="T5" fmla="*/ 43 h 65"/>
              <a:gd name="T6" fmla="*/ 0 w 134"/>
              <a:gd name="T7" fmla="*/ 6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4" h="65">
                <a:moveTo>
                  <a:pt x="0" y="6"/>
                </a:moveTo>
                <a:cubicBezTo>
                  <a:pt x="24" y="35"/>
                  <a:pt x="59" y="65"/>
                  <a:pt x="101" y="59"/>
                </a:cubicBezTo>
                <a:cubicBezTo>
                  <a:pt x="114" y="57"/>
                  <a:pt x="126" y="51"/>
                  <a:pt x="134" y="43"/>
                </a:cubicBezTo>
                <a:cubicBezTo>
                  <a:pt x="100" y="0"/>
                  <a:pt x="35" y="1"/>
                  <a:pt x="0" y="6"/>
                </a:cubicBezTo>
                <a:close/>
              </a:path>
            </a:pathLst>
          </a:custGeom>
          <a:solidFill>
            <a:srgbClr val="DA90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1563752" y="3001526"/>
            <a:ext cx="386260" cy="244206"/>
          </a:xfrm>
          <a:custGeom>
            <a:avLst/>
            <a:gdLst>
              <a:gd name="T0" fmla="*/ 204 w 210"/>
              <a:gd name="T1" fmla="*/ 0 h 133"/>
              <a:gd name="T2" fmla="*/ 0 w 210"/>
              <a:gd name="T3" fmla="*/ 44 h 133"/>
              <a:gd name="T4" fmla="*/ 34 w 210"/>
              <a:gd name="T5" fmla="*/ 96 h 133"/>
              <a:gd name="T6" fmla="*/ 168 w 210"/>
              <a:gd name="T7" fmla="*/ 133 h 133"/>
              <a:gd name="T8" fmla="*/ 204 w 210"/>
              <a:gd name="T9" fmla="*/ 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" h="133">
                <a:moveTo>
                  <a:pt x="204" y="0"/>
                </a:moveTo>
                <a:cubicBezTo>
                  <a:pt x="125" y="0"/>
                  <a:pt x="0" y="44"/>
                  <a:pt x="0" y="44"/>
                </a:cubicBezTo>
                <a:cubicBezTo>
                  <a:pt x="0" y="44"/>
                  <a:pt x="12" y="70"/>
                  <a:pt x="34" y="96"/>
                </a:cubicBezTo>
                <a:cubicBezTo>
                  <a:pt x="69" y="91"/>
                  <a:pt x="134" y="90"/>
                  <a:pt x="168" y="133"/>
                </a:cubicBezTo>
                <a:cubicBezTo>
                  <a:pt x="210" y="94"/>
                  <a:pt x="204" y="0"/>
                  <a:pt x="204" y="0"/>
                </a:cubicBezTo>
                <a:close/>
              </a:path>
            </a:pathLst>
          </a:custGeom>
          <a:solidFill>
            <a:srgbClr val="7534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1627596" y="2682303"/>
            <a:ext cx="113325" cy="82998"/>
          </a:xfrm>
          <a:custGeom>
            <a:avLst/>
            <a:gdLst>
              <a:gd name="T0" fmla="*/ 0 w 62"/>
              <a:gd name="T1" fmla="*/ 45 h 45"/>
              <a:gd name="T2" fmla="*/ 62 w 62"/>
              <a:gd name="T3" fmla="*/ 25 h 45"/>
              <a:gd name="T4" fmla="*/ 0 w 62"/>
              <a:gd name="T5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" h="45">
                <a:moveTo>
                  <a:pt x="0" y="45"/>
                </a:moveTo>
                <a:cubicBezTo>
                  <a:pt x="0" y="45"/>
                  <a:pt x="30" y="21"/>
                  <a:pt x="62" y="25"/>
                </a:cubicBezTo>
                <a:cubicBezTo>
                  <a:pt x="62" y="25"/>
                  <a:pt x="19" y="0"/>
                  <a:pt x="0" y="45"/>
                </a:cubicBezTo>
                <a:close/>
              </a:path>
            </a:pathLst>
          </a:custGeom>
          <a:solidFill>
            <a:srgbClr val="49391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1846263" y="2655170"/>
            <a:ext cx="92575" cy="60652"/>
          </a:xfrm>
          <a:custGeom>
            <a:avLst/>
            <a:gdLst>
              <a:gd name="T0" fmla="*/ 0 w 50"/>
              <a:gd name="T1" fmla="*/ 33 h 33"/>
              <a:gd name="T2" fmla="*/ 50 w 50"/>
              <a:gd name="T3" fmla="*/ 33 h 33"/>
              <a:gd name="T4" fmla="*/ 0 w 50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33">
                <a:moveTo>
                  <a:pt x="0" y="33"/>
                </a:moveTo>
                <a:cubicBezTo>
                  <a:pt x="0" y="33"/>
                  <a:pt x="37" y="21"/>
                  <a:pt x="50" y="33"/>
                </a:cubicBezTo>
                <a:cubicBezTo>
                  <a:pt x="50" y="33"/>
                  <a:pt x="21" y="0"/>
                  <a:pt x="0" y="33"/>
                </a:cubicBezTo>
                <a:close/>
              </a:path>
            </a:pathLst>
          </a:custGeom>
          <a:solidFill>
            <a:srgbClr val="49391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2058547" y="5906457"/>
            <a:ext cx="405413" cy="263360"/>
          </a:xfrm>
          <a:custGeom>
            <a:avLst/>
            <a:gdLst>
              <a:gd name="T0" fmla="*/ 102 w 221"/>
              <a:gd name="T1" fmla="*/ 30 h 144"/>
              <a:gd name="T2" fmla="*/ 132 w 221"/>
              <a:gd name="T3" fmla="*/ 72 h 144"/>
              <a:gd name="T4" fmla="*/ 206 w 221"/>
              <a:gd name="T5" fmla="*/ 86 h 144"/>
              <a:gd name="T6" fmla="*/ 206 w 221"/>
              <a:gd name="T7" fmla="*/ 124 h 144"/>
              <a:gd name="T8" fmla="*/ 14 w 221"/>
              <a:gd name="T9" fmla="*/ 124 h 144"/>
              <a:gd name="T10" fmla="*/ 14 w 221"/>
              <a:gd name="T11" fmla="*/ 30 h 144"/>
              <a:gd name="T12" fmla="*/ 102 w 221"/>
              <a:gd name="T13" fmla="*/ 3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44">
                <a:moveTo>
                  <a:pt x="102" y="30"/>
                </a:moveTo>
                <a:cubicBezTo>
                  <a:pt x="102" y="30"/>
                  <a:pt x="114" y="66"/>
                  <a:pt x="132" y="72"/>
                </a:cubicBezTo>
                <a:cubicBezTo>
                  <a:pt x="149" y="78"/>
                  <a:pt x="191" y="74"/>
                  <a:pt x="206" y="86"/>
                </a:cubicBezTo>
                <a:cubicBezTo>
                  <a:pt x="221" y="98"/>
                  <a:pt x="206" y="124"/>
                  <a:pt x="206" y="124"/>
                </a:cubicBezTo>
                <a:cubicBezTo>
                  <a:pt x="206" y="124"/>
                  <a:pt x="49" y="144"/>
                  <a:pt x="14" y="124"/>
                </a:cubicBezTo>
                <a:cubicBezTo>
                  <a:pt x="14" y="124"/>
                  <a:pt x="0" y="60"/>
                  <a:pt x="14" y="30"/>
                </a:cubicBezTo>
                <a:cubicBezTo>
                  <a:pt x="28" y="0"/>
                  <a:pt x="102" y="30"/>
                  <a:pt x="102" y="3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1878186" y="5936784"/>
            <a:ext cx="383068" cy="280916"/>
          </a:xfrm>
          <a:custGeom>
            <a:avLst/>
            <a:gdLst>
              <a:gd name="T0" fmla="*/ 112 w 209"/>
              <a:gd name="T1" fmla="*/ 23 h 153"/>
              <a:gd name="T2" fmla="*/ 142 w 209"/>
              <a:gd name="T3" fmla="*/ 72 h 153"/>
              <a:gd name="T4" fmla="*/ 200 w 209"/>
              <a:gd name="T5" fmla="*/ 94 h 153"/>
              <a:gd name="T6" fmla="*/ 200 w 209"/>
              <a:gd name="T7" fmla="*/ 122 h 153"/>
              <a:gd name="T8" fmla="*/ 0 w 209"/>
              <a:gd name="T9" fmla="*/ 107 h 153"/>
              <a:gd name="T10" fmla="*/ 9 w 209"/>
              <a:gd name="T11" fmla="*/ 23 h 153"/>
              <a:gd name="T12" fmla="*/ 112 w 209"/>
              <a:gd name="T13" fmla="*/ 2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9" h="153">
                <a:moveTo>
                  <a:pt x="112" y="23"/>
                </a:moveTo>
                <a:cubicBezTo>
                  <a:pt x="112" y="23"/>
                  <a:pt x="113" y="60"/>
                  <a:pt x="142" y="72"/>
                </a:cubicBezTo>
                <a:cubicBezTo>
                  <a:pt x="159" y="78"/>
                  <a:pt x="189" y="84"/>
                  <a:pt x="200" y="94"/>
                </a:cubicBezTo>
                <a:cubicBezTo>
                  <a:pt x="209" y="100"/>
                  <a:pt x="201" y="108"/>
                  <a:pt x="200" y="122"/>
                </a:cubicBezTo>
                <a:cubicBezTo>
                  <a:pt x="198" y="153"/>
                  <a:pt x="38" y="121"/>
                  <a:pt x="0" y="107"/>
                </a:cubicBezTo>
                <a:cubicBezTo>
                  <a:pt x="0" y="107"/>
                  <a:pt x="2" y="46"/>
                  <a:pt x="9" y="23"/>
                </a:cubicBezTo>
                <a:cubicBezTo>
                  <a:pt x="16" y="0"/>
                  <a:pt x="112" y="23"/>
                  <a:pt x="112" y="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1820726" y="4401320"/>
            <a:ext cx="533103" cy="1626442"/>
          </a:xfrm>
          <a:custGeom>
            <a:avLst/>
            <a:gdLst>
              <a:gd name="T0" fmla="*/ 0 w 290"/>
              <a:gd name="T1" fmla="*/ 62 h 886"/>
              <a:gd name="T2" fmla="*/ 35 w 290"/>
              <a:gd name="T3" fmla="*/ 866 h 886"/>
              <a:gd name="T4" fmla="*/ 162 w 290"/>
              <a:gd name="T5" fmla="*/ 866 h 886"/>
              <a:gd name="T6" fmla="*/ 224 w 290"/>
              <a:gd name="T7" fmla="*/ 135 h 886"/>
              <a:gd name="T8" fmla="*/ 290 w 290"/>
              <a:gd name="T9" fmla="*/ 15 h 886"/>
              <a:gd name="T10" fmla="*/ 0 w 290"/>
              <a:gd name="T11" fmla="*/ 62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0" h="886">
                <a:moveTo>
                  <a:pt x="0" y="62"/>
                </a:moveTo>
                <a:cubicBezTo>
                  <a:pt x="0" y="62"/>
                  <a:pt x="69" y="543"/>
                  <a:pt x="35" y="866"/>
                </a:cubicBezTo>
                <a:cubicBezTo>
                  <a:pt x="35" y="866"/>
                  <a:pt x="105" y="886"/>
                  <a:pt x="162" y="866"/>
                </a:cubicBezTo>
                <a:cubicBezTo>
                  <a:pt x="162" y="866"/>
                  <a:pt x="224" y="195"/>
                  <a:pt x="224" y="135"/>
                </a:cubicBezTo>
                <a:cubicBezTo>
                  <a:pt x="224" y="75"/>
                  <a:pt x="290" y="15"/>
                  <a:pt x="290" y="15"/>
                </a:cubicBezTo>
                <a:cubicBezTo>
                  <a:pt x="290" y="15"/>
                  <a:pt x="29" y="0"/>
                  <a:pt x="0" y="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2072912" y="4377378"/>
            <a:ext cx="349550" cy="1629635"/>
          </a:xfrm>
          <a:custGeom>
            <a:avLst/>
            <a:gdLst>
              <a:gd name="T0" fmla="*/ 173 w 191"/>
              <a:gd name="T1" fmla="*/ 28 h 888"/>
              <a:gd name="T2" fmla="*/ 98 w 191"/>
              <a:gd name="T3" fmla="*/ 873 h 888"/>
              <a:gd name="T4" fmla="*/ 0 w 191"/>
              <a:gd name="T5" fmla="*/ 863 h 888"/>
              <a:gd name="T6" fmla="*/ 20 w 191"/>
              <a:gd name="T7" fmla="*/ 356 h 888"/>
              <a:gd name="T8" fmla="*/ 52 w 191"/>
              <a:gd name="T9" fmla="*/ 45 h 888"/>
              <a:gd name="T10" fmla="*/ 173 w 191"/>
              <a:gd name="T11" fmla="*/ 28 h 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1" h="888">
                <a:moveTo>
                  <a:pt x="173" y="28"/>
                </a:moveTo>
                <a:cubicBezTo>
                  <a:pt x="173" y="28"/>
                  <a:pt x="191" y="485"/>
                  <a:pt x="98" y="873"/>
                </a:cubicBezTo>
                <a:cubicBezTo>
                  <a:pt x="98" y="873"/>
                  <a:pt x="44" y="888"/>
                  <a:pt x="0" y="863"/>
                </a:cubicBezTo>
                <a:cubicBezTo>
                  <a:pt x="0" y="863"/>
                  <a:pt x="20" y="436"/>
                  <a:pt x="20" y="356"/>
                </a:cubicBezTo>
                <a:cubicBezTo>
                  <a:pt x="20" y="276"/>
                  <a:pt x="45" y="64"/>
                  <a:pt x="52" y="45"/>
                </a:cubicBezTo>
                <a:cubicBezTo>
                  <a:pt x="60" y="26"/>
                  <a:pt x="127" y="0"/>
                  <a:pt x="173" y="2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2143141" y="4525817"/>
            <a:ext cx="129286" cy="1312007"/>
          </a:xfrm>
          <a:custGeom>
            <a:avLst/>
            <a:gdLst>
              <a:gd name="T0" fmla="*/ 71 w 71"/>
              <a:gd name="T1" fmla="*/ 0 h 715"/>
              <a:gd name="T2" fmla="*/ 47 w 71"/>
              <a:gd name="T3" fmla="*/ 99 h 715"/>
              <a:gd name="T4" fmla="*/ 0 w 71"/>
              <a:gd name="T5" fmla="*/ 715 h 715"/>
              <a:gd name="T6" fmla="*/ 36 w 71"/>
              <a:gd name="T7" fmla="*/ 103 h 715"/>
              <a:gd name="T8" fmla="*/ 71 w 71"/>
              <a:gd name="T9" fmla="*/ 0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715">
                <a:moveTo>
                  <a:pt x="71" y="0"/>
                </a:moveTo>
                <a:cubicBezTo>
                  <a:pt x="71" y="0"/>
                  <a:pt x="50" y="30"/>
                  <a:pt x="47" y="99"/>
                </a:cubicBezTo>
                <a:cubicBezTo>
                  <a:pt x="43" y="169"/>
                  <a:pt x="16" y="606"/>
                  <a:pt x="0" y="715"/>
                </a:cubicBezTo>
                <a:cubicBezTo>
                  <a:pt x="0" y="715"/>
                  <a:pt x="38" y="156"/>
                  <a:pt x="36" y="103"/>
                </a:cubicBezTo>
                <a:cubicBezTo>
                  <a:pt x="34" y="51"/>
                  <a:pt x="63" y="13"/>
                  <a:pt x="7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1408928" y="3430882"/>
            <a:ext cx="1050244" cy="1163569"/>
          </a:xfrm>
          <a:custGeom>
            <a:avLst/>
            <a:gdLst>
              <a:gd name="T0" fmla="*/ 127 w 573"/>
              <a:gd name="T1" fmla="*/ 11 h 634"/>
              <a:gd name="T2" fmla="*/ 19 w 573"/>
              <a:gd name="T3" fmla="*/ 35 h 634"/>
              <a:gd name="T4" fmla="*/ 85 w 573"/>
              <a:gd name="T5" fmla="*/ 178 h 634"/>
              <a:gd name="T6" fmla="*/ 201 w 573"/>
              <a:gd name="T7" fmla="*/ 634 h 634"/>
              <a:gd name="T8" fmla="*/ 458 w 573"/>
              <a:gd name="T9" fmla="*/ 578 h 634"/>
              <a:gd name="T10" fmla="*/ 458 w 573"/>
              <a:gd name="T11" fmla="*/ 539 h 634"/>
              <a:gd name="T12" fmla="*/ 475 w 573"/>
              <a:gd name="T13" fmla="*/ 573 h 634"/>
              <a:gd name="T14" fmla="*/ 573 w 573"/>
              <a:gd name="T15" fmla="*/ 573 h 634"/>
              <a:gd name="T16" fmla="*/ 310 w 573"/>
              <a:gd name="T17" fmla="*/ 0 h 634"/>
              <a:gd name="T18" fmla="*/ 127 w 573"/>
              <a:gd name="T19" fmla="*/ 11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3" h="634">
                <a:moveTo>
                  <a:pt x="127" y="11"/>
                </a:moveTo>
                <a:cubicBezTo>
                  <a:pt x="127" y="11"/>
                  <a:pt x="38" y="30"/>
                  <a:pt x="19" y="35"/>
                </a:cubicBezTo>
                <a:cubicBezTo>
                  <a:pt x="0" y="41"/>
                  <a:pt x="56" y="114"/>
                  <a:pt x="85" y="178"/>
                </a:cubicBezTo>
                <a:cubicBezTo>
                  <a:pt x="113" y="242"/>
                  <a:pt x="193" y="537"/>
                  <a:pt x="201" y="634"/>
                </a:cubicBezTo>
                <a:cubicBezTo>
                  <a:pt x="201" y="634"/>
                  <a:pt x="421" y="578"/>
                  <a:pt x="458" y="578"/>
                </a:cubicBezTo>
                <a:cubicBezTo>
                  <a:pt x="458" y="539"/>
                  <a:pt x="458" y="539"/>
                  <a:pt x="458" y="539"/>
                </a:cubicBezTo>
                <a:cubicBezTo>
                  <a:pt x="458" y="539"/>
                  <a:pt x="469" y="557"/>
                  <a:pt x="475" y="573"/>
                </a:cubicBezTo>
                <a:cubicBezTo>
                  <a:pt x="475" y="573"/>
                  <a:pt x="550" y="571"/>
                  <a:pt x="573" y="573"/>
                </a:cubicBezTo>
                <a:cubicBezTo>
                  <a:pt x="573" y="573"/>
                  <a:pt x="382" y="116"/>
                  <a:pt x="310" y="0"/>
                </a:cubicBezTo>
                <a:cubicBezTo>
                  <a:pt x="310" y="0"/>
                  <a:pt x="174" y="0"/>
                  <a:pt x="127" y="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1680267" y="3266482"/>
            <a:ext cx="201111" cy="407010"/>
          </a:xfrm>
          <a:custGeom>
            <a:avLst/>
            <a:gdLst>
              <a:gd name="T0" fmla="*/ 55 w 110"/>
              <a:gd name="T1" fmla="*/ 28 h 222"/>
              <a:gd name="T2" fmla="*/ 100 w 110"/>
              <a:gd name="T3" fmla="*/ 99 h 222"/>
              <a:gd name="T4" fmla="*/ 32 w 110"/>
              <a:gd name="T5" fmla="*/ 114 h 222"/>
              <a:gd name="T6" fmla="*/ 6 w 110"/>
              <a:gd name="T7" fmla="*/ 28 h 222"/>
              <a:gd name="T8" fmla="*/ 55 w 110"/>
              <a:gd name="T9" fmla="*/ 2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" h="222">
                <a:moveTo>
                  <a:pt x="55" y="28"/>
                </a:moveTo>
                <a:cubicBezTo>
                  <a:pt x="55" y="28"/>
                  <a:pt x="88" y="90"/>
                  <a:pt x="100" y="99"/>
                </a:cubicBezTo>
                <a:cubicBezTo>
                  <a:pt x="110" y="222"/>
                  <a:pt x="32" y="114"/>
                  <a:pt x="32" y="114"/>
                </a:cubicBezTo>
                <a:cubicBezTo>
                  <a:pt x="32" y="114"/>
                  <a:pt x="12" y="56"/>
                  <a:pt x="6" y="28"/>
                </a:cubicBezTo>
                <a:cubicBezTo>
                  <a:pt x="0" y="0"/>
                  <a:pt x="55" y="28"/>
                  <a:pt x="55" y="28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1641961" y="3430882"/>
            <a:ext cx="421374" cy="526718"/>
          </a:xfrm>
          <a:custGeom>
            <a:avLst/>
            <a:gdLst>
              <a:gd name="T0" fmla="*/ 74 w 230"/>
              <a:gd name="T1" fmla="*/ 0 h 287"/>
              <a:gd name="T2" fmla="*/ 112 w 230"/>
              <a:gd name="T3" fmla="*/ 62 h 287"/>
              <a:gd name="T4" fmla="*/ 96 w 230"/>
              <a:gd name="T5" fmla="*/ 0 h 287"/>
              <a:gd name="T6" fmla="*/ 144 w 230"/>
              <a:gd name="T7" fmla="*/ 0 h 287"/>
              <a:gd name="T8" fmla="*/ 230 w 230"/>
              <a:gd name="T9" fmla="*/ 287 h 287"/>
              <a:gd name="T10" fmla="*/ 0 w 230"/>
              <a:gd name="T11" fmla="*/ 38 h 287"/>
              <a:gd name="T12" fmla="*/ 74 w 230"/>
              <a:gd name="T13" fmla="*/ 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" h="287">
                <a:moveTo>
                  <a:pt x="74" y="0"/>
                </a:moveTo>
                <a:cubicBezTo>
                  <a:pt x="112" y="62"/>
                  <a:pt x="112" y="62"/>
                  <a:pt x="112" y="62"/>
                </a:cubicBezTo>
                <a:cubicBezTo>
                  <a:pt x="96" y="0"/>
                  <a:pt x="96" y="0"/>
                  <a:pt x="96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221" y="197"/>
                  <a:pt x="230" y="287"/>
                </a:cubicBezTo>
                <a:cubicBezTo>
                  <a:pt x="230" y="287"/>
                  <a:pt x="46" y="72"/>
                  <a:pt x="0" y="38"/>
                </a:cubicBezTo>
                <a:lnTo>
                  <a:pt x="74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1627596" y="3406940"/>
            <a:ext cx="150035" cy="137266"/>
          </a:xfrm>
          <a:custGeom>
            <a:avLst/>
            <a:gdLst>
              <a:gd name="T0" fmla="*/ 0 w 82"/>
              <a:gd name="T1" fmla="*/ 0 h 75"/>
              <a:gd name="T2" fmla="*/ 82 w 82"/>
              <a:gd name="T3" fmla="*/ 13 h 75"/>
              <a:gd name="T4" fmla="*/ 82 w 82"/>
              <a:gd name="T5" fmla="*/ 75 h 75"/>
              <a:gd name="T6" fmla="*/ 0 w 82"/>
              <a:gd name="T7" fmla="*/ 47 h 75"/>
              <a:gd name="T8" fmla="*/ 0 w 82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75">
                <a:moveTo>
                  <a:pt x="0" y="0"/>
                </a:moveTo>
                <a:cubicBezTo>
                  <a:pt x="82" y="13"/>
                  <a:pt x="82" y="13"/>
                  <a:pt x="82" y="13"/>
                </a:cubicBezTo>
                <a:cubicBezTo>
                  <a:pt x="82" y="75"/>
                  <a:pt x="82" y="75"/>
                  <a:pt x="82" y="75"/>
                </a:cubicBezTo>
                <a:cubicBezTo>
                  <a:pt x="82" y="75"/>
                  <a:pt x="4" y="52"/>
                  <a:pt x="0" y="47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1801572" y="3520265"/>
            <a:ext cx="121305" cy="92575"/>
          </a:xfrm>
          <a:custGeom>
            <a:avLst/>
            <a:gdLst>
              <a:gd name="T0" fmla="*/ 0 w 66"/>
              <a:gd name="T1" fmla="*/ 22 h 50"/>
              <a:gd name="T2" fmla="*/ 54 w 66"/>
              <a:gd name="T3" fmla="*/ 5 h 50"/>
              <a:gd name="T4" fmla="*/ 66 w 66"/>
              <a:gd name="T5" fmla="*/ 37 h 50"/>
              <a:gd name="T6" fmla="*/ 39 w 66"/>
              <a:gd name="T7" fmla="*/ 50 h 50"/>
              <a:gd name="T8" fmla="*/ 0 w 66"/>
              <a:gd name="T9" fmla="*/ 22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50">
                <a:moveTo>
                  <a:pt x="0" y="22"/>
                </a:moveTo>
                <a:cubicBezTo>
                  <a:pt x="0" y="22"/>
                  <a:pt x="29" y="0"/>
                  <a:pt x="54" y="5"/>
                </a:cubicBezTo>
                <a:cubicBezTo>
                  <a:pt x="66" y="37"/>
                  <a:pt x="66" y="37"/>
                  <a:pt x="66" y="37"/>
                </a:cubicBezTo>
                <a:cubicBezTo>
                  <a:pt x="39" y="50"/>
                  <a:pt x="39" y="50"/>
                  <a:pt x="39" y="50"/>
                </a:cubicBezTo>
                <a:lnTo>
                  <a:pt x="0" y="22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1873398" y="3588897"/>
            <a:ext cx="205899" cy="389452"/>
          </a:xfrm>
          <a:custGeom>
            <a:avLst/>
            <a:gdLst>
              <a:gd name="T0" fmla="*/ 11 w 113"/>
              <a:gd name="T1" fmla="*/ 95 h 212"/>
              <a:gd name="T2" fmla="*/ 0 w 113"/>
              <a:gd name="T3" fmla="*/ 13 h 212"/>
              <a:gd name="T4" fmla="*/ 27 w 113"/>
              <a:gd name="T5" fmla="*/ 0 h 212"/>
              <a:gd name="T6" fmla="*/ 94 w 113"/>
              <a:gd name="T7" fmla="*/ 109 h 212"/>
              <a:gd name="T8" fmla="*/ 113 w 113"/>
              <a:gd name="T9" fmla="*/ 212 h 212"/>
              <a:gd name="T10" fmla="*/ 11 w 113"/>
              <a:gd name="T11" fmla="*/ 95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3" h="212">
                <a:moveTo>
                  <a:pt x="11" y="95"/>
                </a:moveTo>
                <a:cubicBezTo>
                  <a:pt x="0" y="13"/>
                  <a:pt x="0" y="13"/>
                  <a:pt x="0" y="13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79" y="86"/>
                  <a:pt x="94" y="109"/>
                </a:cubicBezTo>
                <a:cubicBezTo>
                  <a:pt x="113" y="212"/>
                  <a:pt x="113" y="212"/>
                  <a:pt x="113" y="212"/>
                </a:cubicBezTo>
                <a:lnTo>
                  <a:pt x="11" y="9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1563752" y="3430882"/>
            <a:ext cx="515546" cy="547468"/>
          </a:xfrm>
          <a:custGeom>
            <a:avLst/>
            <a:gdLst>
              <a:gd name="T0" fmla="*/ 34 w 281"/>
              <a:gd name="T1" fmla="*/ 0 h 298"/>
              <a:gd name="T2" fmla="*/ 0 w 281"/>
              <a:gd name="T3" fmla="*/ 99 h 298"/>
              <a:gd name="T4" fmla="*/ 102 w 281"/>
              <a:gd name="T5" fmla="*/ 122 h 298"/>
              <a:gd name="T6" fmla="*/ 84 w 281"/>
              <a:gd name="T7" fmla="*/ 221 h 298"/>
              <a:gd name="T8" fmla="*/ 281 w 281"/>
              <a:gd name="T9" fmla="*/ 298 h 298"/>
              <a:gd name="T10" fmla="*/ 42 w 281"/>
              <a:gd name="T11" fmla="*/ 35 h 298"/>
              <a:gd name="T12" fmla="*/ 34 w 281"/>
              <a:gd name="T13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1" h="298">
                <a:moveTo>
                  <a:pt x="34" y="0"/>
                </a:moveTo>
                <a:cubicBezTo>
                  <a:pt x="34" y="0"/>
                  <a:pt x="11" y="60"/>
                  <a:pt x="0" y="99"/>
                </a:cubicBezTo>
                <a:cubicBezTo>
                  <a:pt x="0" y="99"/>
                  <a:pt x="47" y="116"/>
                  <a:pt x="102" y="122"/>
                </a:cubicBezTo>
                <a:cubicBezTo>
                  <a:pt x="102" y="122"/>
                  <a:pt x="81" y="214"/>
                  <a:pt x="84" y="221"/>
                </a:cubicBezTo>
                <a:cubicBezTo>
                  <a:pt x="84" y="221"/>
                  <a:pt x="221" y="265"/>
                  <a:pt x="281" y="298"/>
                </a:cubicBezTo>
                <a:cubicBezTo>
                  <a:pt x="241" y="251"/>
                  <a:pt x="82" y="73"/>
                  <a:pt x="42" y="35"/>
                </a:cubicBezTo>
                <a:lnTo>
                  <a:pt x="3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1892551" y="3402152"/>
            <a:ext cx="239417" cy="576198"/>
          </a:xfrm>
          <a:custGeom>
            <a:avLst/>
            <a:gdLst>
              <a:gd name="T0" fmla="*/ 0 w 130"/>
              <a:gd name="T1" fmla="*/ 0 h 314"/>
              <a:gd name="T2" fmla="*/ 73 w 130"/>
              <a:gd name="T3" fmla="*/ 53 h 314"/>
              <a:gd name="T4" fmla="*/ 55 w 130"/>
              <a:gd name="T5" fmla="*/ 102 h 314"/>
              <a:gd name="T6" fmla="*/ 130 w 130"/>
              <a:gd name="T7" fmla="*/ 159 h 314"/>
              <a:gd name="T8" fmla="*/ 102 w 130"/>
              <a:gd name="T9" fmla="*/ 314 h 314"/>
              <a:gd name="T10" fmla="*/ 0 w 130"/>
              <a:gd name="T11" fmla="*/ 0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0" h="314">
                <a:moveTo>
                  <a:pt x="0" y="0"/>
                </a:moveTo>
                <a:cubicBezTo>
                  <a:pt x="0" y="0"/>
                  <a:pt x="39" y="36"/>
                  <a:pt x="73" y="53"/>
                </a:cubicBezTo>
                <a:cubicBezTo>
                  <a:pt x="73" y="53"/>
                  <a:pt x="66" y="84"/>
                  <a:pt x="55" y="102"/>
                </a:cubicBezTo>
                <a:cubicBezTo>
                  <a:pt x="55" y="102"/>
                  <a:pt x="108" y="138"/>
                  <a:pt x="130" y="159"/>
                </a:cubicBezTo>
                <a:cubicBezTo>
                  <a:pt x="130" y="159"/>
                  <a:pt x="102" y="239"/>
                  <a:pt x="102" y="314"/>
                </a:cubicBezTo>
                <a:cubicBezTo>
                  <a:pt x="102" y="314"/>
                  <a:pt x="20" y="30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2087277" y="3999099"/>
            <a:ext cx="158016" cy="392644"/>
          </a:xfrm>
          <a:custGeom>
            <a:avLst/>
            <a:gdLst>
              <a:gd name="T0" fmla="*/ 0 w 86"/>
              <a:gd name="T1" fmla="*/ 0 h 214"/>
              <a:gd name="T2" fmla="*/ 86 w 86"/>
              <a:gd name="T3" fmla="*/ 214 h 214"/>
              <a:gd name="T4" fmla="*/ 0 w 86"/>
              <a:gd name="T5" fmla="*/ 0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214">
                <a:moveTo>
                  <a:pt x="0" y="0"/>
                </a:moveTo>
                <a:cubicBezTo>
                  <a:pt x="0" y="0"/>
                  <a:pt x="75" y="154"/>
                  <a:pt x="86" y="214"/>
                </a:cubicBezTo>
                <a:cubicBezTo>
                  <a:pt x="86" y="214"/>
                  <a:pt x="9" y="3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2114411" y="4276823"/>
            <a:ext cx="55865" cy="59057"/>
          </a:xfrm>
          <a:custGeom>
            <a:avLst/>
            <a:gdLst>
              <a:gd name="T0" fmla="*/ 27 w 30"/>
              <a:gd name="T1" fmla="*/ 11 h 32"/>
              <a:gd name="T2" fmla="*/ 21 w 30"/>
              <a:gd name="T3" fmla="*/ 30 h 32"/>
              <a:gd name="T4" fmla="*/ 3 w 30"/>
              <a:gd name="T5" fmla="*/ 21 h 32"/>
              <a:gd name="T6" fmla="*/ 9 w 30"/>
              <a:gd name="T7" fmla="*/ 2 h 32"/>
              <a:gd name="T8" fmla="*/ 27 w 30"/>
              <a:gd name="T9" fmla="*/ 1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2">
                <a:moveTo>
                  <a:pt x="27" y="11"/>
                </a:moveTo>
                <a:cubicBezTo>
                  <a:pt x="30" y="19"/>
                  <a:pt x="27" y="27"/>
                  <a:pt x="21" y="30"/>
                </a:cubicBezTo>
                <a:cubicBezTo>
                  <a:pt x="14" y="32"/>
                  <a:pt x="6" y="29"/>
                  <a:pt x="3" y="21"/>
                </a:cubicBezTo>
                <a:cubicBezTo>
                  <a:pt x="0" y="14"/>
                  <a:pt x="3" y="5"/>
                  <a:pt x="9" y="2"/>
                </a:cubicBezTo>
                <a:cubicBezTo>
                  <a:pt x="16" y="0"/>
                  <a:pt x="24" y="4"/>
                  <a:pt x="27" y="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2052163" y="4090077"/>
            <a:ext cx="55865" cy="60652"/>
          </a:xfrm>
          <a:custGeom>
            <a:avLst/>
            <a:gdLst>
              <a:gd name="T0" fmla="*/ 27 w 30"/>
              <a:gd name="T1" fmla="*/ 11 h 33"/>
              <a:gd name="T2" fmla="*/ 21 w 30"/>
              <a:gd name="T3" fmla="*/ 30 h 33"/>
              <a:gd name="T4" fmla="*/ 3 w 30"/>
              <a:gd name="T5" fmla="*/ 21 h 33"/>
              <a:gd name="T6" fmla="*/ 10 w 30"/>
              <a:gd name="T7" fmla="*/ 3 h 33"/>
              <a:gd name="T8" fmla="*/ 27 w 30"/>
              <a:gd name="T9" fmla="*/ 1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3">
                <a:moveTo>
                  <a:pt x="27" y="11"/>
                </a:moveTo>
                <a:cubicBezTo>
                  <a:pt x="30" y="19"/>
                  <a:pt x="27" y="27"/>
                  <a:pt x="21" y="30"/>
                </a:cubicBezTo>
                <a:cubicBezTo>
                  <a:pt x="14" y="33"/>
                  <a:pt x="6" y="29"/>
                  <a:pt x="3" y="21"/>
                </a:cubicBezTo>
                <a:cubicBezTo>
                  <a:pt x="0" y="14"/>
                  <a:pt x="3" y="6"/>
                  <a:pt x="10" y="3"/>
                </a:cubicBezTo>
                <a:cubicBezTo>
                  <a:pt x="16" y="0"/>
                  <a:pt x="24" y="4"/>
                  <a:pt x="27" y="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1817533" y="3373422"/>
            <a:ext cx="95767" cy="143650"/>
          </a:xfrm>
          <a:custGeom>
            <a:avLst/>
            <a:gdLst>
              <a:gd name="T0" fmla="*/ 0 w 52"/>
              <a:gd name="T1" fmla="*/ 31 h 78"/>
              <a:gd name="T2" fmla="*/ 45 w 52"/>
              <a:gd name="T3" fmla="*/ 78 h 78"/>
              <a:gd name="T4" fmla="*/ 48 w 52"/>
              <a:gd name="T5" fmla="*/ 18 h 78"/>
              <a:gd name="T6" fmla="*/ 25 w 52"/>
              <a:gd name="T7" fmla="*/ 0 h 78"/>
              <a:gd name="T8" fmla="*/ 0 w 52"/>
              <a:gd name="T9" fmla="*/ 3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78">
                <a:moveTo>
                  <a:pt x="0" y="31"/>
                </a:moveTo>
                <a:cubicBezTo>
                  <a:pt x="45" y="78"/>
                  <a:pt x="45" y="78"/>
                  <a:pt x="45" y="78"/>
                </a:cubicBezTo>
                <a:cubicBezTo>
                  <a:pt x="45" y="78"/>
                  <a:pt x="52" y="31"/>
                  <a:pt x="48" y="18"/>
                </a:cubicBezTo>
                <a:cubicBezTo>
                  <a:pt x="25" y="0"/>
                  <a:pt x="25" y="0"/>
                  <a:pt x="25" y="0"/>
                </a:cubicBezTo>
                <a:lnTo>
                  <a:pt x="0" y="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1892551" y="4407705"/>
            <a:ext cx="552256" cy="159612"/>
          </a:xfrm>
          <a:custGeom>
            <a:avLst/>
            <a:gdLst>
              <a:gd name="T0" fmla="*/ 0 w 301"/>
              <a:gd name="T1" fmla="*/ 87 h 87"/>
              <a:gd name="T2" fmla="*/ 188 w 301"/>
              <a:gd name="T3" fmla="*/ 43 h 87"/>
              <a:gd name="T4" fmla="*/ 194 w 301"/>
              <a:gd name="T5" fmla="*/ 0 h 87"/>
              <a:gd name="T6" fmla="*/ 211 w 301"/>
              <a:gd name="T7" fmla="*/ 41 h 87"/>
              <a:gd name="T8" fmla="*/ 301 w 301"/>
              <a:gd name="T9" fmla="*/ 40 h 87"/>
              <a:gd name="T10" fmla="*/ 207 w 301"/>
              <a:gd name="T11" fmla="*/ 49 h 87"/>
              <a:gd name="T12" fmla="*/ 200 w 301"/>
              <a:gd name="T13" fmla="*/ 32 h 87"/>
              <a:gd name="T14" fmla="*/ 197 w 301"/>
              <a:gd name="T15" fmla="*/ 52 h 87"/>
              <a:gd name="T16" fmla="*/ 0 w 301"/>
              <a:gd name="T17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1" h="87">
                <a:moveTo>
                  <a:pt x="0" y="87"/>
                </a:moveTo>
                <a:cubicBezTo>
                  <a:pt x="0" y="87"/>
                  <a:pt x="85" y="58"/>
                  <a:pt x="188" y="43"/>
                </a:cubicBezTo>
                <a:cubicBezTo>
                  <a:pt x="194" y="0"/>
                  <a:pt x="194" y="0"/>
                  <a:pt x="194" y="0"/>
                </a:cubicBezTo>
                <a:cubicBezTo>
                  <a:pt x="194" y="0"/>
                  <a:pt x="206" y="28"/>
                  <a:pt x="211" y="41"/>
                </a:cubicBezTo>
                <a:cubicBezTo>
                  <a:pt x="211" y="41"/>
                  <a:pt x="283" y="38"/>
                  <a:pt x="301" y="40"/>
                </a:cubicBezTo>
                <a:cubicBezTo>
                  <a:pt x="301" y="40"/>
                  <a:pt x="217" y="47"/>
                  <a:pt x="207" y="49"/>
                </a:cubicBezTo>
                <a:cubicBezTo>
                  <a:pt x="200" y="32"/>
                  <a:pt x="200" y="32"/>
                  <a:pt x="200" y="32"/>
                </a:cubicBezTo>
                <a:cubicBezTo>
                  <a:pt x="200" y="32"/>
                  <a:pt x="198" y="46"/>
                  <a:pt x="197" y="52"/>
                </a:cubicBezTo>
                <a:cubicBezTo>
                  <a:pt x="194" y="55"/>
                  <a:pt x="45" y="67"/>
                  <a:pt x="0" y="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出自【趣你的PPT】(微信:qunideppt)：最优质的PPT资源库"/>
          <p:cNvSpPr>
            <a:spLocks/>
          </p:cNvSpPr>
          <p:nvPr/>
        </p:nvSpPr>
        <p:spPr bwMode="auto">
          <a:xfrm>
            <a:off x="1038629" y="3464400"/>
            <a:ext cx="638446" cy="960862"/>
          </a:xfrm>
          <a:custGeom>
            <a:avLst/>
            <a:gdLst>
              <a:gd name="T0" fmla="*/ 221 w 348"/>
              <a:gd name="T1" fmla="*/ 17 h 524"/>
              <a:gd name="T2" fmla="*/ 20 w 348"/>
              <a:gd name="T3" fmla="*/ 356 h 524"/>
              <a:gd name="T4" fmla="*/ 289 w 348"/>
              <a:gd name="T5" fmla="*/ 456 h 524"/>
              <a:gd name="T6" fmla="*/ 306 w 348"/>
              <a:gd name="T7" fmla="*/ 356 h 524"/>
              <a:gd name="T8" fmla="*/ 116 w 348"/>
              <a:gd name="T9" fmla="*/ 380 h 524"/>
              <a:gd name="T10" fmla="*/ 257 w 348"/>
              <a:gd name="T11" fmla="*/ 104 h 524"/>
              <a:gd name="T12" fmla="*/ 221 w 348"/>
              <a:gd name="T13" fmla="*/ 17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8" h="524">
                <a:moveTo>
                  <a:pt x="221" y="17"/>
                </a:moveTo>
                <a:cubicBezTo>
                  <a:pt x="221" y="17"/>
                  <a:pt x="39" y="246"/>
                  <a:pt x="20" y="356"/>
                </a:cubicBezTo>
                <a:cubicBezTo>
                  <a:pt x="0" y="466"/>
                  <a:pt x="68" y="524"/>
                  <a:pt x="289" y="456"/>
                </a:cubicBezTo>
                <a:cubicBezTo>
                  <a:pt x="289" y="456"/>
                  <a:pt x="348" y="383"/>
                  <a:pt x="306" y="356"/>
                </a:cubicBezTo>
                <a:cubicBezTo>
                  <a:pt x="306" y="356"/>
                  <a:pt x="153" y="448"/>
                  <a:pt x="116" y="380"/>
                </a:cubicBezTo>
                <a:cubicBezTo>
                  <a:pt x="78" y="313"/>
                  <a:pt x="186" y="215"/>
                  <a:pt x="257" y="104"/>
                </a:cubicBezTo>
                <a:cubicBezTo>
                  <a:pt x="257" y="104"/>
                  <a:pt x="296" y="0"/>
                  <a:pt x="221" y="1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1410524" y="3932062"/>
            <a:ext cx="446912" cy="378280"/>
          </a:xfrm>
          <a:custGeom>
            <a:avLst/>
            <a:gdLst>
              <a:gd name="T0" fmla="*/ 134 w 244"/>
              <a:gd name="T1" fmla="*/ 188 h 206"/>
              <a:gd name="T2" fmla="*/ 36 w 244"/>
              <a:gd name="T3" fmla="*/ 162 h 206"/>
              <a:gd name="T4" fmla="*/ 26 w 244"/>
              <a:gd name="T5" fmla="*/ 46 h 206"/>
              <a:gd name="T6" fmla="*/ 48 w 244"/>
              <a:gd name="T7" fmla="*/ 80 h 206"/>
              <a:gd name="T8" fmla="*/ 65 w 244"/>
              <a:gd name="T9" fmla="*/ 109 h 206"/>
              <a:gd name="T10" fmla="*/ 73 w 244"/>
              <a:gd name="T11" fmla="*/ 21 h 206"/>
              <a:gd name="T12" fmla="*/ 107 w 244"/>
              <a:gd name="T13" fmla="*/ 30 h 206"/>
              <a:gd name="T14" fmla="*/ 113 w 244"/>
              <a:gd name="T15" fmla="*/ 103 h 206"/>
              <a:gd name="T16" fmla="*/ 138 w 244"/>
              <a:gd name="T17" fmla="*/ 34 h 206"/>
              <a:gd name="T18" fmla="*/ 164 w 244"/>
              <a:gd name="T19" fmla="*/ 52 h 206"/>
              <a:gd name="T20" fmla="*/ 149 w 244"/>
              <a:gd name="T21" fmla="*/ 103 h 206"/>
              <a:gd name="T22" fmla="*/ 172 w 244"/>
              <a:gd name="T23" fmla="*/ 129 h 206"/>
              <a:gd name="T24" fmla="*/ 228 w 244"/>
              <a:gd name="T25" fmla="*/ 111 h 206"/>
              <a:gd name="T26" fmla="*/ 244 w 244"/>
              <a:gd name="T27" fmla="*/ 139 h 206"/>
              <a:gd name="T28" fmla="*/ 187 w 244"/>
              <a:gd name="T29" fmla="*/ 166 h 206"/>
              <a:gd name="T30" fmla="*/ 134 w 244"/>
              <a:gd name="T31" fmla="*/ 188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44" h="206">
                <a:moveTo>
                  <a:pt x="134" y="188"/>
                </a:moveTo>
                <a:cubicBezTo>
                  <a:pt x="109" y="197"/>
                  <a:pt x="71" y="206"/>
                  <a:pt x="36" y="162"/>
                </a:cubicBezTo>
                <a:cubicBezTo>
                  <a:pt x="0" y="119"/>
                  <a:pt x="0" y="60"/>
                  <a:pt x="26" y="46"/>
                </a:cubicBezTo>
                <a:cubicBezTo>
                  <a:pt x="43" y="37"/>
                  <a:pt x="47" y="51"/>
                  <a:pt x="48" y="80"/>
                </a:cubicBezTo>
                <a:cubicBezTo>
                  <a:pt x="48" y="108"/>
                  <a:pt x="65" y="109"/>
                  <a:pt x="65" y="109"/>
                </a:cubicBezTo>
                <a:cubicBezTo>
                  <a:pt x="65" y="109"/>
                  <a:pt x="53" y="45"/>
                  <a:pt x="73" y="21"/>
                </a:cubicBezTo>
                <a:cubicBezTo>
                  <a:pt x="90" y="0"/>
                  <a:pt x="117" y="11"/>
                  <a:pt x="107" y="30"/>
                </a:cubicBezTo>
                <a:cubicBezTo>
                  <a:pt x="98" y="48"/>
                  <a:pt x="110" y="93"/>
                  <a:pt x="113" y="103"/>
                </a:cubicBezTo>
                <a:cubicBezTo>
                  <a:pt x="113" y="103"/>
                  <a:pt x="115" y="43"/>
                  <a:pt x="138" y="34"/>
                </a:cubicBezTo>
                <a:cubicBezTo>
                  <a:pt x="158" y="26"/>
                  <a:pt x="165" y="41"/>
                  <a:pt x="164" y="52"/>
                </a:cubicBezTo>
                <a:cubicBezTo>
                  <a:pt x="162" y="62"/>
                  <a:pt x="153" y="67"/>
                  <a:pt x="149" y="103"/>
                </a:cubicBezTo>
                <a:cubicBezTo>
                  <a:pt x="146" y="140"/>
                  <a:pt x="169" y="134"/>
                  <a:pt x="172" y="129"/>
                </a:cubicBezTo>
                <a:cubicBezTo>
                  <a:pt x="176" y="124"/>
                  <a:pt x="215" y="103"/>
                  <a:pt x="228" y="111"/>
                </a:cubicBezTo>
                <a:cubicBezTo>
                  <a:pt x="240" y="118"/>
                  <a:pt x="244" y="139"/>
                  <a:pt x="244" y="139"/>
                </a:cubicBezTo>
                <a:cubicBezTo>
                  <a:pt x="244" y="139"/>
                  <a:pt x="206" y="156"/>
                  <a:pt x="187" y="166"/>
                </a:cubicBezTo>
                <a:cubicBezTo>
                  <a:pt x="167" y="176"/>
                  <a:pt x="151" y="181"/>
                  <a:pt x="134" y="188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1562155" y="4142750"/>
            <a:ext cx="84595" cy="110132"/>
          </a:xfrm>
          <a:custGeom>
            <a:avLst/>
            <a:gdLst>
              <a:gd name="T0" fmla="*/ 0 w 46"/>
              <a:gd name="T1" fmla="*/ 24 h 60"/>
              <a:gd name="T2" fmla="*/ 45 w 46"/>
              <a:gd name="T3" fmla="*/ 60 h 60"/>
              <a:gd name="T4" fmla="*/ 0 w 46"/>
              <a:gd name="T5" fmla="*/ 2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60">
                <a:moveTo>
                  <a:pt x="0" y="24"/>
                </a:moveTo>
                <a:cubicBezTo>
                  <a:pt x="0" y="24"/>
                  <a:pt x="40" y="12"/>
                  <a:pt x="45" y="60"/>
                </a:cubicBezTo>
                <a:cubicBezTo>
                  <a:pt x="45" y="60"/>
                  <a:pt x="46" y="0"/>
                  <a:pt x="0" y="24"/>
                </a:cubicBezTo>
                <a:close/>
              </a:path>
            </a:pathLst>
          </a:custGeom>
          <a:solidFill>
            <a:srgbClr val="CB8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359028" y="1670366"/>
            <a:ext cx="720000" cy="720000"/>
          </a:xfrm>
          <a:custGeom>
            <a:avLst/>
            <a:gdLst>
              <a:gd name="T0" fmla="*/ 128 w 256"/>
              <a:gd name="T1" fmla="*/ 0 h 256"/>
              <a:gd name="T2" fmla="*/ 37 w 256"/>
              <a:gd name="T3" fmla="*/ 37 h 256"/>
              <a:gd name="T4" fmla="*/ 0 w 256"/>
              <a:gd name="T5" fmla="*/ 128 h 256"/>
              <a:gd name="T6" fmla="*/ 37 w 256"/>
              <a:gd name="T7" fmla="*/ 219 h 256"/>
              <a:gd name="T8" fmla="*/ 128 w 256"/>
              <a:gd name="T9" fmla="*/ 256 h 256"/>
              <a:gd name="T10" fmla="*/ 219 w 256"/>
              <a:gd name="T11" fmla="*/ 219 h 256"/>
              <a:gd name="T12" fmla="*/ 256 w 256"/>
              <a:gd name="T13" fmla="*/ 128 h 256"/>
              <a:gd name="T14" fmla="*/ 219 w 256"/>
              <a:gd name="T15" fmla="*/ 37 h 256"/>
              <a:gd name="T16" fmla="*/ 128 w 256"/>
              <a:gd name="T17" fmla="*/ 0 h 256"/>
              <a:gd name="T18" fmla="*/ 207 w 256"/>
              <a:gd name="T19" fmla="*/ 207 h 256"/>
              <a:gd name="T20" fmla="*/ 128 w 256"/>
              <a:gd name="T21" fmla="*/ 240 h 256"/>
              <a:gd name="T22" fmla="*/ 49 w 256"/>
              <a:gd name="T23" fmla="*/ 207 h 256"/>
              <a:gd name="T24" fmla="*/ 16 w 256"/>
              <a:gd name="T25" fmla="*/ 128 h 256"/>
              <a:gd name="T26" fmla="*/ 49 w 256"/>
              <a:gd name="T27" fmla="*/ 49 h 256"/>
              <a:gd name="T28" fmla="*/ 128 w 256"/>
              <a:gd name="T29" fmla="*/ 16 h 256"/>
              <a:gd name="T30" fmla="*/ 207 w 256"/>
              <a:gd name="T31" fmla="*/ 49 h 256"/>
              <a:gd name="T32" fmla="*/ 240 w 256"/>
              <a:gd name="T33" fmla="*/ 128 h 256"/>
              <a:gd name="T34" fmla="*/ 207 w 256"/>
              <a:gd name="T35" fmla="*/ 20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6" h="256">
                <a:moveTo>
                  <a:pt x="128" y="0"/>
                </a:moveTo>
                <a:cubicBezTo>
                  <a:pt x="94" y="0"/>
                  <a:pt x="62" y="13"/>
                  <a:pt x="37" y="37"/>
                </a:cubicBezTo>
                <a:cubicBezTo>
                  <a:pt x="13" y="62"/>
                  <a:pt x="0" y="94"/>
                  <a:pt x="0" y="128"/>
                </a:cubicBezTo>
                <a:cubicBezTo>
                  <a:pt x="0" y="162"/>
                  <a:pt x="13" y="194"/>
                  <a:pt x="37" y="219"/>
                </a:cubicBezTo>
                <a:cubicBezTo>
                  <a:pt x="62" y="243"/>
                  <a:pt x="94" y="256"/>
                  <a:pt x="128" y="256"/>
                </a:cubicBezTo>
                <a:cubicBezTo>
                  <a:pt x="162" y="256"/>
                  <a:pt x="194" y="243"/>
                  <a:pt x="219" y="219"/>
                </a:cubicBezTo>
                <a:cubicBezTo>
                  <a:pt x="243" y="194"/>
                  <a:pt x="256" y="162"/>
                  <a:pt x="256" y="128"/>
                </a:cubicBezTo>
                <a:cubicBezTo>
                  <a:pt x="256" y="94"/>
                  <a:pt x="243" y="62"/>
                  <a:pt x="219" y="37"/>
                </a:cubicBezTo>
                <a:cubicBezTo>
                  <a:pt x="194" y="13"/>
                  <a:pt x="162" y="0"/>
                  <a:pt x="128" y="0"/>
                </a:cubicBezTo>
                <a:close/>
                <a:moveTo>
                  <a:pt x="207" y="207"/>
                </a:moveTo>
                <a:cubicBezTo>
                  <a:pt x="186" y="228"/>
                  <a:pt x="158" y="240"/>
                  <a:pt x="128" y="240"/>
                </a:cubicBezTo>
                <a:cubicBezTo>
                  <a:pt x="98" y="240"/>
                  <a:pt x="70" y="228"/>
                  <a:pt x="49" y="207"/>
                </a:cubicBezTo>
                <a:cubicBezTo>
                  <a:pt x="28" y="186"/>
                  <a:pt x="16" y="158"/>
                  <a:pt x="16" y="128"/>
                </a:cubicBezTo>
                <a:cubicBezTo>
                  <a:pt x="16" y="98"/>
                  <a:pt x="28" y="70"/>
                  <a:pt x="49" y="49"/>
                </a:cubicBezTo>
                <a:cubicBezTo>
                  <a:pt x="70" y="28"/>
                  <a:pt x="98" y="16"/>
                  <a:pt x="128" y="16"/>
                </a:cubicBezTo>
                <a:cubicBezTo>
                  <a:pt x="158" y="16"/>
                  <a:pt x="186" y="28"/>
                  <a:pt x="207" y="49"/>
                </a:cubicBezTo>
                <a:cubicBezTo>
                  <a:pt x="228" y="70"/>
                  <a:pt x="240" y="98"/>
                  <a:pt x="240" y="128"/>
                </a:cubicBezTo>
                <a:cubicBezTo>
                  <a:pt x="240" y="158"/>
                  <a:pt x="228" y="186"/>
                  <a:pt x="207" y="207"/>
                </a:cubicBezTo>
                <a:close/>
              </a:path>
            </a:pathLst>
          </a:custGeom>
          <a:solidFill>
            <a:srgbClr val="95BD0F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74241" y="1843434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6549988" y="2588952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6554069" y="287485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9822399" y="1670366"/>
            <a:ext cx="720000" cy="720000"/>
          </a:xfrm>
          <a:custGeom>
            <a:avLst/>
            <a:gdLst>
              <a:gd name="T0" fmla="*/ 128 w 256"/>
              <a:gd name="T1" fmla="*/ 0 h 256"/>
              <a:gd name="T2" fmla="*/ 37 w 256"/>
              <a:gd name="T3" fmla="*/ 37 h 256"/>
              <a:gd name="T4" fmla="*/ 0 w 256"/>
              <a:gd name="T5" fmla="*/ 128 h 256"/>
              <a:gd name="T6" fmla="*/ 37 w 256"/>
              <a:gd name="T7" fmla="*/ 219 h 256"/>
              <a:gd name="T8" fmla="*/ 128 w 256"/>
              <a:gd name="T9" fmla="*/ 256 h 256"/>
              <a:gd name="T10" fmla="*/ 219 w 256"/>
              <a:gd name="T11" fmla="*/ 219 h 256"/>
              <a:gd name="T12" fmla="*/ 256 w 256"/>
              <a:gd name="T13" fmla="*/ 128 h 256"/>
              <a:gd name="T14" fmla="*/ 219 w 256"/>
              <a:gd name="T15" fmla="*/ 37 h 256"/>
              <a:gd name="T16" fmla="*/ 128 w 256"/>
              <a:gd name="T17" fmla="*/ 0 h 256"/>
              <a:gd name="T18" fmla="*/ 207 w 256"/>
              <a:gd name="T19" fmla="*/ 207 h 256"/>
              <a:gd name="T20" fmla="*/ 128 w 256"/>
              <a:gd name="T21" fmla="*/ 240 h 256"/>
              <a:gd name="T22" fmla="*/ 49 w 256"/>
              <a:gd name="T23" fmla="*/ 207 h 256"/>
              <a:gd name="T24" fmla="*/ 16 w 256"/>
              <a:gd name="T25" fmla="*/ 128 h 256"/>
              <a:gd name="T26" fmla="*/ 49 w 256"/>
              <a:gd name="T27" fmla="*/ 49 h 256"/>
              <a:gd name="T28" fmla="*/ 128 w 256"/>
              <a:gd name="T29" fmla="*/ 16 h 256"/>
              <a:gd name="T30" fmla="*/ 207 w 256"/>
              <a:gd name="T31" fmla="*/ 49 h 256"/>
              <a:gd name="T32" fmla="*/ 240 w 256"/>
              <a:gd name="T33" fmla="*/ 128 h 256"/>
              <a:gd name="T34" fmla="*/ 207 w 256"/>
              <a:gd name="T35" fmla="*/ 20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6" h="256">
                <a:moveTo>
                  <a:pt x="128" y="0"/>
                </a:moveTo>
                <a:cubicBezTo>
                  <a:pt x="94" y="0"/>
                  <a:pt x="62" y="13"/>
                  <a:pt x="37" y="37"/>
                </a:cubicBezTo>
                <a:cubicBezTo>
                  <a:pt x="13" y="62"/>
                  <a:pt x="0" y="94"/>
                  <a:pt x="0" y="128"/>
                </a:cubicBezTo>
                <a:cubicBezTo>
                  <a:pt x="0" y="162"/>
                  <a:pt x="13" y="194"/>
                  <a:pt x="37" y="219"/>
                </a:cubicBezTo>
                <a:cubicBezTo>
                  <a:pt x="62" y="243"/>
                  <a:pt x="94" y="256"/>
                  <a:pt x="128" y="256"/>
                </a:cubicBezTo>
                <a:cubicBezTo>
                  <a:pt x="162" y="256"/>
                  <a:pt x="194" y="243"/>
                  <a:pt x="219" y="219"/>
                </a:cubicBezTo>
                <a:cubicBezTo>
                  <a:pt x="243" y="194"/>
                  <a:pt x="256" y="162"/>
                  <a:pt x="256" y="128"/>
                </a:cubicBezTo>
                <a:cubicBezTo>
                  <a:pt x="256" y="94"/>
                  <a:pt x="243" y="62"/>
                  <a:pt x="219" y="37"/>
                </a:cubicBezTo>
                <a:cubicBezTo>
                  <a:pt x="194" y="13"/>
                  <a:pt x="162" y="0"/>
                  <a:pt x="128" y="0"/>
                </a:cubicBezTo>
                <a:close/>
                <a:moveTo>
                  <a:pt x="207" y="207"/>
                </a:moveTo>
                <a:cubicBezTo>
                  <a:pt x="186" y="228"/>
                  <a:pt x="158" y="240"/>
                  <a:pt x="128" y="240"/>
                </a:cubicBezTo>
                <a:cubicBezTo>
                  <a:pt x="98" y="240"/>
                  <a:pt x="70" y="228"/>
                  <a:pt x="49" y="207"/>
                </a:cubicBezTo>
                <a:cubicBezTo>
                  <a:pt x="28" y="186"/>
                  <a:pt x="16" y="158"/>
                  <a:pt x="16" y="128"/>
                </a:cubicBezTo>
                <a:cubicBezTo>
                  <a:pt x="16" y="98"/>
                  <a:pt x="28" y="70"/>
                  <a:pt x="49" y="49"/>
                </a:cubicBezTo>
                <a:cubicBezTo>
                  <a:pt x="70" y="28"/>
                  <a:pt x="98" y="16"/>
                  <a:pt x="128" y="16"/>
                </a:cubicBezTo>
                <a:cubicBezTo>
                  <a:pt x="158" y="16"/>
                  <a:pt x="186" y="28"/>
                  <a:pt x="207" y="49"/>
                </a:cubicBezTo>
                <a:cubicBezTo>
                  <a:pt x="228" y="70"/>
                  <a:pt x="240" y="98"/>
                  <a:pt x="240" y="128"/>
                </a:cubicBezTo>
                <a:cubicBezTo>
                  <a:pt x="240" y="158"/>
                  <a:pt x="228" y="186"/>
                  <a:pt x="207" y="207"/>
                </a:cubicBezTo>
                <a:close/>
              </a:path>
            </a:pathLst>
          </a:custGeom>
          <a:solidFill>
            <a:srgbClr val="E3342E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9" name="Group 268出自【趣你的PPT】(微信:qunideppt)：最优质的PPT资源库"/>
          <p:cNvGrpSpPr/>
          <p:nvPr/>
        </p:nvGrpSpPr>
        <p:grpSpPr>
          <a:xfrm>
            <a:off x="9989132" y="1883077"/>
            <a:ext cx="386534" cy="314469"/>
            <a:chOff x="6369689" y="2031259"/>
            <a:chExt cx="386534" cy="314469"/>
          </a:xfrm>
          <a:solidFill>
            <a:schemeClr val="bg1">
              <a:lumMod val="50000"/>
            </a:schemeClr>
          </a:solidFill>
        </p:grpSpPr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69689" y="2031259"/>
              <a:ext cx="386534" cy="314469"/>
            </a:xfrm>
            <a:custGeom>
              <a:avLst/>
              <a:gdLst>
                <a:gd name="T0" fmla="*/ 248 w 256"/>
                <a:gd name="T1" fmla="*/ 0 h 208"/>
                <a:gd name="T2" fmla="*/ 40 w 256"/>
                <a:gd name="T3" fmla="*/ 0 h 208"/>
                <a:gd name="T4" fmla="*/ 32 w 256"/>
                <a:gd name="T5" fmla="*/ 8 h 208"/>
                <a:gd name="T6" fmla="*/ 32 w 256"/>
                <a:gd name="T7" fmla="*/ 32 h 208"/>
                <a:gd name="T8" fmla="*/ 8 w 256"/>
                <a:gd name="T9" fmla="*/ 32 h 208"/>
                <a:gd name="T10" fmla="*/ 0 w 256"/>
                <a:gd name="T11" fmla="*/ 40 h 208"/>
                <a:gd name="T12" fmla="*/ 0 w 256"/>
                <a:gd name="T13" fmla="*/ 200 h 208"/>
                <a:gd name="T14" fmla="*/ 8 w 256"/>
                <a:gd name="T15" fmla="*/ 208 h 208"/>
                <a:gd name="T16" fmla="*/ 216 w 256"/>
                <a:gd name="T17" fmla="*/ 208 h 208"/>
                <a:gd name="T18" fmla="*/ 224 w 256"/>
                <a:gd name="T19" fmla="*/ 200 h 208"/>
                <a:gd name="T20" fmla="*/ 224 w 256"/>
                <a:gd name="T21" fmla="*/ 176 h 208"/>
                <a:gd name="T22" fmla="*/ 248 w 256"/>
                <a:gd name="T23" fmla="*/ 176 h 208"/>
                <a:gd name="T24" fmla="*/ 256 w 256"/>
                <a:gd name="T25" fmla="*/ 168 h 208"/>
                <a:gd name="T26" fmla="*/ 256 w 256"/>
                <a:gd name="T27" fmla="*/ 8 h 208"/>
                <a:gd name="T28" fmla="*/ 248 w 256"/>
                <a:gd name="T29" fmla="*/ 0 h 208"/>
                <a:gd name="T30" fmla="*/ 208 w 256"/>
                <a:gd name="T31" fmla="*/ 48 h 208"/>
                <a:gd name="T32" fmla="*/ 208 w 256"/>
                <a:gd name="T33" fmla="*/ 175 h 208"/>
                <a:gd name="T34" fmla="*/ 165 w 256"/>
                <a:gd name="T35" fmla="*/ 138 h 208"/>
                <a:gd name="T36" fmla="*/ 156 w 256"/>
                <a:gd name="T37" fmla="*/ 137 h 208"/>
                <a:gd name="T38" fmla="*/ 122 w 256"/>
                <a:gd name="T39" fmla="*/ 158 h 208"/>
                <a:gd name="T40" fmla="*/ 70 w 256"/>
                <a:gd name="T41" fmla="*/ 99 h 208"/>
                <a:gd name="T42" fmla="*/ 64 w 256"/>
                <a:gd name="T43" fmla="*/ 96 h 208"/>
                <a:gd name="T44" fmla="*/ 58 w 256"/>
                <a:gd name="T45" fmla="*/ 98 h 208"/>
                <a:gd name="T46" fmla="*/ 16 w 256"/>
                <a:gd name="T47" fmla="*/ 141 h 208"/>
                <a:gd name="T48" fmla="*/ 16 w 256"/>
                <a:gd name="T49" fmla="*/ 48 h 208"/>
                <a:gd name="T50" fmla="*/ 208 w 256"/>
                <a:gd name="T51" fmla="*/ 48 h 208"/>
                <a:gd name="T52" fmla="*/ 16 w 256"/>
                <a:gd name="T53" fmla="*/ 163 h 208"/>
                <a:gd name="T54" fmla="*/ 64 w 256"/>
                <a:gd name="T55" fmla="*/ 116 h 208"/>
                <a:gd name="T56" fmla="*/ 114 w 256"/>
                <a:gd name="T57" fmla="*/ 173 h 208"/>
                <a:gd name="T58" fmla="*/ 124 w 256"/>
                <a:gd name="T59" fmla="*/ 175 h 208"/>
                <a:gd name="T60" fmla="*/ 159 w 256"/>
                <a:gd name="T61" fmla="*/ 154 h 208"/>
                <a:gd name="T62" fmla="*/ 204 w 256"/>
                <a:gd name="T63" fmla="*/ 192 h 208"/>
                <a:gd name="T64" fmla="*/ 16 w 256"/>
                <a:gd name="T65" fmla="*/ 192 h 208"/>
                <a:gd name="T66" fmla="*/ 16 w 256"/>
                <a:gd name="T67" fmla="*/ 163 h 208"/>
                <a:gd name="T68" fmla="*/ 240 w 256"/>
                <a:gd name="T69" fmla="*/ 160 h 208"/>
                <a:gd name="T70" fmla="*/ 224 w 256"/>
                <a:gd name="T71" fmla="*/ 160 h 208"/>
                <a:gd name="T72" fmla="*/ 224 w 256"/>
                <a:gd name="T73" fmla="*/ 40 h 208"/>
                <a:gd name="T74" fmla="*/ 216 w 256"/>
                <a:gd name="T75" fmla="*/ 32 h 208"/>
                <a:gd name="T76" fmla="*/ 48 w 256"/>
                <a:gd name="T77" fmla="*/ 32 h 208"/>
                <a:gd name="T78" fmla="*/ 48 w 256"/>
                <a:gd name="T79" fmla="*/ 16 h 208"/>
                <a:gd name="T80" fmla="*/ 240 w 256"/>
                <a:gd name="T81" fmla="*/ 16 h 208"/>
                <a:gd name="T82" fmla="*/ 240 w 256"/>
                <a:gd name="T83" fmla="*/ 16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208">
                  <a:moveTo>
                    <a:pt x="248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6" y="0"/>
                    <a:pt x="32" y="4"/>
                    <a:pt x="32" y="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4" y="32"/>
                    <a:pt x="0" y="36"/>
                    <a:pt x="0" y="4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4"/>
                    <a:pt x="4" y="208"/>
                    <a:pt x="8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20" y="208"/>
                    <a:pt x="224" y="204"/>
                    <a:pt x="224" y="200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48" y="176"/>
                    <a:pt x="248" y="176"/>
                    <a:pt x="248" y="176"/>
                  </a:cubicBezTo>
                  <a:cubicBezTo>
                    <a:pt x="252" y="176"/>
                    <a:pt x="256" y="172"/>
                    <a:pt x="256" y="168"/>
                  </a:cubicBezTo>
                  <a:cubicBezTo>
                    <a:pt x="256" y="8"/>
                    <a:pt x="256" y="8"/>
                    <a:pt x="256" y="8"/>
                  </a:cubicBezTo>
                  <a:cubicBezTo>
                    <a:pt x="256" y="4"/>
                    <a:pt x="252" y="0"/>
                    <a:pt x="248" y="0"/>
                  </a:cubicBezTo>
                  <a:close/>
                  <a:moveTo>
                    <a:pt x="208" y="48"/>
                  </a:moveTo>
                  <a:cubicBezTo>
                    <a:pt x="208" y="175"/>
                    <a:pt x="208" y="175"/>
                    <a:pt x="208" y="175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3" y="136"/>
                    <a:pt x="159" y="135"/>
                    <a:pt x="156" y="137"/>
                  </a:cubicBezTo>
                  <a:cubicBezTo>
                    <a:pt x="122" y="158"/>
                    <a:pt x="122" y="158"/>
                    <a:pt x="122" y="158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69" y="97"/>
                    <a:pt x="66" y="96"/>
                    <a:pt x="64" y="96"/>
                  </a:cubicBezTo>
                  <a:cubicBezTo>
                    <a:pt x="62" y="96"/>
                    <a:pt x="60" y="97"/>
                    <a:pt x="58" y="98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48"/>
                    <a:pt x="16" y="48"/>
                    <a:pt x="16" y="48"/>
                  </a:cubicBezTo>
                  <a:lnTo>
                    <a:pt x="208" y="48"/>
                  </a:lnTo>
                  <a:close/>
                  <a:moveTo>
                    <a:pt x="16" y="163"/>
                  </a:moveTo>
                  <a:cubicBezTo>
                    <a:pt x="64" y="116"/>
                    <a:pt x="64" y="116"/>
                    <a:pt x="64" y="116"/>
                  </a:cubicBezTo>
                  <a:cubicBezTo>
                    <a:pt x="114" y="173"/>
                    <a:pt x="114" y="173"/>
                    <a:pt x="114" y="173"/>
                  </a:cubicBezTo>
                  <a:cubicBezTo>
                    <a:pt x="117" y="176"/>
                    <a:pt x="121" y="177"/>
                    <a:pt x="124" y="175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204" y="192"/>
                    <a:pt x="204" y="192"/>
                    <a:pt x="204" y="192"/>
                  </a:cubicBezTo>
                  <a:cubicBezTo>
                    <a:pt x="16" y="192"/>
                    <a:pt x="16" y="192"/>
                    <a:pt x="16" y="192"/>
                  </a:cubicBezTo>
                  <a:lnTo>
                    <a:pt x="16" y="163"/>
                  </a:lnTo>
                  <a:close/>
                  <a:moveTo>
                    <a:pt x="240" y="160"/>
                  </a:moveTo>
                  <a:cubicBezTo>
                    <a:pt x="224" y="160"/>
                    <a:pt x="224" y="160"/>
                    <a:pt x="224" y="160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4" y="36"/>
                    <a:pt x="220" y="32"/>
                    <a:pt x="216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240" y="16"/>
                    <a:pt x="240" y="16"/>
                    <a:pt x="240" y="16"/>
                  </a:cubicBezTo>
                  <a:lnTo>
                    <a:pt x="24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75404" y="2128221"/>
              <a:ext cx="83858" cy="85169"/>
            </a:xfrm>
            <a:custGeom>
              <a:avLst/>
              <a:gdLst>
                <a:gd name="T0" fmla="*/ 28 w 56"/>
                <a:gd name="T1" fmla="*/ 56 h 56"/>
                <a:gd name="T2" fmla="*/ 56 w 56"/>
                <a:gd name="T3" fmla="*/ 28 h 56"/>
                <a:gd name="T4" fmla="*/ 28 w 56"/>
                <a:gd name="T5" fmla="*/ 0 h 56"/>
                <a:gd name="T6" fmla="*/ 0 w 56"/>
                <a:gd name="T7" fmla="*/ 28 h 56"/>
                <a:gd name="T8" fmla="*/ 28 w 56"/>
                <a:gd name="T9" fmla="*/ 56 h 56"/>
                <a:gd name="T10" fmla="*/ 28 w 56"/>
                <a:gd name="T11" fmla="*/ 16 h 56"/>
                <a:gd name="T12" fmla="*/ 40 w 56"/>
                <a:gd name="T13" fmla="*/ 28 h 56"/>
                <a:gd name="T14" fmla="*/ 28 w 56"/>
                <a:gd name="T15" fmla="*/ 40 h 56"/>
                <a:gd name="T16" fmla="*/ 16 w 56"/>
                <a:gd name="T17" fmla="*/ 28 h 56"/>
                <a:gd name="T18" fmla="*/ 28 w 56"/>
                <a:gd name="T19" fmla="*/ 1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43" y="56"/>
                    <a:pt x="56" y="43"/>
                    <a:pt x="56" y="28"/>
                  </a:cubicBezTo>
                  <a:cubicBezTo>
                    <a:pt x="56" y="13"/>
                    <a:pt x="43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43"/>
                    <a:pt x="13" y="56"/>
                    <a:pt x="28" y="56"/>
                  </a:cubicBezTo>
                  <a:close/>
                  <a:moveTo>
                    <a:pt x="28" y="16"/>
                  </a:moveTo>
                  <a:cubicBezTo>
                    <a:pt x="35" y="16"/>
                    <a:pt x="40" y="21"/>
                    <a:pt x="40" y="28"/>
                  </a:cubicBezTo>
                  <a:cubicBezTo>
                    <a:pt x="40" y="35"/>
                    <a:pt x="35" y="40"/>
                    <a:pt x="28" y="40"/>
                  </a:cubicBezTo>
                  <a:cubicBezTo>
                    <a:pt x="21" y="40"/>
                    <a:pt x="16" y="35"/>
                    <a:pt x="16" y="28"/>
                  </a:cubicBezTo>
                  <a:cubicBezTo>
                    <a:pt x="16" y="21"/>
                    <a:pt x="21" y="16"/>
                    <a:pt x="2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出自【趣你的PPT】(微信:qunideppt)：最优质的PPT资源库"/>
          <p:cNvSpPr txBox="1"/>
          <p:nvPr/>
        </p:nvSpPr>
        <p:spPr>
          <a:xfrm>
            <a:off x="9074779" y="2588952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9078860" y="287485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9883819" y="3839008"/>
            <a:ext cx="720000" cy="720000"/>
          </a:xfrm>
          <a:custGeom>
            <a:avLst/>
            <a:gdLst>
              <a:gd name="T0" fmla="*/ 128 w 256"/>
              <a:gd name="T1" fmla="*/ 0 h 256"/>
              <a:gd name="T2" fmla="*/ 37 w 256"/>
              <a:gd name="T3" fmla="*/ 37 h 256"/>
              <a:gd name="T4" fmla="*/ 0 w 256"/>
              <a:gd name="T5" fmla="*/ 128 h 256"/>
              <a:gd name="T6" fmla="*/ 37 w 256"/>
              <a:gd name="T7" fmla="*/ 219 h 256"/>
              <a:gd name="T8" fmla="*/ 128 w 256"/>
              <a:gd name="T9" fmla="*/ 256 h 256"/>
              <a:gd name="T10" fmla="*/ 219 w 256"/>
              <a:gd name="T11" fmla="*/ 219 h 256"/>
              <a:gd name="T12" fmla="*/ 256 w 256"/>
              <a:gd name="T13" fmla="*/ 128 h 256"/>
              <a:gd name="T14" fmla="*/ 219 w 256"/>
              <a:gd name="T15" fmla="*/ 37 h 256"/>
              <a:gd name="T16" fmla="*/ 128 w 256"/>
              <a:gd name="T17" fmla="*/ 0 h 256"/>
              <a:gd name="T18" fmla="*/ 207 w 256"/>
              <a:gd name="T19" fmla="*/ 207 h 256"/>
              <a:gd name="T20" fmla="*/ 128 w 256"/>
              <a:gd name="T21" fmla="*/ 240 h 256"/>
              <a:gd name="T22" fmla="*/ 49 w 256"/>
              <a:gd name="T23" fmla="*/ 207 h 256"/>
              <a:gd name="T24" fmla="*/ 16 w 256"/>
              <a:gd name="T25" fmla="*/ 128 h 256"/>
              <a:gd name="T26" fmla="*/ 49 w 256"/>
              <a:gd name="T27" fmla="*/ 49 h 256"/>
              <a:gd name="T28" fmla="*/ 128 w 256"/>
              <a:gd name="T29" fmla="*/ 16 h 256"/>
              <a:gd name="T30" fmla="*/ 207 w 256"/>
              <a:gd name="T31" fmla="*/ 49 h 256"/>
              <a:gd name="T32" fmla="*/ 240 w 256"/>
              <a:gd name="T33" fmla="*/ 128 h 256"/>
              <a:gd name="T34" fmla="*/ 207 w 256"/>
              <a:gd name="T35" fmla="*/ 20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6" h="256">
                <a:moveTo>
                  <a:pt x="128" y="0"/>
                </a:moveTo>
                <a:cubicBezTo>
                  <a:pt x="94" y="0"/>
                  <a:pt x="62" y="13"/>
                  <a:pt x="37" y="37"/>
                </a:cubicBezTo>
                <a:cubicBezTo>
                  <a:pt x="13" y="62"/>
                  <a:pt x="0" y="94"/>
                  <a:pt x="0" y="128"/>
                </a:cubicBezTo>
                <a:cubicBezTo>
                  <a:pt x="0" y="162"/>
                  <a:pt x="13" y="194"/>
                  <a:pt x="37" y="219"/>
                </a:cubicBezTo>
                <a:cubicBezTo>
                  <a:pt x="62" y="243"/>
                  <a:pt x="94" y="256"/>
                  <a:pt x="128" y="256"/>
                </a:cubicBezTo>
                <a:cubicBezTo>
                  <a:pt x="162" y="256"/>
                  <a:pt x="194" y="243"/>
                  <a:pt x="219" y="219"/>
                </a:cubicBezTo>
                <a:cubicBezTo>
                  <a:pt x="243" y="194"/>
                  <a:pt x="256" y="162"/>
                  <a:pt x="256" y="128"/>
                </a:cubicBezTo>
                <a:cubicBezTo>
                  <a:pt x="256" y="94"/>
                  <a:pt x="243" y="62"/>
                  <a:pt x="219" y="37"/>
                </a:cubicBezTo>
                <a:cubicBezTo>
                  <a:pt x="194" y="13"/>
                  <a:pt x="162" y="0"/>
                  <a:pt x="128" y="0"/>
                </a:cubicBezTo>
                <a:close/>
                <a:moveTo>
                  <a:pt x="207" y="207"/>
                </a:moveTo>
                <a:cubicBezTo>
                  <a:pt x="186" y="228"/>
                  <a:pt x="158" y="240"/>
                  <a:pt x="128" y="240"/>
                </a:cubicBezTo>
                <a:cubicBezTo>
                  <a:pt x="98" y="240"/>
                  <a:pt x="70" y="228"/>
                  <a:pt x="49" y="207"/>
                </a:cubicBezTo>
                <a:cubicBezTo>
                  <a:pt x="28" y="186"/>
                  <a:pt x="16" y="158"/>
                  <a:pt x="16" y="128"/>
                </a:cubicBezTo>
                <a:cubicBezTo>
                  <a:pt x="16" y="98"/>
                  <a:pt x="28" y="70"/>
                  <a:pt x="49" y="49"/>
                </a:cubicBezTo>
                <a:cubicBezTo>
                  <a:pt x="70" y="28"/>
                  <a:pt x="98" y="16"/>
                  <a:pt x="128" y="16"/>
                </a:cubicBezTo>
                <a:cubicBezTo>
                  <a:pt x="158" y="16"/>
                  <a:pt x="186" y="28"/>
                  <a:pt x="207" y="49"/>
                </a:cubicBezTo>
                <a:cubicBezTo>
                  <a:pt x="228" y="70"/>
                  <a:pt x="240" y="98"/>
                  <a:pt x="240" y="128"/>
                </a:cubicBezTo>
                <a:cubicBezTo>
                  <a:pt x="240" y="158"/>
                  <a:pt x="228" y="186"/>
                  <a:pt x="207" y="207"/>
                </a:cubicBezTo>
                <a:close/>
              </a:path>
            </a:pathLst>
          </a:custGeom>
          <a:solidFill>
            <a:srgbClr val="005CA4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5" name="Group 287出自【趣你的PPT】(微信:qunideppt)：最优质的PPT资源库"/>
          <p:cNvGrpSpPr/>
          <p:nvPr/>
        </p:nvGrpSpPr>
        <p:grpSpPr>
          <a:xfrm>
            <a:off x="10050552" y="4005741"/>
            <a:ext cx="386534" cy="386534"/>
            <a:chOff x="5494418" y="5479932"/>
            <a:chExt cx="386534" cy="386534"/>
          </a:xfrm>
          <a:solidFill>
            <a:schemeClr val="bg1">
              <a:lumMod val="50000"/>
            </a:schemeClr>
          </a:solidFill>
        </p:grpSpPr>
        <p:sp>
          <p:nvSpPr>
            <p:cNvPr id="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0" name="出自【趣你的PPT】(微信:qunideppt)：最优质的PPT资源库"/>
          <p:cNvSpPr txBox="1"/>
          <p:nvPr/>
        </p:nvSpPr>
        <p:spPr>
          <a:xfrm>
            <a:off x="9074779" y="4769964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 txBox="1"/>
          <p:nvPr/>
        </p:nvSpPr>
        <p:spPr>
          <a:xfrm>
            <a:off x="9078860" y="505586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359027" y="3839008"/>
            <a:ext cx="720000" cy="720000"/>
          </a:xfrm>
          <a:custGeom>
            <a:avLst/>
            <a:gdLst>
              <a:gd name="T0" fmla="*/ 128 w 256"/>
              <a:gd name="T1" fmla="*/ 0 h 256"/>
              <a:gd name="T2" fmla="*/ 37 w 256"/>
              <a:gd name="T3" fmla="*/ 37 h 256"/>
              <a:gd name="T4" fmla="*/ 0 w 256"/>
              <a:gd name="T5" fmla="*/ 128 h 256"/>
              <a:gd name="T6" fmla="*/ 37 w 256"/>
              <a:gd name="T7" fmla="*/ 219 h 256"/>
              <a:gd name="T8" fmla="*/ 128 w 256"/>
              <a:gd name="T9" fmla="*/ 256 h 256"/>
              <a:gd name="T10" fmla="*/ 219 w 256"/>
              <a:gd name="T11" fmla="*/ 219 h 256"/>
              <a:gd name="T12" fmla="*/ 256 w 256"/>
              <a:gd name="T13" fmla="*/ 128 h 256"/>
              <a:gd name="T14" fmla="*/ 219 w 256"/>
              <a:gd name="T15" fmla="*/ 37 h 256"/>
              <a:gd name="T16" fmla="*/ 128 w 256"/>
              <a:gd name="T17" fmla="*/ 0 h 256"/>
              <a:gd name="T18" fmla="*/ 207 w 256"/>
              <a:gd name="T19" fmla="*/ 207 h 256"/>
              <a:gd name="T20" fmla="*/ 128 w 256"/>
              <a:gd name="T21" fmla="*/ 240 h 256"/>
              <a:gd name="T22" fmla="*/ 49 w 256"/>
              <a:gd name="T23" fmla="*/ 207 h 256"/>
              <a:gd name="T24" fmla="*/ 16 w 256"/>
              <a:gd name="T25" fmla="*/ 128 h 256"/>
              <a:gd name="T26" fmla="*/ 49 w 256"/>
              <a:gd name="T27" fmla="*/ 49 h 256"/>
              <a:gd name="T28" fmla="*/ 128 w 256"/>
              <a:gd name="T29" fmla="*/ 16 h 256"/>
              <a:gd name="T30" fmla="*/ 207 w 256"/>
              <a:gd name="T31" fmla="*/ 49 h 256"/>
              <a:gd name="T32" fmla="*/ 240 w 256"/>
              <a:gd name="T33" fmla="*/ 128 h 256"/>
              <a:gd name="T34" fmla="*/ 207 w 256"/>
              <a:gd name="T35" fmla="*/ 207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6" h="256">
                <a:moveTo>
                  <a:pt x="128" y="0"/>
                </a:moveTo>
                <a:cubicBezTo>
                  <a:pt x="94" y="0"/>
                  <a:pt x="62" y="13"/>
                  <a:pt x="37" y="37"/>
                </a:cubicBezTo>
                <a:cubicBezTo>
                  <a:pt x="13" y="62"/>
                  <a:pt x="0" y="94"/>
                  <a:pt x="0" y="128"/>
                </a:cubicBezTo>
                <a:cubicBezTo>
                  <a:pt x="0" y="162"/>
                  <a:pt x="13" y="194"/>
                  <a:pt x="37" y="219"/>
                </a:cubicBezTo>
                <a:cubicBezTo>
                  <a:pt x="62" y="243"/>
                  <a:pt x="94" y="256"/>
                  <a:pt x="128" y="256"/>
                </a:cubicBezTo>
                <a:cubicBezTo>
                  <a:pt x="162" y="256"/>
                  <a:pt x="194" y="243"/>
                  <a:pt x="219" y="219"/>
                </a:cubicBezTo>
                <a:cubicBezTo>
                  <a:pt x="243" y="194"/>
                  <a:pt x="256" y="162"/>
                  <a:pt x="256" y="128"/>
                </a:cubicBezTo>
                <a:cubicBezTo>
                  <a:pt x="256" y="94"/>
                  <a:pt x="243" y="62"/>
                  <a:pt x="219" y="37"/>
                </a:cubicBezTo>
                <a:cubicBezTo>
                  <a:pt x="194" y="13"/>
                  <a:pt x="162" y="0"/>
                  <a:pt x="128" y="0"/>
                </a:cubicBezTo>
                <a:close/>
                <a:moveTo>
                  <a:pt x="207" y="207"/>
                </a:moveTo>
                <a:cubicBezTo>
                  <a:pt x="186" y="228"/>
                  <a:pt x="158" y="240"/>
                  <a:pt x="128" y="240"/>
                </a:cubicBezTo>
                <a:cubicBezTo>
                  <a:pt x="98" y="240"/>
                  <a:pt x="70" y="228"/>
                  <a:pt x="49" y="207"/>
                </a:cubicBezTo>
                <a:cubicBezTo>
                  <a:pt x="28" y="186"/>
                  <a:pt x="16" y="158"/>
                  <a:pt x="16" y="128"/>
                </a:cubicBezTo>
                <a:cubicBezTo>
                  <a:pt x="16" y="98"/>
                  <a:pt x="28" y="70"/>
                  <a:pt x="49" y="49"/>
                </a:cubicBezTo>
                <a:cubicBezTo>
                  <a:pt x="70" y="28"/>
                  <a:pt x="98" y="16"/>
                  <a:pt x="128" y="16"/>
                </a:cubicBezTo>
                <a:cubicBezTo>
                  <a:pt x="158" y="16"/>
                  <a:pt x="186" y="28"/>
                  <a:pt x="207" y="49"/>
                </a:cubicBezTo>
                <a:cubicBezTo>
                  <a:pt x="228" y="70"/>
                  <a:pt x="240" y="98"/>
                  <a:pt x="240" y="128"/>
                </a:cubicBezTo>
                <a:cubicBezTo>
                  <a:pt x="240" y="158"/>
                  <a:pt x="228" y="186"/>
                  <a:pt x="207" y="207"/>
                </a:cubicBezTo>
                <a:close/>
              </a:path>
            </a:pathLst>
          </a:custGeom>
          <a:solidFill>
            <a:srgbClr val="EF9200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3" name="Group 279出自【趣你的PPT】(微信:qunideppt)：最优质的PPT资源库"/>
          <p:cNvGrpSpPr/>
          <p:nvPr/>
        </p:nvGrpSpPr>
        <p:grpSpPr>
          <a:xfrm>
            <a:off x="7525760" y="4037594"/>
            <a:ext cx="386534" cy="339364"/>
            <a:chOff x="6369689" y="1149437"/>
            <a:chExt cx="386534" cy="339364"/>
          </a:xfrm>
          <a:solidFill>
            <a:schemeClr val="bg1">
              <a:lumMod val="50000"/>
            </a:schemeClr>
          </a:solidFill>
        </p:grpSpPr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69689" y="1149437"/>
              <a:ext cx="386534" cy="339364"/>
            </a:xfrm>
            <a:custGeom>
              <a:avLst/>
              <a:gdLst>
                <a:gd name="T0" fmla="*/ 248 w 256"/>
                <a:gd name="T1" fmla="*/ 16 h 224"/>
                <a:gd name="T2" fmla="*/ 216 w 256"/>
                <a:gd name="T3" fmla="*/ 16 h 224"/>
                <a:gd name="T4" fmla="*/ 216 w 256"/>
                <a:gd name="T5" fmla="*/ 8 h 224"/>
                <a:gd name="T6" fmla="*/ 208 w 256"/>
                <a:gd name="T7" fmla="*/ 0 h 224"/>
                <a:gd name="T8" fmla="*/ 184 w 256"/>
                <a:gd name="T9" fmla="*/ 0 h 224"/>
                <a:gd name="T10" fmla="*/ 176 w 256"/>
                <a:gd name="T11" fmla="*/ 8 h 224"/>
                <a:gd name="T12" fmla="*/ 176 w 256"/>
                <a:gd name="T13" fmla="*/ 16 h 224"/>
                <a:gd name="T14" fmla="*/ 80 w 256"/>
                <a:gd name="T15" fmla="*/ 16 h 224"/>
                <a:gd name="T16" fmla="*/ 80 w 256"/>
                <a:gd name="T17" fmla="*/ 8 h 224"/>
                <a:gd name="T18" fmla="*/ 72 w 256"/>
                <a:gd name="T19" fmla="*/ 0 h 224"/>
                <a:gd name="T20" fmla="*/ 48 w 256"/>
                <a:gd name="T21" fmla="*/ 0 h 224"/>
                <a:gd name="T22" fmla="*/ 40 w 256"/>
                <a:gd name="T23" fmla="*/ 8 h 224"/>
                <a:gd name="T24" fmla="*/ 40 w 256"/>
                <a:gd name="T25" fmla="*/ 16 h 224"/>
                <a:gd name="T26" fmla="*/ 8 w 256"/>
                <a:gd name="T27" fmla="*/ 16 h 224"/>
                <a:gd name="T28" fmla="*/ 0 w 256"/>
                <a:gd name="T29" fmla="*/ 24 h 224"/>
                <a:gd name="T30" fmla="*/ 0 w 256"/>
                <a:gd name="T31" fmla="*/ 216 h 224"/>
                <a:gd name="T32" fmla="*/ 8 w 256"/>
                <a:gd name="T33" fmla="*/ 224 h 224"/>
                <a:gd name="T34" fmla="*/ 248 w 256"/>
                <a:gd name="T35" fmla="*/ 224 h 224"/>
                <a:gd name="T36" fmla="*/ 256 w 256"/>
                <a:gd name="T37" fmla="*/ 216 h 224"/>
                <a:gd name="T38" fmla="*/ 256 w 256"/>
                <a:gd name="T39" fmla="*/ 24 h 224"/>
                <a:gd name="T40" fmla="*/ 248 w 256"/>
                <a:gd name="T41" fmla="*/ 16 h 224"/>
                <a:gd name="T42" fmla="*/ 192 w 256"/>
                <a:gd name="T43" fmla="*/ 16 h 224"/>
                <a:gd name="T44" fmla="*/ 200 w 256"/>
                <a:gd name="T45" fmla="*/ 16 h 224"/>
                <a:gd name="T46" fmla="*/ 200 w 256"/>
                <a:gd name="T47" fmla="*/ 32 h 224"/>
                <a:gd name="T48" fmla="*/ 192 w 256"/>
                <a:gd name="T49" fmla="*/ 32 h 224"/>
                <a:gd name="T50" fmla="*/ 192 w 256"/>
                <a:gd name="T51" fmla="*/ 16 h 224"/>
                <a:gd name="T52" fmla="*/ 56 w 256"/>
                <a:gd name="T53" fmla="*/ 16 h 224"/>
                <a:gd name="T54" fmla="*/ 64 w 256"/>
                <a:gd name="T55" fmla="*/ 16 h 224"/>
                <a:gd name="T56" fmla="*/ 64 w 256"/>
                <a:gd name="T57" fmla="*/ 32 h 224"/>
                <a:gd name="T58" fmla="*/ 56 w 256"/>
                <a:gd name="T59" fmla="*/ 32 h 224"/>
                <a:gd name="T60" fmla="*/ 56 w 256"/>
                <a:gd name="T61" fmla="*/ 16 h 224"/>
                <a:gd name="T62" fmla="*/ 240 w 256"/>
                <a:gd name="T63" fmla="*/ 208 h 224"/>
                <a:gd name="T64" fmla="*/ 16 w 256"/>
                <a:gd name="T65" fmla="*/ 208 h 224"/>
                <a:gd name="T66" fmla="*/ 16 w 256"/>
                <a:gd name="T67" fmla="*/ 32 h 224"/>
                <a:gd name="T68" fmla="*/ 40 w 256"/>
                <a:gd name="T69" fmla="*/ 32 h 224"/>
                <a:gd name="T70" fmla="*/ 40 w 256"/>
                <a:gd name="T71" fmla="*/ 40 h 224"/>
                <a:gd name="T72" fmla="*/ 48 w 256"/>
                <a:gd name="T73" fmla="*/ 48 h 224"/>
                <a:gd name="T74" fmla="*/ 72 w 256"/>
                <a:gd name="T75" fmla="*/ 48 h 224"/>
                <a:gd name="T76" fmla="*/ 80 w 256"/>
                <a:gd name="T77" fmla="*/ 40 h 224"/>
                <a:gd name="T78" fmla="*/ 80 w 256"/>
                <a:gd name="T79" fmla="*/ 32 h 224"/>
                <a:gd name="T80" fmla="*/ 176 w 256"/>
                <a:gd name="T81" fmla="*/ 32 h 224"/>
                <a:gd name="T82" fmla="*/ 176 w 256"/>
                <a:gd name="T83" fmla="*/ 40 h 224"/>
                <a:gd name="T84" fmla="*/ 184 w 256"/>
                <a:gd name="T85" fmla="*/ 48 h 224"/>
                <a:gd name="T86" fmla="*/ 208 w 256"/>
                <a:gd name="T87" fmla="*/ 48 h 224"/>
                <a:gd name="T88" fmla="*/ 216 w 256"/>
                <a:gd name="T89" fmla="*/ 40 h 224"/>
                <a:gd name="T90" fmla="*/ 216 w 256"/>
                <a:gd name="T91" fmla="*/ 32 h 224"/>
                <a:gd name="T92" fmla="*/ 240 w 256"/>
                <a:gd name="T93" fmla="*/ 32 h 224"/>
                <a:gd name="T94" fmla="*/ 240 w 256"/>
                <a:gd name="T95" fmla="*/ 208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6" h="224">
                  <a:moveTo>
                    <a:pt x="248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8"/>
                    <a:pt x="216" y="8"/>
                    <a:pt x="216" y="8"/>
                  </a:cubicBezTo>
                  <a:cubicBezTo>
                    <a:pt x="216" y="4"/>
                    <a:pt x="212" y="0"/>
                    <a:pt x="20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0" y="0"/>
                    <a:pt x="176" y="4"/>
                    <a:pt x="176" y="8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4"/>
                    <a:pt x="76" y="0"/>
                    <a:pt x="7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4" y="0"/>
                    <a:pt x="40" y="4"/>
                    <a:pt x="40" y="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20"/>
                    <a:pt x="0" y="24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20"/>
                    <a:pt x="4" y="224"/>
                    <a:pt x="8" y="224"/>
                  </a:cubicBezTo>
                  <a:cubicBezTo>
                    <a:pt x="248" y="224"/>
                    <a:pt x="248" y="224"/>
                    <a:pt x="248" y="224"/>
                  </a:cubicBezTo>
                  <a:cubicBezTo>
                    <a:pt x="252" y="224"/>
                    <a:pt x="256" y="220"/>
                    <a:pt x="256" y="216"/>
                  </a:cubicBezTo>
                  <a:cubicBezTo>
                    <a:pt x="256" y="24"/>
                    <a:pt x="256" y="24"/>
                    <a:pt x="256" y="24"/>
                  </a:cubicBezTo>
                  <a:cubicBezTo>
                    <a:pt x="256" y="20"/>
                    <a:pt x="252" y="16"/>
                    <a:pt x="248" y="16"/>
                  </a:cubicBezTo>
                  <a:close/>
                  <a:moveTo>
                    <a:pt x="192" y="16"/>
                  </a:moveTo>
                  <a:cubicBezTo>
                    <a:pt x="200" y="16"/>
                    <a:pt x="200" y="16"/>
                    <a:pt x="200" y="16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192" y="32"/>
                    <a:pt x="192" y="32"/>
                    <a:pt x="192" y="32"/>
                  </a:cubicBezTo>
                  <a:lnTo>
                    <a:pt x="192" y="16"/>
                  </a:lnTo>
                  <a:close/>
                  <a:moveTo>
                    <a:pt x="56" y="16"/>
                  </a:moveTo>
                  <a:cubicBezTo>
                    <a:pt x="64" y="16"/>
                    <a:pt x="64" y="16"/>
                    <a:pt x="64" y="16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56" y="32"/>
                    <a:pt x="56" y="32"/>
                    <a:pt x="56" y="32"/>
                  </a:cubicBezTo>
                  <a:lnTo>
                    <a:pt x="56" y="16"/>
                  </a:lnTo>
                  <a:close/>
                  <a:moveTo>
                    <a:pt x="240" y="208"/>
                  </a:moveTo>
                  <a:cubicBezTo>
                    <a:pt x="16" y="208"/>
                    <a:pt x="16" y="208"/>
                    <a:pt x="16" y="208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0" y="44"/>
                    <a:pt x="44" y="48"/>
                    <a:pt x="48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6" y="48"/>
                    <a:pt x="80" y="44"/>
                    <a:pt x="80" y="40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4"/>
                    <a:pt x="180" y="48"/>
                    <a:pt x="184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12" y="48"/>
                    <a:pt x="216" y="44"/>
                    <a:pt x="216" y="40"/>
                  </a:cubicBezTo>
                  <a:cubicBezTo>
                    <a:pt x="216" y="32"/>
                    <a:pt x="216" y="32"/>
                    <a:pt x="216" y="32"/>
                  </a:cubicBezTo>
                  <a:cubicBezTo>
                    <a:pt x="240" y="32"/>
                    <a:pt x="240" y="32"/>
                    <a:pt x="240" y="32"/>
                  </a:cubicBezTo>
                  <a:lnTo>
                    <a:pt x="240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29962" y="1271294"/>
              <a:ext cx="7337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26923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23884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29962" y="1366945"/>
              <a:ext cx="7337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26923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23884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1" name="出自【趣你的PPT】(微信:qunideppt)：最优质的PPT资源库"/>
          <p:cNvSpPr txBox="1"/>
          <p:nvPr/>
        </p:nvSpPr>
        <p:spPr>
          <a:xfrm>
            <a:off x="6549987" y="4769964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6554068" y="505586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2728124" y="2160668"/>
            <a:ext cx="2649621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id-ID" altLang="zh-CN" sz="2400" b="1" dirty="0">
                <a:solidFill>
                  <a:schemeClr val="tx2"/>
                </a:solidFill>
                <a:cs typeface="Lato Regular"/>
              </a:rPr>
              <a:t>ANNUAL SALES 2020</a:t>
            </a:r>
          </a:p>
        </p:txBody>
      </p:sp>
      <p:sp>
        <p:nvSpPr>
          <p:cNvPr id="87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8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sp>
        <p:nvSpPr>
          <p:cNvPr id="86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509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4321175" y="2019118"/>
            <a:ext cx="1868488" cy="1778000"/>
          </a:xfrm>
          <a:custGeom>
            <a:avLst/>
            <a:gdLst>
              <a:gd name="T0" fmla="*/ 497 w 497"/>
              <a:gd name="T1" fmla="*/ 134 h 473"/>
              <a:gd name="T2" fmla="*/ 408 w 497"/>
              <a:gd name="T3" fmla="*/ 225 h 473"/>
              <a:gd name="T4" fmla="*/ 230 w 497"/>
              <a:gd name="T5" fmla="*/ 440 h 473"/>
              <a:gd name="T6" fmla="*/ 130 w 497"/>
              <a:gd name="T7" fmla="*/ 342 h 473"/>
              <a:gd name="T8" fmla="*/ 0 w 497"/>
              <a:gd name="T9" fmla="*/ 473 h 473"/>
              <a:gd name="T10" fmla="*/ 0 w 497"/>
              <a:gd name="T11" fmla="*/ 459 h 473"/>
              <a:gd name="T12" fmla="*/ 361 w 497"/>
              <a:gd name="T13" fmla="*/ 0 h 473"/>
              <a:gd name="T14" fmla="*/ 497 w 497"/>
              <a:gd name="T15" fmla="*/ 134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97" h="473">
                <a:moveTo>
                  <a:pt x="497" y="134"/>
                </a:moveTo>
                <a:cubicBezTo>
                  <a:pt x="408" y="225"/>
                  <a:pt x="408" y="225"/>
                  <a:pt x="408" y="225"/>
                </a:cubicBezTo>
                <a:cubicBezTo>
                  <a:pt x="311" y="252"/>
                  <a:pt x="238" y="337"/>
                  <a:pt x="230" y="440"/>
                </a:cubicBezTo>
                <a:cubicBezTo>
                  <a:pt x="130" y="342"/>
                  <a:pt x="130" y="342"/>
                  <a:pt x="130" y="342"/>
                </a:cubicBezTo>
                <a:cubicBezTo>
                  <a:pt x="0" y="473"/>
                  <a:pt x="0" y="473"/>
                  <a:pt x="0" y="473"/>
                </a:cubicBezTo>
                <a:cubicBezTo>
                  <a:pt x="0" y="468"/>
                  <a:pt x="0" y="463"/>
                  <a:pt x="0" y="459"/>
                </a:cubicBezTo>
                <a:cubicBezTo>
                  <a:pt x="0" y="236"/>
                  <a:pt x="154" y="50"/>
                  <a:pt x="361" y="0"/>
                </a:cubicBezTo>
                <a:lnTo>
                  <a:pt x="497" y="134"/>
                </a:lnTo>
                <a:close/>
              </a:path>
            </a:pathLst>
          </a:custGeom>
          <a:solidFill>
            <a:srgbClr val="EF920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800">
              <a:latin typeface="+mj-lt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4815281" y="2416278"/>
            <a:ext cx="6174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b="1">
                <a:solidFill>
                  <a:schemeClr val="bg1"/>
                </a:solidFill>
                <a:latin typeface="+mj-lt"/>
              </a:rPr>
              <a:t>03</a:t>
            </a:r>
            <a:endParaRPr lang="en-US" sz="4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997575" y="1969905"/>
            <a:ext cx="1836738" cy="1898650"/>
          </a:xfrm>
          <a:custGeom>
            <a:avLst/>
            <a:gdLst>
              <a:gd name="T0" fmla="*/ 488 w 488"/>
              <a:gd name="T1" fmla="*/ 376 h 505"/>
              <a:gd name="T2" fmla="*/ 360 w 488"/>
              <a:gd name="T3" fmla="*/ 505 h 505"/>
              <a:gd name="T4" fmla="*/ 259 w 488"/>
              <a:gd name="T5" fmla="*/ 406 h 505"/>
              <a:gd name="T6" fmla="*/ 63 w 488"/>
              <a:gd name="T7" fmla="*/ 232 h 505"/>
              <a:gd name="T8" fmla="*/ 148 w 488"/>
              <a:gd name="T9" fmla="*/ 146 h 505"/>
              <a:gd name="T10" fmla="*/ 0 w 488"/>
              <a:gd name="T11" fmla="*/ 1 h 505"/>
              <a:gd name="T12" fmla="*/ 26 w 488"/>
              <a:gd name="T13" fmla="*/ 0 h 505"/>
              <a:gd name="T14" fmla="*/ 488 w 488"/>
              <a:gd name="T15" fmla="*/ 376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8" h="505">
                <a:moveTo>
                  <a:pt x="488" y="376"/>
                </a:moveTo>
                <a:cubicBezTo>
                  <a:pt x="360" y="505"/>
                  <a:pt x="360" y="505"/>
                  <a:pt x="360" y="505"/>
                </a:cubicBezTo>
                <a:cubicBezTo>
                  <a:pt x="259" y="406"/>
                  <a:pt x="259" y="406"/>
                  <a:pt x="259" y="406"/>
                </a:cubicBezTo>
                <a:cubicBezTo>
                  <a:pt x="234" y="316"/>
                  <a:pt x="158" y="247"/>
                  <a:pt x="63" y="232"/>
                </a:cubicBezTo>
                <a:cubicBezTo>
                  <a:pt x="148" y="146"/>
                  <a:pt x="148" y="146"/>
                  <a:pt x="148" y="146"/>
                </a:cubicBezTo>
                <a:cubicBezTo>
                  <a:pt x="0" y="1"/>
                  <a:pt x="0" y="1"/>
                  <a:pt x="0" y="1"/>
                </a:cubicBezTo>
                <a:cubicBezTo>
                  <a:pt x="9" y="0"/>
                  <a:pt x="17" y="0"/>
                  <a:pt x="26" y="0"/>
                </a:cubicBezTo>
                <a:cubicBezTo>
                  <a:pt x="254" y="0"/>
                  <a:pt x="444" y="161"/>
                  <a:pt x="488" y="376"/>
                </a:cubicBezTo>
                <a:close/>
              </a:path>
            </a:pathLst>
          </a:custGeom>
          <a:solidFill>
            <a:srgbClr val="95BD0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800">
              <a:latin typeface="+mj-lt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6730667" y="2416278"/>
            <a:ext cx="6174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b="1">
                <a:solidFill>
                  <a:schemeClr val="bg1"/>
                </a:solidFill>
                <a:latin typeface="+mj-lt"/>
              </a:rPr>
              <a:t>01</a:t>
            </a:r>
            <a:endParaRPr lang="en-US" sz="4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4362450" y="3665355"/>
            <a:ext cx="1804988" cy="1851025"/>
          </a:xfrm>
          <a:custGeom>
            <a:avLst/>
            <a:gdLst>
              <a:gd name="T0" fmla="*/ 480 w 480"/>
              <a:gd name="T1" fmla="*/ 492 h 492"/>
              <a:gd name="T2" fmla="*/ 461 w 480"/>
              <a:gd name="T3" fmla="*/ 492 h 492"/>
              <a:gd name="T4" fmla="*/ 0 w 480"/>
              <a:gd name="T5" fmla="*/ 122 h 492"/>
              <a:gd name="T6" fmla="*/ 120 w 480"/>
              <a:gd name="T7" fmla="*/ 0 h 492"/>
              <a:gd name="T8" fmla="*/ 239 w 480"/>
              <a:gd name="T9" fmla="*/ 118 h 492"/>
              <a:gd name="T10" fmla="*/ 424 w 480"/>
              <a:gd name="T11" fmla="*/ 260 h 492"/>
              <a:gd name="T12" fmla="*/ 335 w 480"/>
              <a:gd name="T13" fmla="*/ 350 h 492"/>
              <a:gd name="T14" fmla="*/ 480 w 480"/>
              <a:gd name="T15" fmla="*/ 492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0" h="492">
                <a:moveTo>
                  <a:pt x="480" y="492"/>
                </a:moveTo>
                <a:cubicBezTo>
                  <a:pt x="474" y="492"/>
                  <a:pt x="467" y="492"/>
                  <a:pt x="461" y="492"/>
                </a:cubicBezTo>
                <a:cubicBezTo>
                  <a:pt x="235" y="492"/>
                  <a:pt x="46" y="334"/>
                  <a:pt x="0" y="122"/>
                </a:cubicBezTo>
                <a:cubicBezTo>
                  <a:pt x="120" y="0"/>
                  <a:pt x="120" y="0"/>
                  <a:pt x="120" y="0"/>
                </a:cubicBezTo>
                <a:cubicBezTo>
                  <a:pt x="239" y="118"/>
                  <a:pt x="239" y="118"/>
                  <a:pt x="239" y="118"/>
                </a:cubicBezTo>
                <a:cubicBezTo>
                  <a:pt x="271" y="192"/>
                  <a:pt x="341" y="247"/>
                  <a:pt x="424" y="260"/>
                </a:cubicBezTo>
                <a:cubicBezTo>
                  <a:pt x="335" y="350"/>
                  <a:pt x="335" y="350"/>
                  <a:pt x="335" y="350"/>
                </a:cubicBezTo>
                <a:lnTo>
                  <a:pt x="480" y="492"/>
                </a:lnTo>
                <a:close/>
              </a:path>
            </a:pathLst>
          </a:custGeom>
          <a:solidFill>
            <a:srgbClr val="005CA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800">
              <a:latin typeface="+mj-lt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815283" y="4325443"/>
            <a:ext cx="6174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+mj-lt"/>
              </a:rPr>
              <a:t>04</a:t>
            </a: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5986463" y="3711393"/>
            <a:ext cx="1884363" cy="1763713"/>
          </a:xfrm>
          <a:custGeom>
            <a:avLst/>
            <a:gdLst>
              <a:gd name="T0" fmla="*/ 501 w 501"/>
              <a:gd name="T1" fmla="*/ 9 h 469"/>
              <a:gd name="T2" fmla="*/ 134 w 501"/>
              <a:gd name="T3" fmla="*/ 469 h 469"/>
              <a:gd name="T4" fmla="*/ 0 w 501"/>
              <a:gd name="T5" fmla="*/ 337 h 469"/>
              <a:gd name="T6" fmla="*/ 93 w 501"/>
              <a:gd name="T7" fmla="*/ 242 h 469"/>
              <a:gd name="T8" fmla="*/ 93 w 501"/>
              <a:gd name="T9" fmla="*/ 242 h 469"/>
              <a:gd name="T10" fmla="*/ 269 w 501"/>
              <a:gd name="T11" fmla="*/ 45 h 469"/>
              <a:gd name="T12" fmla="*/ 364 w 501"/>
              <a:gd name="T13" fmla="*/ 139 h 469"/>
              <a:gd name="T14" fmla="*/ 501 w 501"/>
              <a:gd name="T15" fmla="*/ 0 h 469"/>
              <a:gd name="T16" fmla="*/ 501 w 501"/>
              <a:gd name="T17" fmla="*/ 9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1" h="469">
                <a:moveTo>
                  <a:pt x="501" y="9"/>
                </a:moveTo>
                <a:cubicBezTo>
                  <a:pt x="501" y="233"/>
                  <a:pt x="344" y="421"/>
                  <a:pt x="134" y="469"/>
                </a:cubicBezTo>
                <a:cubicBezTo>
                  <a:pt x="0" y="337"/>
                  <a:pt x="0" y="337"/>
                  <a:pt x="0" y="337"/>
                </a:cubicBezTo>
                <a:cubicBezTo>
                  <a:pt x="93" y="242"/>
                  <a:pt x="93" y="242"/>
                  <a:pt x="93" y="242"/>
                </a:cubicBezTo>
                <a:cubicBezTo>
                  <a:pt x="93" y="242"/>
                  <a:pt x="93" y="242"/>
                  <a:pt x="93" y="242"/>
                </a:cubicBezTo>
                <a:cubicBezTo>
                  <a:pt x="184" y="217"/>
                  <a:pt x="254" y="140"/>
                  <a:pt x="269" y="45"/>
                </a:cubicBezTo>
                <a:cubicBezTo>
                  <a:pt x="364" y="139"/>
                  <a:pt x="364" y="139"/>
                  <a:pt x="364" y="139"/>
                </a:cubicBezTo>
                <a:cubicBezTo>
                  <a:pt x="501" y="0"/>
                  <a:pt x="501" y="0"/>
                  <a:pt x="501" y="0"/>
                </a:cubicBezTo>
                <a:cubicBezTo>
                  <a:pt x="501" y="3"/>
                  <a:pt x="501" y="6"/>
                  <a:pt x="501" y="9"/>
                </a:cubicBezTo>
                <a:close/>
              </a:path>
            </a:pathLst>
          </a:custGeom>
          <a:solidFill>
            <a:srgbClr val="E3342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800">
              <a:latin typeface="+mj-lt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6730667" y="4325443"/>
            <a:ext cx="6174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4000" b="1">
                <a:solidFill>
                  <a:schemeClr val="bg1"/>
                </a:solidFill>
                <a:latin typeface="+mj-lt"/>
              </a:rPr>
              <a:t>02</a:t>
            </a:r>
            <a:endParaRPr lang="en-US" sz="4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567041" y="241627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1528329" y="273827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567041" y="478710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1528329" y="510910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369479" y="241627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369479" y="273827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369479" y="478710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369479" y="510910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158464" y="656402"/>
            <a:ext cx="2594997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48956">
            <a:off x="488187" y="-55567"/>
            <a:ext cx="780377" cy="1641179"/>
          </a:xfrm>
          <a:prstGeom prst="rect">
            <a:avLst/>
          </a:prstGeom>
        </p:spPr>
      </p:pic>
      <p:sp>
        <p:nvSpPr>
          <p:cNvPr id="25" name="出自【趣你的PPT】(微信:qunideppt)：最优质的PPT资源库"/>
          <p:cNvSpPr txBox="1"/>
          <p:nvPr/>
        </p:nvSpPr>
        <p:spPr>
          <a:xfrm>
            <a:off x="509427" y="54868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06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536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出自【趣你的PPT】(微信:qunideppt)：最优质的PPT资源库"/>
          <p:cNvCxnSpPr/>
          <p:nvPr/>
        </p:nvCxnSpPr>
        <p:spPr>
          <a:xfrm>
            <a:off x="4334763" y="3282713"/>
            <a:ext cx="5774776" cy="0"/>
          </a:xfrm>
          <a:prstGeom prst="line">
            <a:avLst/>
          </a:prstGeom>
          <a:ln w="31750">
            <a:solidFill>
              <a:srgbClr val="EF92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52533" t="13276" b="13476"/>
          <a:stretch/>
        </p:blipFill>
        <p:spPr>
          <a:xfrm>
            <a:off x="-24680" y="-27385"/>
            <a:ext cx="4780582" cy="6912769"/>
          </a:xfrm>
          <a:prstGeom prst="rect">
            <a:avLst/>
          </a:prstGeom>
        </p:spPr>
      </p:pic>
      <p:sp>
        <p:nvSpPr>
          <p:cNvPr id="16" name="出自【趣你的PPT】(微信:qunideppt)：最优质的PPT资源库"/>
          <p:cNvSpPr txBox="1"/>
          <p:nvPr/>
        </p:nvSpPr>
        <p:spPr>
          <a:xfrm>
            <a:off x="4818657" y="2385335"/>
            <a:ext cx="66753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6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6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818656" y="3438536"/>
            <a:ext cx="5165775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39416" y="2481253"/>
            <a:ext cx="25202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1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911424" y="4690108"/>
            <a:ext cx="24482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PART</a:t>
            </a:r>
            <a:endParaRPr lang="zh-CN" altLang="en-US" sz="60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7208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 bwMode="auto">
          <a:xfrm>
            <a:off x="637104" y="1772816"/>
            <a:ext cx="2535752" cy="528282"/>
          </a:xfrm>
          <a:prstGeom prst="round2SameRect">
            <a:avLst/>
          </a:prstGeom>
          <a:solidFill>
            <a:srgbClr val="95BD0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637104" y="2301098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3431116" y="1772816"/>
            <a:ext cx="2535752" cy="528282"/>
          </a:xfrm>
          <a:prstGeom prst="round2SameRect">
            <a:avLst/>
          </a:prstGeom>
          <a:solidFill>
            <a:srgbClr val="E3342E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3431116" y="2301098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6225130" y="1772816"/>
            <a:ext cx="2535752" cy="528282"/>
          </a:xfrm>
          <a:prstGeom prst="round2SameRect">
            <a:avLst/>
          </a:prstGeom>
          <a:solidFill>
            <a:srgbClr val="EF920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6225130" y="2301098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9019145" y="1772816"/>
            <a:ext cx="2535752" cy="528282"/>
          </a:xfrm>
          <a:prstGeom prst="round2SameRect">
            <a:avLst/>
          </a:pr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>
            <a:off x="9019145" y="2301098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637104" y="4256890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14" name="出自【趣你的PPT】(微信:qunideppt)：最优质的PPT资源库"/>
          <p:cNvSpPr/>
          <p:nvPr/>
        </p:nvSpPr>
        <p:spPr bwMode="auto">
          <a:xfrm rot="10800000">
            <a:off x="637104" y="5991987"/>
            <a:ext cx="2535752" cy="528282"/>
          </a:xfrm>
          <a:prstGeom prst="round2SameRect">
            <a:avLst/>
          </a:prstGeom>
          <a:solidFill>
            <a:srgbClr val="95BD0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3431116" y="4256890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16" name="出自【趣你的PPT】(微信:qunideppt)：最优质的PPT资源库"/>
          <p:cNvSpPr/>
          <p:nvPr/>
        </p:nvSpPr>
        <p:spPr bwMode="auto">
          <a:xfrm rot="10800000">
            <a:off x="3431116" y="5991987"/>
            <a:ext cx="2535752" cy="528282"/>
          </a:xfrm>
          <a:prstGeom prst="round2SameRect">
            <a:avLst/>
          </a:prstGeom>
          <a:solidFill>
            <a:srgbClr val="E3342E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>
            <a:off x="6225130" y="4256890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18" name="出自【趣你的PPT】(微信:qunideppt)：最优质的PPT资源库"/>
          <p:cNvSpPr/>
          <p:nvPr/>
        </p:nvSpPr>
        <p:spPr bwMode="auto">
          <a:xfrm rot="10800000">
            <a:off x="6225130" y="5991987"/>
            <a:ext cx="2535752" cy="528282"/>
          </a:xfrm>
          <a:prstGeom prst="round2SameRect">
            <a:avLst/>
          </a:prstGeom>
          <a:solidFill>
            <a:srgbClr val="EF920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>
            <a:off x="9019145" y="4256890"/>
            <a:ext cx="2535752" cy="179615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 rot="10800000">
            <a:off x="9019145" y="5991987"/>
            <a:ext cx="2535752" cy="528282"/>
          </a:xfrm>
          <a:prstGeom prst="round2SameRect">
            <a:avLst/>
          </a:pr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 bwMode="auto">
          <a:xfrm>
            <a:off x="2853236" y="3756131"/>
            <a:ext cx="871091" cy="871091"/>
          </a:xfrm>
          <a:prstGeom prst="ellipse">
            <a:avLst/>
          </a:prstGeom>
          <a:solidFill>
            <a:srgbClr val="95BD0F"/>
          </a:solidFill>
          <a:ln w="28575">
            <a:solidFill>
              <a:srgbClr val="95BD0F"/>
            </a:solidFill>
            <a:round/>
            <a:headEnd/>
            <a:tailEnd/>
          </a:ln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5660456" y="3756131"/>
            <a:ext cx="871091" cy="871091"/>
          </a:xfrm>
          <a:prstGeom prst="ellipse">
            <a:avLst/>
          </a:prstGeom>
          <a:solidFill>
            <a:srgbClr val="E3342E"/>
          </a:solidFill>
          <a:ln w="28575">
            <a:solidFill>
              <a:srgbClr val="E3342E"/>
            </a:solidFill>
            <a:round/>
            <a:headEnd/>
            <a:tailEnd/>
          </a:ln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 bwMode="auto">
          <a:xfrm>
            <a:off x="8497879" y="3756131"/>
            <a:ext cx="871091" cy="871091"/>
          </a:xfrm>
          <a:prstGeom prst="ellipse">
            <a:avLst/>
          </a:prstGeom>
          <a:solidFill>
            <a:srgbClr val="EF9201"/>
          </a:solidFill>
          <a:ln w="28575">
            <a:solidFill>
              <a:srgbClr val="EF9201"/>
            </a:solidFill>
            <a:round/>
            <a:headEnd/>
            <a:tailEnd/>
          </a:ln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216531" y="191384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010541" y="191384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804556" y="191384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9598571" y="191384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9598571" y="613301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6804555" y="613301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010541" y="613301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216530" y="6133017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72725" y="2693862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3645580" y="2693862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439594" y="2693862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9233610" y="2693862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233610" y="4930555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439594" y="4930555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3645580" y="4930555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48325" y="4930555"/>
            <a:ext cx="2106820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989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8"/>
          <a:stretch>
            <a:fillRect/>
          </a:stretch>
        </p:blipFill>
        <p:spPr>
          <a:xfrm>
            <a:off x="17634" y="0"/>
            <a:ext cx="7325322" cy="6858000"/>
          </a:xfrm>
          <a:custGeom>
            <a:avLst/>
            <a:gdLst>
              <a:gd name="connsiteX0" fmla="*/ 0 w 8826550"/>
              <a:gd name="connsiteY0" fmla="*/ 0 h 6858000"/>
              <a:gd name="connsiteX1" fmla="*/ 6417730 w 8826550"/>
              <a:gd name="connsiteY1" fmla="*/ 0 h 6858000"/>
              <a:gd name="connsiteX2" fmla="*/ 6437076 w 8826550"/>
              <a:gd name="connsiteY2" fmla="*/ 0 h 6858000"/>
              <a:gd name="connsiteX3" fmla="*/ 6498975 w 8826550"/>
              <a:gd name="connsiteY3" fmla="*/ 0 h 6858000"/>
              <a:gd name="connsiteX4" fmla="*/ 6498975 w 8826550"/>
              <a:gd name="connsiteY4" fmla="*/ 87752 h 6858000"/>
              <a:gd name="connsiteX5" fmla="*/ 8826550 w 8826550"/>
              <a:gd name="connsiteY5" fmla="*/ 3387485 h 6858000"/>
              <a:gd name="connsiteX6" fmla="*/ 6498975 w 8826550"/>
              <a:gd name="connsiteY6" fmla="*/ 6768218 h 6858000"/>
              <a:gd name="connsiteX7" fmla="*/ 6498975 w 8826550"/>
              <a:gd name="connsiteY7" fmla="*/ 6858000 h 6858000"/>
              <a:gd name="connsiteX8" fmla="*/ 6437162 w 8826550"/>
              <a:gd name="connsiteY8" fmla="*/ 6858000 h 6858000"/>
              <a:gd name="connsiteX9" fmla="*/ 6418276 w 8826550"/>
              <a:gd name="connsiteY9" fmla="*/ 6858000 h 6858000"/>
              <a:gd name="connsiteX10" fmla="*/ 0 w 882655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826550" h="6858000">
                <a:moveTo>
                  <a:pt x="0" y="0"/>
                </a:moveTo>
                <a:lnTo>
                  <a:pt x="6417730" y="0"/>
                </a:lnTo>
                <a:lnTo>
                  <a:pt x="6437076" y="0"/>
                </a:lnTo>
                <a:lnTo>
                  <a:pt x="6498975" y="0"/>
                </a:lnTo>
                <a:lnTo>
                  <a:pt x="6498975" y="87752"/>
                </a:lnTo>
                <a:lnTo>
                  <a:pt x="8826550" y="3387485"/>
                </a:lnTo>
                <a:lnTo>
                  <a:pt x="6498975" y="6768218"/>
                </a:lnTo>
                <a:lnTo>
                  <a:pt x="6498975" y="6858000"/>
                </a:lnTo>
                <a:lnTo>
                  <a:pt x="6437162" y="6858000"/>
                </a:lnTo>
                <a:lnTo>
                  <a:pt x="641827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6" name="出自【趣你的PPT】(微信:qunideppt)：最优质的PPT资源库"/>
          <p:cNvSpPr/>
          <p:nvPr/>
        </p:nvSpPr>
        <p:spPr>
          <a:xfrm>
            <a:off x="-24680" y="1375"/>
            <a:ext cx="7392144" cy="6858000"/>
          </a:xfrm>
          <a:prstGeom prst="rect">
            <a:avLst/>
          </a:prstGeom>
          <a:solidFill>
            <a:schemeClr val="tx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5400000">
            <a:off x="6235809" y="553261"/>
            <a:ext cx="2787825" cy="2635393"/>
          </a:xfrm>
          <a:custGeom>
            <a:avLst/>
            <a:gdLst>
              <a:gd name="connsiteX0" fmla="*/ 0 w 2635393"/>
              <a:gd name="connsiteY0" fmla="*/ 0 h 2635393"/>
              <a:gd name="connsiteX1" fmla="*/ 2635393 w 2635393"/>
              <a:gd name="connsiteY1" fmla="*/ 0 h 2635393"/>
              <a:gd name="connsiteX2" fmla="*/ 2635393 w 2635393"/>
              <a:gd name="connsiteY2" fmla="*/ 2635393 h 2635393"/>
              <a:gd name="connsiteX3" fmla="*/ 2276758 w 2635393"/>
              <a:gd name="connsiteY3" fmla="*/ 2276758 h 2635393"/>
              <a:gd name="connsiteX4" fmla="*/ 334812 w 2635393"/>
              <a:gd name="connsiteY4" fmla="*/ 2276758 h 2635393"/>
              <a:gd name="connsiteX5" fmla="*/ 334812 w 2635393"/>
              <a:gd name="connsiteY5" fmla="*/ 334812 h 263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35393" h="2635393">
                <a:moveTo>
                  <a:pt x="0" y="0"/>
                </a:moveTo>
                <a:lnTo>
                  <a:pt x="2635393" y="0"/>
                </a:lnTo>
                <a:lnTo>
                  <a:pt x="2635393" y="2635393"/>
                </a:lnTo>
                <a:lnTo>
                  <a:pt x="2276758" y="2276758"/>
                </a:lnTo>
                <a:lnTo>
                  <a:pt x="334812" y="2276758"/>
                </a:lnTo>
                <a:lnTo>
                  <a:pt x="334812" y="334812"/>
                </a:lnTo>
                <a:close/>
              </a:path>
            </a:pathLst>
          </a:cu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6312024" y="3593130"/>
            <a:ext cx="2635393" cy="2787825"/>
          </a:xfrm>
          <a:custGeom>
            <a:avLst/>
            <a:gdLst>
              <a:gd name="connsiteX0" fmla="*/ 0 w 2635393"/>
              <a:gd name="connsiteY0" fmla="*/ 0 h 2635393"/>
              <a:gd name="connsiteX1" fmla="*/ 2635393 w 2635393"/>
              <a:gd name="connsiteY1" fmla="*/ 0 h 2635393"/>
              <a:gd name="connsiteX2" fmla="*/ 2635393 w 2635393"/>
              <a:gd name="connsiteY2" fmla="*/ 2635393 h 2635393"/>
              <a:gd name="connsiteX3" fmla="*/ 2276758 w 2635393"/>
              <a:gd name="connsiteY3" fmla="*/ 2276758 h 2635393"/>
              <a:gd name="connsiteX4" fmla="*/ 334812 w 2635393"/>
              <a:gd name="connsiteY4" fmla="*/ 2276758 h 2635393"/>
              <a:gd name="connsiteX5" fmla="*/ 334812 w 2635393"/>
              <a:gd name="connsiteY5" fmla="*/ 334812 h 263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35393" h="2635393">
                <a:moveTo>
                  <a:pt x="0" y="0"/>
                </a:moveTo>
                <a:lnTo>
                  <a:pt x="2635393" y="0"/>
                </a:lnTo>
                <a:lnTo>
                  <a:pt x="2635393" y="2635393"/>
                </a:lnTo>
                <a:lnTo>
                  <a:pt x="2276758" y="2276758"/>
                </a:lnTo>
                <a:lnTo>
                  <a:pt x="334812" y="2276758"/>
                </a:lnTo>
                <a:lnTo>
                  <a:pt x="334812" y="334812"/>
                </a:lnTo>
                <a:close/>
              </a:path>
            </a:pathLst>
          </a:custGeom>
          <a:solidFill>
            <a:srgbClr val="EF9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 rot="10800000">
            <a:off x="9432191" y="477044"/>
            <a:ext cx="2635393" cy="2787825"/>
          </a:xfrm>
          <a:custGeom>
            <a:avLst/>
            <a:gdLst>
              <a:gd name="connsiteX0" fmla="*/ 0 w 2635393"/>
              <a:gd name="connsiteY0" fmla="*/ 0 h 2635393"/>
              <a:gd name="connsiteX1" fmla="*/ 2635393 w 2635393"/>
              <a:gd name="connsiteY1" fmla="*/ 0 h 2635393"/>
              <a:gd name="connsiteX2" fmla="*/ 2635393 w 2635393"/>
              <a:gd name="connsiteY2" fmla="*/ 2635393 h 2635393"/>
              <a:gd name="connsiteX3" fmla="*/ 2276758 w 2635393"/>
              <a:gd name="connsiteY3" fmla="*/ 2276758 h 2635393"/>
              <a:gd name="connsiteX4" fmla="*/ 334812 w 2635393"/>
              <a:gd name="connsiteY4" fmla="*/ 2276758 h 2635393"/>
              <a:gd name="connsiteX5" fmla="*/ 334812 w 2635393"/>
              <a:gd name="connsiteY5" fmla="*/ 334812 h 263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35393" h="2635393">
                <a:moveTo>
                  <a:pt x="0" y="0"/>
                </a:moveTo>
                <a:lnTo>
                  <a:pt x="2635393" y="0"/>
                </a:lnTo>
                <a:lnTo>
                  <a:pt x="2635393" y="2635393"/>
                </a:lnTo>
                <a:lnTo>
                  <a:pt x="2276758" y="2276758"/>
                </a:lnTo>
                <a:lnTo>
                  <a:pt x="334812" y="2276758"/>
                </a:lnTo>
                <a:lnTo>
                  <a:pt x="334812" y="334812"/>
                </a:lnTo>
                <a:close/>
              </a:path>
            </a:pathLst>
          </a:cu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 rot="16200000">
            <a:off x="9355975" y="3669345"/>
            <a:ext cx="2787825" cy="2635393"/>
          </a:xfrm>
          <a:custGeom>
            <a:avLst/>
            <a:gdLst>
              <a:gd name="connsiteX0" fmla="*/ 0 w 2635393"/>
              <a:gd name="connsiteY0" fmla="*/ 0 h 2635393"/>
              <a:gd name="connsiteX1" fmla="*/ 2635393 w 2635393"/>
              <a:gd name="connsiteY1" fmla="*/ 0 h 2635393"/>
              <a:gd name="connsiteX2" fmla="*/ 2635393 w 2635393"/>
              <a:gd name="connsiteY2" fmla="*/ 2635393 h 2635393"/>
              <a:gd name="connsiteX3" fmla="*/ 2276758 w 2635393"/>
              <a:gd name="connsiteY3" fmla="*/ 2276758 h 2635393"/>
              <a:gd name="connsiteX4" fmla="*/ 334812 w 2635393"/>
              <a:gd name="connsiteY4" fmla="*/ 2276758 h 2635393"/>
              <a:gd name="connsiteX5" fmla="*/ 334812 w 2635393"/>
              <a:gd name="connsiteY5" fmla="*/ 334812 h 263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35393" h="2635393">
                <a:moveTo>
                  <a:pt x="0" y="0"/>
                </a:moveTo>
                <a:lnTo>
                  <a:pt x="2635393" y="0"/>
                </a:lnTo>
                <a:lnTo>
                  <a:pt x="2635393" y="2635393"/>
                </a:lnTo>
                <a:lnTo>
                  <a:pt x="2276758" y="2276758"/>
                </a:lnTo>
                <a:lnTo>
                  <a:pt x="334812" y="2276758"/>
                </a:lnTo>
                <a:lnTo>
                  <a:pt x="334812" y="334812"/>
                </a:lnTo>
                <a:close/>
              </a:path>
            </a:pathLst>
          </a:cu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540" y="991464"/>
            <a:ext cx="360000" cy="571234"/>
          </a:xfrm>
          <a:prstGeom prst="rect">
            <a:avLst/>
          </a:prstGeom>
        </p:spPr>
      </p:pic>
      <p:pic>
        <p:nvPicPr>
          <p:cNvPr id="34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3540" y="5333324"/>
            <a:ext cx="450000" cy="487929"/>
          </a:xfrm>
          <a:prstGeom prst="rect">
            <a:avLst/>
          </a:prstGeom>
        </p:spPr>
      </p:pic>
      <p:pic>
        <p:nvPicPr>
          <p:cNvPr id="35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2012" y="991464"/>
            <a:ext cx="517500" cy="452227"/>
          </a:xfrm>
          <a:prstGeom prst="rect">
            <a:avLst/>
          </a:prstGeom>
        </p:spPr>
      </p:pic>
      <p:pic>
        <p:nvPicPr>
          <p:cNvPr id="36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3262" y="5333324"/>
            <a:ext cx="506250" cy="535532"/>
          </a:xfrm>
          <a:prstGeom prst="rect">
            <a:avLst/>
          </a:prstGeom>
        </p:spPr>
      </p:pic>
      <p:sp>
        <p:nvSpPr>
          <p:cNvPr id="37" name="出自【趣你的PPT】(微信:qunideppt)：最优质的PPT资源库"/>
          <p:cNvSpPr txBox="1"/>
          <p:nvPr/>
        </p:nvSpPr>
        <p:spPr>
          <a:xfrm>
            <a:off x="6740197" y="1760726"/>
            <a:ext cx="2198095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744279" y="2063168"/>
            <a:ext cx="2194258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729382" y="4353204"/>
            <a:ext cx="2198095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733464" y="4655646"/>
            <a:ext cx="2194258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9435572" y="4353204"/>
            <a:ext cx="2198095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9439654" y="4655646"/>
            <a:ext cx="2194258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9435572" y="1760725"/>
            <a:ext cx="2198095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9439654" y="2063167"/>
            <a:ext cx="2194258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37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roup 312出自【趣你的PPT】(微信:qunideppt)：最优质的PPT资源库"/>
          <p:cNvGrpSpPr/>
          <p:nvPr/>
        </p:nvGrpSpPr>
        <p:grpSpPr>
          <a:xfrm>
            <a:off x="3120696" y="2455069"/>
            <a:ext cx="2919412" cy="1730374"/>
            <a:chOff x="3198813" y="2397126"/>
            <a:chExt cx="2919412" cy="1730374"/>
          </a:xfrm>
          <a:solidFill>
            <a:srgbClr val="E3342E"/>
          </a:solidFill>
        </p:grpSpPr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59225" y="3916363"/>
              <a:ext cx="50800" cy="41275"/>
            </a:xfrm>
            <a:custGeom>
              <a:avLst/>
              <a:gdLst>
                <a:gd name="T0" fmla="*/ 23 w 30"/>
                <a:gd name="T1" fmla="*/ 25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5"/>
                  </a:moveTo>
                  <a:cubicBezTo>
                    <a:pt x="29" y="21"/>
                    <a:pt x="30" y="13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3881438"/>
              <a:ext cx="44450" cy="42862"/>
            </a:xfrm>
            <a:custGeom>
              <a:avLst/>
              <a:gdLst>
                <a:gd name="T0" fmla="*/ 20 w 27"/>
                <a:gd name="T1" fmla="*/ 25 h 29"/>
                <a:gd name="T2" fmla="*/ 22 w 27"/>
                <a:gd name="T3" fmla="*/ 7 h 29"/>
                <a:gd name="T4" fmla="*/ 4 w 27"/>
                <a:gd name="T5" fmla="*/ 5 h 29"/>
                <a:gd name="T6" fmla="*/ 0 w 27"/>
                <a:gd name="T7" fmla="*/ 23 h 29"/>
                <a:gd name="T8" fmla="*/ 20 w 27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20" y="25"/>
                  </a:moveTo>
                  <a:cubicBezTo>
                    <a:pt x="26" y="21"/>
                    <a:pt x="27" y="13"/>
                    <a:pt x="22" y="7"/>
                  </a:cubicBezTo>
                  <a:cubicBezTo>
                    <a:pt x="18" y="1"/>
                    <a:pt x="8" y="0"/>
                    <a:pt x="4" y="5"/>
                  </a:cubicBezTo>
                  <a:cubicBezTo>
                    <a:pt x="5" y="4"/>
                    <a:pt x="0" y="22"/>
                    <a:pt x="0" y="23"/>
                  </a:cubicBezTo>
                  <a:cubicBezTo>
                    <a:pt x="5" y="27"/>
                    <a:pt x="14" y="29"/>
                    <a:pt x="2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0213" y="3063875"/>
              <a:ext cx="49213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2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0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2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5350" y="3217863"/>
              <a:ext cx="84138" cy="69850"/>
            </a:xfrm>
            <a:custGeom>
              <a:avLst/>
              <a:gdLst>
                <a:gd name="T0" fmla="*/ 38 w 50"/>
                <a:gd name="T1" fmla="*/ 40 h 47"/>
                <a:gd name="T2" fmla="*/ 41 w 50"/>
                <a:gd name="T3" fmla="*/ 11 h 47"/>
                <a:gd name="T4" fmla="*/ 12 w 50"/>
                <a:gd name="T5" fmla="*/ 8 h 47"/>
                <a:gd name="T6" fmla="*/ 7 w 50"/>
                <a:gd name="T7" fmla="*/ 37 h 47"/>
                <a:gd name="T8" fmla="*/ 38 w 50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40"/>
                  </a:moveTo>
                  <a:cubicBezTo>
                    <a:pt x="48" y="33"/>
                    <a:pt x="50" y="20"/>
                    <a:pt x="41" y="11"/>
                  </a:cubicBezTo>
                  <a:cubicBezTo>
                    <a:pt x="35" y="2"/>
                    <a:pt x="20" y="0"/>
                    <a:pt x="12" y="8"/>
                  </a:cubicBezTo>
                  <a:cubicBezTo>
                    <a:pt x="2" y="14"/>
                    <a:pt x="0" y="28"/>
                    <a:pt x="7" y="37"/>
                  </a:cubicBezTo>
                  <a:cubicBezTo>
                    <a:pt x="14" y="44"/>
                    <a:pt x="28" y="47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36925" y="3252788"/>
              <a:ext cx="33338" cy="28575"/>
            </a:xfrm>
            <a:custGeom>
              <a:avLst/>
              <a:gdLst>
                <a:gd name="T0" fmla="*/ 15 w 20"/>
                <a:gd name="T1" fmla="*/ 16 h 19"/>
                <a:gd name="T2" fmla="*/ 17 w 20"/>
                <a:gd name="T3" fmla="*/ 4 h 19"/>
                <a:gd name="T4" fmla="*/ 5 w 20"/>
                <a:gd name="T5" fmla="*/ 3 h 19"/>
                <a:gd name="T6" fmla="*/ 3 w 20"/>
                <a:gd name="T7" fmla="*/ 15 h 19"/>
                <a:gd name="T8" fmla="*/ 15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5" y="16"/>
                  </a:moveTo>
                  <a:cubicBezTo>
                    <a:pt x="20" y="13"/>
                    <a:pt x="20" y="8"/>
                    <a:pt x="17" y="4"/>
                  </a:cubicBezTo>
                  <a:cubicBezTo>
                    <a:pt x="14" y="0"/>
                    <a:pt x="8" y="0"/>
                    <a:pt x="5" y="3"/>
                  </a:cubicBezTo>
                  <a:cubicBezTo>
                    <a:pt x="1" y="5"/>
                    <a:pt x="0" y="11"/>
                    <a:pt x="3" y="15"/>
                  </a:cubicBezTo>
                  <a:cubicBezTo>
                    <a:pt x="5" y="18"/>
                    <a:pt x="11" y="19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37025" y="2754313"/>
              <a:ext cx="50800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1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5050" y="3024188"/>
              <a:ext cx="630238" cy="581025"/>
            </a:xfrm>
            <a:custGeom>
              <a:avLst/>
              <a:gdLst>
                <a:gd name="T0" fmla="*/ 293 w 375"/>
                <a:gd name="T1" fmla="*/ 332 h 395"/>
                <a:gd name="T2" fmla="*/ 310 w 375"/>
                <a:gd name="T3" fmla="*/ 90 h 395"/>
                <a:gd name="T4" fmla="*/ 89 w 375"/>
                <a:gd name="T5" fmla="*/ 65 h 395"/>
                <a:gd name="T6" fmla="*/ 51 w 375"/>
                <a:gd name="T7" fmla="*/ 307 h 395"/>
                <a:gd name="T8" fmla="*/ 293 w 375"/>
                <a:gd name="T9" fmla="*/ 33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395">
                  <a:moveTo>
                    <a:pt x="293" y="332"/>
                  </a:moveTo>
                  <a:cubicBezTo>
                    <a:pt x="370" y="281"/>
                    <a:pt x="375" y="166"/>
                    <a:pt x="310" y="90"/>
                  </a:cubicBezTo>
                  <a:cubicBezTo>
                    <a:pt x="260" y="13"/>
                    <a:pt x="152" y="0"/>
                    <a:pt x="89" y="65"/>
                  </a:cubicBezTo>
                  <a:cubicBezTo>
                    <a:pt x="13" y="116"/>
                    <a:pt x="0" y="231"/>
                    <a:pt x="51" y="307"/>
                  </a:cubicBezTo>
                  <a:cubicBezTo>
                    <a:pt x="103" y="370"/>
                    <a:pt x="217" y="395"/>
                    <a:pt x="293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0475" y="3370263"/>
              <a:ext cx="339725" cy="244475"/>
            </a:xfrm>
            <a:custGeom>
              <a:avLst/>
              <a:gdLst>
                <a:gd name="T0" fmla="*/ 162 w 203"/>
                <a:gd name="T1" fmla="*/ 140 h 166"/>
                <a:gd name="T2" fmla="*/ 176 w 203"/>
                <a:gd name="T3" fmla="*/ 38 h 166"/>
                <a:gd name="T4" fmla="*/ 49 w 203"/>
                <a:gd name="T5" fmla="*/ 27 h 166"/>
                <a:gd name="T6" fmla="*/ 28 w 203"/>
                <a:gd name="T7" fmla="*/ 129 h 166"/>
                <a:gd name="T8" fmla="*/ 162 w 203"/>
                <a:gd name="T9" fmla="*/ 14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66">
                  <a:moveTo>
                    <a:pt x="162" y="140"/>
                  </a:moveTo>
                  <a:cubicBezTo>
                    <a:pt x="190" y="125"/>
                    <a:pt x="203" y="63"/>
                    <a:pt x="176" y="38"/>
                  </a:cubicBezTo>
                  <a:cubicBezTo>
                    <a:pt x="148" y="6"/>
                    <a:pt x="84" y="0"/>
                    <a:pt x="49" y="27"/>
                  </a:cubicBezTo>
                  <a:cubicBezTo>
                    <a:pt x="7" y="49"/>
                    <a:pt x="0" y="97"/>
                    <a:pt x="28" y="129"/>
                  </a:cubicBezTo>
                  <a:cubicBezTo>
                    <a:pt x="57" y="156"/>
                    <a:pt x="120" y="166"/>
                    <a:pt x="162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3535363"/>
              <a:ext cx="152400" cy="166687"/>
            </a:xfrm>
            <a:custGeom>
              <a:avLst/>
              <a:gdLst>
                <a:gd name="T0" fmla="*/ 70 w 91"/>
                <a:gd name="T1" fmla="*/ 95 h 113"/>
                <a:gd name="T2" fmla="*/ 76 w 91"/>
                <a:gd name="T3" fmla="*/ 25 h 113"/>
                <a:gd name="T4" fmla="*/ 21 w 91"/>
                <a:gd name="T5" fmla="*/ 18 h 113"/>
                <a:gd name="T6" fmla="*/ 12 w 91"/>
                <a:gd name="T7" fmla="*/ 88 h 113"/>
                <a:gd name="T8" fmla="*/ 70 w 91"/>
                <a:gd name="T9" fmla="*/ 9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3">
                  <a:moveTo>
                    <a:pt x="70" y="95"/>
                  </a:moveTo>
                  <a:cubicBezTo>
                    <a:pt x="88" y="80"/>
                    <a:pt x="91" y="47"/>
                    <a:pt x="76" y="25"/>
                  </a:cubicBezTo>
                  <a:cubicBezTo>
                    <a:pt x="64" y="3"/>
                    <a:pt x="36" y="0"/>
                    <a:pt x="21" y="18"/>
                  </a:cubicBezTo>
                  <a:cubicBezTo>
                    <a:pt x="3" y="33"/>
                    <a:pt x="0" y="66"/>
                    <a:pt x="12" y="88"/>
                  </a:cubicBezTo>
                  <a:cubicBezTo>
                    <a:pt x="25" y="106"/>
                    <a:pt x="52" y="113"/>
                    <a:pt x="70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11588" y="2763838"/>
              <a:ext cx="209550" cy="430212"/>
            </a:xfrm>
            <a:custGeom>
              <a:avLst/>
              <a:gdLst>
                <a:gd name="T0" fmla="*/ 96 w 125"/>
                <a:gd name="T1" fmla="*/ 273 h 292"/>
                <a:gd name="T2" fmla="*/ 104 w 125"/>
                <a:gd name="T3" fmla="*/ 200 h 292"/>
                <a:gd name="T4" fmla="*/ 99 w 125"/>
                <a:gd name="T5" fmla="*/ 34 h 292"/>
                <a:gd name="T6" fmla="*/ 88 w 125"/>
                <a:gd name="T7" fmla="*/ 5 h 292"/>
                <a:gd name="T8" fmla="*/ 72 w 125"/>
                <a:gd name="T9" fmla="*/ 29 h 292"/>
                <a:gd name="T10" fmla="*/ 29 w 125"/>
                <a:gd name="T11" fmla="*/ 193 h 292"/>
                <a:gd name="T12" fmla="*/ 16 w 125"/>
                <a:gd name="T13" fmla="*/ 265 h 292"/>
                <a:gd name="T14" fmla="*/ 96 w 125"/>
                <a:gd name="T15" fmla="*/ 27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292">
                  <a:moveTo>
                    <a:pt x="96" y="273"/>
                  </a:moveTo>
                  <a:cubicBezTo>
                    <a:pt x="121" y="257"/>
                    <a:pt x="125" y="223"/>
                    <a:pt x="104" y="200"/>
                  </a:cubicBezTo>
                  <a:cubicBezTo>
                    <a:pt x="98" y="192"/>
                    <a:pt x="85" y="86"/>
                    <a:pt x="99" y="34"/>
                  </a:cubicBezTo>
                  <a:cubicBezTo>
                    <a:pt x="97" y="13"/>
                    <a:pt x="91" y="6"/>
                    <a:pt x="88" y="5"/>
                  </a:cubicBezTo>
                  <a:cubicBezTo>
                    <a:pt x="83" y="5"/>
                    <a:pt x="80" y="0"/>
                    <a:pt x="72" y="29"/>
                  </a:cubicBezTo>
                  <a:cubicBezTo>
                    <a:pt x="76" y="89"/>
                    <a:pt x="36" y="186"/>
                    <a:pt x="29" y="193"/>
                  </a:cubicBezTo>
                  <a:cubicBezTo>
                    <a:pt x="4" y="208"/>
                    <a:pt x="0" y="242"/>
                    <a:pt x="16" y="265"/>
                  </a:cubicBezTo>
                  <a:cubicBezTo>
                    <a:pt x="33" y="284"/>
                    <a:pt x="71" y="292"/>
                    <a:pt x="96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4438" y="3335338"/>
              <a:ext cx="150813" cy="684212"/>
            </a:xfrm>
            <a:custGeom>
              <a:avLst/>
              <a:gdLst>
                <a:gd name="T0" fmla="*/ 17 w 90"/>
                <a:gd name="T1" fmla="*/ 32 h 466"/>
                <a:gd name="T2" fmla="*/ 17 w 90"/>
                <a:gd name="T3" fmla="*/ 149 h 466"/>
                <a:gd name="T4" fmla="*/ 33 w 90"/>
                <a:gd name="T5" fmla="*/ 414 h 466"/>
                <a:gd name="T6" fmla="*/ 43 w 90"/>
                <a:gd name="T7" fmla="*/ 458 h 466"/>
                <a:gd name="T8" fmla="*/ 53 w 90"/>
                <a:gd name="T9" fmla="*/ 419 h 466"/>
                <a:gd name="T10" fmla="*/ 72 w 90"/>
                <a:gd name="T11" fmla="*/ 156 h 466"/>
                <a:gd name="T12" fmla="*/ 76 w 90"/>
                <a:gd name="T13" fmla="*/ 40 h 466"/>
                <a:gd name="T14" fmla="*/ 17 w 90"/>
                <a:gd name="T15" fmla="*/ 32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466">
                  <a:moveTo>
                    <a:pt x="17" y="32"/>
                  </a:moveTo>
                  <a:cubicBezTo>
                    <a:pt x="0" y="58"/>
                    <a:pt x="0" y="113"/>
                    <a:pt x="17" y="149"/>
                  </a:cubicBezTo>
                  <a:cubicBezTo>
                    <a:pt x="22" y="162"/>
                    <a:pt x="39" y="330"/>
                    <a:pt x="33" y="414"/>
                  </a:cubicBezTo>
                  <a:cubicBezTo>
                    <a:pt x="36" y="447"/>
                    <a:pt x="41" y="458"/>
                    <a:pt x="43" y="458"/>
                  </a:cubicBezTo>
                  <a:cubicBezTo>
                    <a:pt x="47" y="459"/>
                    <a:pt x="49" y="466"/>
                    <a:pt x="53" y="419"/>
                  </a:cubicBezTo>
                  <a:cubicBezTo>
                    <a:pt x="45" y="325"/>
                    <a:pt x="68" y="167"/>
                    <a:pt x="72" y="156"/>
                  </a:cubicBezTo>
                  <a:cubicBezTo>
                    <a:pt x="89" y="130"/>
                    <a:pt x="90" y="75"/>
                    <a:pt x="76" y="40"/>
                  </a:cubicBezTo>
                  <a:cubicBezTo>
                    <a:pt x="62" y="10"/>
                    <a:pt x="34" y="0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7750" y="3362325"/>
              <a:ext cx="211138" cy="173037"/>
            </a:xfrm>
            <a:custGeom>
              <a:avLst/>
              <a:gdLst>
                <a:gd name="T0" fmla="*/ 96 w 126"/>
                <a:gd name="T1" fmla="*/ 99 h 118"/>
                <a:gd name="T2" fmla="*/ 105 w 126"/>
                <a:gd name="T3" fmla="*/ 26 h 118"/>
                <a:gd name="T4" fmla="*/ 30 w 126"/>
                <a:gd name="T5" fmla="*/ 19 h 118"/>
                <a:gd name="T6" fmla="*/ 17 w 126"/>
                <a:gd name="T7" fmla="*/ 92 h 118"/>
                <a:gd name="T8" fmla="*/ 96 w 126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18">
                  <a:moveTo>
                    <a:pt x="96" y="99"/>
                  </a:moveTo>
                  <a:cubicBezTo>
                    <a:pt x="121" y="84"/>
                    <a:pt x="126" y="49"/>
                    <a:pt x="105" y="26"/>
                  </a:cubicBezTo>
                  <a:cubicBezTo>
                    <a:pt x="88" y="4"/>
                    <a:pt x="50" y="0"/>
                    <a:pt x="30" y="19"/>
                  </a:cubicBezTo>
                  <a:cubicBezTo>
                    <a:pt x="5" y="34"/>
                    <a:pt x="0" y="69"/>
                    <a:pt x="17" y="92"/>
                  </a:cubicBezTo>
                  <a:cubicBezTo>
                    <a:pt x="34" y="111"/>
                    <a:pt x="71" y="118"/>
                    <a:pt x="9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6963" y="3448050"/>
              <a:ext cx="458788" cy="174625"/>
            </a:xfrm>
            <a:custGeom>
              <a:avLst/>
              <a:gdLst>
                <a:gd name="T0" fmla="*/ 209 w 273"/>
                <a:gd name="T1" fmla="*/ 99 h 118"/>
                <a:gd name="T2" fmla="*/ 227 w 273"/>
                <a:gd name="T3" fmla="*/ 26 h 118"/>
                <a:gd name="T4" fmla="*/ 64 w 273"/>
                <a:gd name="T5" fmla="*/ 19 h 118"/>
                <a:gd name="T6" fmla="*/ 37 w 273"/>
                <a:gd name="T7" fmla="*/ 92 h 118"/>
                <a:gd name="T8" fmla="*/ 209 w 273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118">
                  <a:moveTo>
                    <a:pt x="209" y="99"/>
                  </a:moveTo>
                  <a:cubicBezTo>
                    <a:pt x="264" y="84"/>
                    <a:pt x="273" y="49"/>
                    <a:pt x="227" y="26"/>
                  </a:cubicBezTo>
                  <a:cubicBezTo>
                    <a:pt x="192" y="4"/>
                    <a:pt x="109" y="0"/>
                    <a:pt x="64" y="19"/>
                  </a:cubicBezTo>
                  <a:cubicBezTo>
                    <a:pt x="10" y="34"/>
                    <a:pt x="0" y="69"/>
                    <a:pt x="37" y="92"/>
                  </a:cubicBezTo>
                  <a:cubicBezTo>
                    <a:pt x="73" y="111"/>
                    <a:pt x="155" y="118"/>
                    <a:pt x="20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0" y="3292475"/>
              <a:ext cx="212725" cy="179387"/>
            </a:xfrm>
            <a:custGeom>
              <a:avLst/>
              <a:gdLst>
                <a:gd name="T0" fmla="*/ 97 w 127"/>
                <a:gd name="T1" fmla="*/ 103 h 122"/>
                <a:gd name="T2" fmla="*/ 106 w 127"/>
                <a:gd name="T3" fmla="*/ 30 h 122"/>
                <a:gd name="T4" fmla="*/ 25 w 127"/>
                <a:gd name="T5" fmla="*/ 20 h 122"/>
                <a:gd name="T6" fmla="*/ 18 w 127"/>
                <a:gd name="T7" fmla="*/ 95 h 122"/>
                <a:gd name="T8" fmla="*/ 97 w 127"/>
                <a:gd name="T9" fmla="*/ 10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2">
                  <a:moveTo>
                    <a:pt x="97" y="103"/>
                  </a:moveTo>
                  <a:cubicBezTo>
                    <a:pt x="122" y="87"/>
                    <a:pt x="127" y="53"/>
                    <a:pt x="106" y="30"/>
                  </a:cubicBezTo>
                  <a:cubicBezTo>
                    <a:pt x="89" y="7"/>
                    <a:pt x="64" y="0"/>
                    <a:pt x="25" y="20"/>
                  </a:cubicBezTo>
                  <a:cubicBezTo>
                    <a:pt x="0" y="36"/>
                    <a:pt x="1" y="72"/>
                    <a:pt x="18" y="95"/>
                  </a:cubicBezTo>
                  <a:cubicBezTo>
                    <a:pt x="35" y="114"/>
                    <a:pt x="73" y="122"/>
                    <a:pt x="9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7975" y="3117850"/>
              <a:ext cx="190500" cy="174625"/>
            </a:xfrm>
            <a:custGeom>
              <a:avLst/>
              <a:gdLst>
                <a:gd name="T0" fmla="*/ 84 w 114"/>
                <a:gd name="T1" fmla="*/ 100 h 119"/>
                <a:gd name="T2" fmla="*/ 93 w 114"/>
                <a:gd name="T3" fmla="*/ 27 h 119"/>
                <a:gd name="T4" fmla="*/ 30 w 114"/>
                <a:gd name="T5" fmla="*/ 20 h 119"/>
                <a:gd name="T6" fmla="*/ 17 w 114"/>
                <a:gd name="T7" fmla="*/ 93 h 119"/>
                <a:gd name="T8" fmla="*/ 84 w 114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19">
                  <a:moveTo>
                    <a:pt x="84" y="100"/>
                  </a:moveTo>
                  <a:cubicBezTo>
                    <a:pt x="109" y="85"/>
                    <a:pt x="114" y="50"/>
                    <a:pt x="93" y="27"/>
                  </a:cubicBezTo>
                  <a:cubicBezTo>
                    <a:pt x="76" y="4"/>
                    <a:pt x="50" y="0"/>
                    <a:pt x="30" y="20"/>
                  </a:cubicBezTo>
                  <a:cubicBezTo>
                    <a:pt x="5" y="35"/>
                    <a:pt x="0" y="70"/>
                    <a:pt x="17" y="93"/>
                  </a:cubicBezTo>
                  <a:cubicBezTo>
                    <a:pt x="34" y="112"/>
                    <a:pt x="59" y="119"/>
                    <a:pt x="8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478213"/>
              <a:ext cx="106363" cy="87312"/>
            </a:xfrm>
            <a:custGeom>
              <a:avLst/>
              <a:gdLst>
                <a:gd name="T0" fmla="*/ 48 w 63"/>
                <a:gd name="T1" fmla="*/ 51 h 60"/>
                <a:gd name="T2" fmla="*/ 53 w 63"/>
                <a:gd name="T3" fmla="*/ 14 h 60"/>
                <a:gd name="T4" fmla="*/ 14 w 63"/>
                <a:gd name="T5" fmla="*/ 10 h 60"/>
                <a:gd name="T6" fmla="*/ 8 w 63"/>
                <a:gd name="T7" fmla="*/ 47 h 60"/>
                <a:gd name="T8" fmla="*/ 48 w 63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0">
                  <a:moveTo>
                    <a:pt x="48" y="51"/>
                  </a:moveTo>
                  <a:cubicBezTo>
                    <a:pt x="61" y="43"/>
                    <a:pt x="63" y="25"/>
                    <a:pt x="53" y="14"/>
                  </a:cubicBezTo>
                  <a:cubicBezTo>
                    <a:pt x="44" y="2"/>
                    <a:pt x="25" y="0"/>
                    <a:pt x="14" y="10"/>
                  </a:cubicBezTo>
                  <a:cubicBezTo>
                    <a:pt x="2" y="18"/>
                    <a:pt x="0" y="35"/>
                    <a:pt x="8" y="47"/>
                  </a:cubicBezTo>
                  <a:cubicBezTo>
                    <a:pt x="17" y="56"/>
                    <a:pt x="36" y="60"/>
                    <a:pt x="4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0963" y="2649538"/>
              <a:ext cx="177800" cy="185737"/>
            </a:xfrm>
            <a:custGeom>
              <a:avLst/>
              <a:gdLst>
                <a:gd name="T0" fmla="*/ 40 w 106"/>
                <a:gd name="T1" fmla="*/ 124 h 126"/>
                <a:gd name="T2" fmla="*/ 81 w 106"/>
                <a:gd name="T3" fmla="*/ 85 h 126"/>
                <a:gd name="T4" fmla="*/ 88 w 106"/>
                <a:gd name="T5" fmla="*/ 23 h 126"/>
                <a:gd name="T6" fmla="*/ 25 w 106"/>
                <a:gd name="T7" fmla="*/ 17 h 126"/>
                <a:gd name="T8" fmla="*/ 14 w 106"/>
                <a:gd name="T9" fmla="*/ 78 h 126"/>
                <a:gd name="T10" fmla="*/ 40 w 106"/>
                <a:gd name="T11" fmla="*/ 12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126">
                  <a:moveTo>
                    <a:pt x="40" y="124"/>
                  </a:moveTo>
                  <a:cubicBezTo>
                    <a:pt x="48" y="123"/>
                    <a:pt x="75" y="90"/>
                    <a:pt x="81" y="85"/>
                  </a:cubicBezTo>
                  <a:cubicBezTo>
                    <a:pt x="103" y="72"/>
                    <a:pt x="106" y="42"/>
                    <a:pt x="88" y="23"/>
                  </a:cubicBezTo>
                  <a:cubicBezTo>
                    <a:pt x="74" y="3"/>
                    <a:pt x="42" y="0"/>
                    <a:pt x="25" y="17"/>
                  </a:cubicBezTo>
                  <a:cubicBezTo>
                    <a:pt x="4" y="30"/>
                    <a:pt x="0" y="59"/>
                    <a:pt x="14" y="78"/>
                  </a:cubicBezTo>
                  <a:cubicBezTo>
                    <a:pt x="24" y="89"/>
                    <a:pt x="23" y="126"/>
                    <a:pt x="4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67100" y="3481388"/>
              <a:ext cx="84138" cy="68262"/>
            </a:xfrm>
            <a:custGeom>
              <a:avLst/>
              <a:gdLst>
                <a:gd name="T0" fmla="*/ 38 w 50"/>
                <a:gd name="T1" fmla="*/ 39 h 47"/>
                <a:gd name="T2" fmla="*/ 42 w 50"/>
                <a:gd name="T3" fmla="*/ 11 h 47"/>
                <a:gd name="T4" fmla="*/ 12 w 50"/>
                <a:gd name="T5" fmla="*/ 8 h 47"/>
                <a:gd name="T6" fmla="*/ 7 w 50"/>
                <a:gd name="T7" fmla="*/ 36 h 47"/>
                <a:gd name="T8" fmla="*/ 38 w 50"/>
                <a:gd name="T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39"/>
                  </a:moveTo>
                  <a:cubicBezTo>
                    <a:pt x="48" y="33"/>
                    <a:pt x="50" y="20"/>
                    <a:pt x="42" y="11"/>
                  </a:cubicBezTo>
                  <a:cubicBezTo>
                    <a:pt x="35" y="1"/>
                    <a:pt x="20" y="0"/>
                    <a:pt x="12" y="8"/>
                  </a:cubicBezTo>
                  <a:cubicBezTo>
                    <a:pt x="2" y="14"/>
                    <a:pt x="0" y="27"/>
                    <a:pt x="7" y="36"/>
                  </a:cubicBezTo>
                  <a:cubicBezTo>
                    <a:pt x="14" y="44"/>
                    <a:pt x="29" y="47"/>
                    <a:pt x="3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0450" y="2835275"/>
              <a:ext cx="117475" cy="106362"/>
            </a:xfrm>
            <a:custGeom>
              <a:avLst/>
              <a:gdLst>
                <a:gd name="T0" fmla="*/ 56 w 70"/>
                <a:gd name="T1" fmla="*/ 66 h 73"/>
                <a:gd name="T2" fmla="*/ 59 w 70"/>
                <a:gd name="T3" fmla="*/ 19 h 73"/>
                <a:gd name="T4" fmla="*/ 21 w 70"/>
                <a:gd name="T5" fmla="*/ 8 h 73"/>
                <a:gd name="T6" fmla="*/ 7 w 70"/>
                <a:gd name="T7" fmla="*/ 45 h 73"/>
                <a:gd name="T8" fmla="*/ 56 w 70"/>
                <a:gd name="T9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3">
                  <a:moveTo>
                    <a:pt x="56" y="66"/>
                  </a:moveTo>
                  <a:cubicBezTo>
                    <a:pt x="70" y="60"/>
                    <a:pt x="68" y="33"/>
                    <a:pt x="59" y="19"/>
                  </a:cubicBezTo>
                  <a:cubicBezTo>
                    <a:pt x="53" y="6"/>
                    <a:pt x="33" y="0"/>
                    <a:pt x="21" y="8"/>
                  </a:cubicBezTo>
                  <a:cubicBezTo>
                    <a:pt x="6" y="13"/>
                    <a:pt x="0" y="31"/>
                    <a:pt x="7" y="45"/>
                  </a:cubicBezTo>
                  <a:cubicBezTo>
                    <a:pt x="14" y="56"/>
                    <a:pt x="41" y="73"/>
                    <a:pt x="5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5163" y="2871788"/>
              <a:ext cx="508000" cy="349250"/>
            </a:xfrm>
            <a:custGeom>
              <a:avLst/>
              <a:gdLst>
                <a:gd name="T0" fmla="*/ 288 w 303"/>
                <a:gd name="T1" fmla="*/ 196 h 238"/>
                <a:gd name="T2" fmla="*/ 149 w 303"/>
                <a:gd name="T3" fmla="*/ 90 h 238"/>
                <a:gd name="T4" fmla="*/ 120 w 303"/>
                <a:gd name="T5" fmla="*/ 33 h 238"/>
                <a:gd name="T6" fmla="*/ 30 w 303"/>
                <a:gd name="T7" fmla="*/ 27 h 238"/>
                <a:gd name="T8" fmla="*/ 25 w 303"/>
                <a:gd name="T9" fmla="*/ 120 h 238"/>
                <a:gd name="T10" fmla="*/ 78 w 303"/>
                <a:gd name="T11" fmla="*/ 145 h 238"/>
                <a:gd name="T12" fmla="*/ 262 w 303"/>
                <a:gd name="T13" fmla="*/ 231 h 238"/>
                <a:gd name="T14" fmla="*/ 289 w 303"/>
                <a:gd name="T15" fmla="*/ 225 h 238"/>
                <a:gd name="T16" fmla="*/ 288 w 303"/>
                <a:gd name="T17" fmla="*/ 19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238">
                  <a:moveTo>
                    <a:pt x="288" y="196"/>
                  </a:moveTo>
                  <a:cubicBezTo>
                    <a:pt x="225" y="177"/>
                    <a:pt x="148" y="103"/>
                    <a:pt x="149" y="90"/>
                  </a:cubicBezTo>
                  <a:cubicBezTo>
                    <a:pt x="151" y="72"/>
                    <a:pt x="132" y="48"/>
                    <a:pt x="120" y="33"/>
                  </a:cubicBezTo>
                  <a:cubicBezTo>
                    <a:pt x="100" y="3"/>
                    <a:pt x="57" y="0"/>
                    <a:pt x="30" y="27"/>
                  </a:cubicBezTo>
                  <a:cubicBezTo>
                    <a:pt x="2" y="48"/>
                    <a:pt x="0" y="95"/>
                    <a:pt x="25" y="120"/>
                  </a:cubicBezTo>
                  <a:cubicBezTo>
                    <a:pt x="37" y="138"/>
                    <a:pt x="58" y="146"/>
                    <a:pt x="78" y="145"/>
                  </a:cubicBezTo>
                  <a:cubicBezTo>
                    <a:pt x="88" y="145"/>
                    <a:pt x="212" y="172"/>
                    <a:pt x="262" y="231"/>
                  </a:cubicBezTo>
                  <a:cubicBezTo>
                    <a:pt x="282" y="238"/>
                    <a:pt x="287" y="227"/>
                    <a:pt x="289" y="225"/>
                  </a:cubicBezTo>
                  <a:cubicBezTo>
                    <a:pt x="292" y="223"/>
                    <a:pt x="303" y="208"/>
                    <a:pt x="288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6213" y="3455988"/>
              <a:ext cx="233363" cy="460375"/>
            </a:xfrm>
            <a:custGeom>
              <a:avLst/>
              <a:gdLst>
                <a:gd name="T0" fmla="*/ 118 w 139"/>
                <a:gd name="T1" fmla="*/ 277 h 313"/>
                <a:gd name="T2" fmla="*/ 96 w 139"/>
                <a:gd name="T3" fmla="*/ 116 h 313"/>
                <a:gd name="T4" fmla="*/ 126 w 139"/>
                <a:gd name="T5" fmla="*/ 70 h 313"/>
                <a:gd name="T6" fmla="*/ 79 w 139"/>
                <a:gd name="T7" fmla="*/ 8 h 313"/>
                <a:gd name="T8" fmla="*/ 8 w 139"/>
                <a:gd name="T9" fmla="*/ 48 h 313"/>
                <a:gd name="T10" fmla="*/ 18 w 139"/>
                <a:gd name="T11" fmla="*/ 95 h 313"/>
                <a:gd name="T12" fmla="*/ 27 w 139"/>
                <a:gd name="T13" fmla="*/ 297 h 313"/>
                <a:gd name="T14" fmla="*/ 68 w 139"/>
                <a:gd name="T15" fmla="*/ 274 h 313"/>
                <a:gd name="T16" fmla="*/ 118 w 139"/>
                <a:gd name="T17" fmla="*/ 27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313">
                  <a:moveTo>
                    <a:pt x="118" y="277"/>
                  </a:moveTo>
                  <a:cubicBezTo>
                    <a:pt x="52" y="243"/>
                    <a:pt x="85" y="122"/>
                    <a:pt x="96" y="116"/>
                  </a:cubicBezTo>
                  <a:cubicBezTo>
                    <a:pt x="112" y="109"/>
                    <a:pt x="121" y="85"/>
                    <a:pt x="126" y="70"/>
                  </a:cubicBezTo>
                  <a:cubicBezTo>
                    <a:pt x="139" y="43"/>
                    <a:pt x="117" y="13"/>
                    <a:pt x="79" y="8"/>
                  </a:cubicBezTo>
                  <a:cubicBezTo>
                    <a:pt x="46" y="0"/>
                    <a:pt x="13" y="20"/>
                    <a:pt x="8" y="48"/>
                  </a:cubicBezTo>
                  <a:cubicBezTo>
                    <a:pt x="0" y="64"/>
                    <a:pt x="5" y="82"/>
                    <a:pt x="18" y="95"/>
                  </a:cubicBezTo>
                  <a:cubicBezTo>
                    <a:pt x="24" y="101"/>
                    <a:pt x="82" y="225"/>
                    <a:pt x="27" y="297"/>
                  </a:cubicBezTo>
                  <a:cubicBezTo>
                    <a:pt x="33" y="313"/>
                    <a:pt x="65" y="273"/>
                    <a:pt x="68" y="274"/>
                  </a:cubicBezTo>
                  <a:cubicBezTo>
                    <a:pt x="72" y="275"/>
                    <a:pt x="116" y="293"/>
                    <a:pt x="118" y="2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7725" y="3313113"/>
              <a:ext cx="338138" cy="120650"/>
            </a:xfrm>
            <a:custGeom>
              <a:avLst/>
              <a:gdLst>
                <a:gd name="T0" fmla="*/ 12 w 202"/>
                <a:gd name="T1" fmla="*/ 66 h 82"/>
                <a:gd name="T2" fmla="*/ 113 w 202"/>
                <a:gd name="T3" fmla="*/ 62 h 82"/>
                <a:gd name="T4" fmla="*/ 146 w 202"/>
                <a:gd name="T5" fmla="*/ 76 h 82"/>
                <a:gd name="T6" fmla="*/ 194 w 202"/>
                <a:gd name="T7" fmla="*/ 47 h 82"/>
                <a:gd name="T8" fmla="*/ 170 w 202"/>
                <a:gd name="T9" fmla="*/ 3 h 82"/>
                <a:gd name="T10" fmla="*/ 134 w 202"/>
                <a:gd name="T11" fmla="*/ 11 h 82"/>
                <a:gd name="T12" fmla="*/ 15 w 202"/>
                <a:gd name="T13" fmla="*/ 41 h 82"/>
                <a:gd name="T14" fmla="*/ 2 w 202"/>
                <a:gd name="T15" fmla="*/ 53 h 82"/>
                <a:gd name="T16" fmla="*/ 12 w 202"/>
                <a:gd name="T17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2">
                  <a:moveTo>
                    <a:pt x="12" y="66"/>
                  </a:moveTo>
                  <a:cubicBezTo>
                    <a:pt x="50" y="52"/>
                    <a:pt x="110" y="55"/>
                    <a:pt x="113" y="62"/>
                  </a:cubicBezTo>
                  <a:cubicBezTo>
                    <a:pt x="118" y="70"/>
                    <a:pt x="135" y="74"/>
                    <a:pt x="146" y="76"/>
                  </a:cubicBezTo>
                  <a:cubicBezTo>
                    <a:pt x="165" y="82"/>
                    <a:pt x="188" y="68"/>
                    <a:pt x="194" y="47"/>
                  </a:cubicBezTo>
                  <a:cubicBezTo>
                    <a:pt x="202" y="27"/>
                    <a:pt x="190" y="5"/>
                    <a:pt x="170" y="3"/>
                  </a:cubicBezTo>
                  <a:cubicBezTo>
                    <a:pt x="158" y="0"/>
                    <a:pt x="144" y="3"/>
                    <a:pt x="134" y="11"/>
                  </a:cubicBezTo>
                  <a:cubicBezTo>
                    <a:pt x="129" y="15"/>
                    <a:pt x="58" y="49"/>
                    <a:pt x="15" y="41"/>
                  </a:cubicBezTo>
                  <a:cubicBezTo>
                    <a:pt x="2" y="45"/>
                    <a:pt x="3" y="51"/>
                    <a:pt x="2" y="53"/>
                  </a:cubicBezTo>
                  <a:cubicBezTo>
                    <a:pt x="1" y="55"/>
                    <a:pt x="0" y="66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0663" y="3225800"/>
              <a:ext cx="515938" cy="177800"/>
            </a:xfrm>
            <a:custGeom>
              <a:avLst/>
              <a:gdLst>
                <a:gd name="T0" fmla="*/ 291 w 308"/>
                <a:gd name="T1" fmla="*/ 13 h 121"/>
                <a:gd name="T2" fmla="*/ 130 w 308"/>
                <a:gd name="T3" fmla="*/ 27 h 121"/>
                <a:gd name="T4" fmla="*/ 82 w 308"/>
                <a:gd name="T5" fmla="*/ 8 h 121"/>
                <a:gd name="T6" fmla="*/ 13 w 308"/>
                <a:gd name="T7" fmla="*/ 55 h 121"/>
                <a:gd name="T8" fmla="*/ 39 w 308"/>
                <a:gd name="T9" fmla="*/ 116 h 121"/>
                <a:gd name="T10" fmla="*/ 94 w 308"/>
                <a:gd name="T11" fmla="*/ 102 h 121"/>
                <a:gd name="T12" fmla="*/ 284 w 308"/>
                <a:gd name="T13" fmla="*/ 50 h 121"/>
                <a:gd name="T14" fmla="*/ 304 w 308"/>
                <a:gd name="T15" fmla="*/ 31 h 121"/>
                <a:gd name="T16" fmla="*/ 291 w 308"/>
                <a:gd name="T17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21">
                  <a:moveTo>
                    <a:pt x="291" y="13"/>
                  </a:moveTo>
                  <a:cubicBezTo>
                    <a:pt x="231" y="37"/>
                    <a:pt x="134" y="36"/>
                    <a:pt x="130" y="27"/>
                  </a:cubicBezTo>
                  <a:cubicBezTo>
                    <a:pt x="124" y="15"/>
                    <a:pt x="99" y="10"/>
                    <a:pt x="82" y="8"/>
                  </a:cubicBezTo>
                  <a:cubicBezTo>
                    <a:pt x="53" y="0"/>
                    <a:pt x="25" y="22"/>
                    <a:pt x="13" y="55"/>
                  </a:cubicBezTo>
                  <a:cubicBezTo>
                    <a:pt x="0" y="84"/>
                    <a:pt x="9" y="115"/>
                    <a:pt x="39" y="116"/>
                  </a:cubicBezTo>
                  <a:cubicBezTo>
                    <a:pt x="57" y="121"/>
                    <a:pt x="77" y="115"/>
                    <a:pt x="94" y="102"/>
                  </a:cubicBezTo>
                  <a:cubicBezTo>
                    <a:pt x="102" y="96"/>
                    <a:pt x="218" y="41"/>
                    <a:pt x="284" y="50"/>
                  </a:cubicBezTo>
                  <a:cubicBezTo>
                    <a:pt x="303" y="43"/>
                    <a:pt x="303" y="34"/>
                    <a:pt x="304" y="31"/>
                  </a:cubicBezTo>
                  <a:cubicBezTo>
                    <a:pt x="305" y="28"/>
                    <a:pt x="308" y="13"/>
                    <a:pt x="29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4688" y="3214688"/>
              <a:ext cx="119063" cy="96837"/>
            </a:xfrm>
            <a:custGeom>
              <a:avLst/>
              <a:gdLst>
                <a:gd name="T0" fmla="*/ 54 w 71"/>
                <a:gd name="T1" fmla="*/ 56 h 67"/>
                <a:gd name="T2" fmla="*/ 59 w 71"/>
                <a:gd name="T3" fmla="*/ 15 h 67"/>
                <a:gd name="T4" fmla="*/ 17 w 71"/>
                <a:gd name="T5" fmla="*/ 11 h 67"/>
                <a:gd name="T6" fmla="*/ 9 w 71"/>
                <a:gd name="T7" fmla="*/ 52 h 67"/>
                <a:gd name="T8" fmla="*/ 54 w 71"/>
                <a:gd name="T9" fmla="*/ 5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7">
                  <a:moveTo>
                    <a:pt x="54" y="56"/>
                  </a:moveTo>
                  <a:cubicBezTo>
                    <a:pt x="69" y="47"/>
                    <a:pt x="71" y="28"/>
                    <a:pt x="59" y="15"/>
                  </a:cubicBezTo>
                  <a:cubicBezTo>
                    <a:pt x="50" y="2"/>
                    <a:pt x="28" y="0"/>
                    <a:pt x="17" y="11"/>
                  </a:cubicBezTo>
                  <a:cubicBezTo>
                    <a:pt x="2" y="19"/>
                    <a:pt x="0" y="39"/>
                    <a:pt x="9" y="52"/>
                  </a:cubicBezTo>
                  <a:cubicBezTo>
                    <a:pt x="19" y="63"/>
                    <a:pt x="40" y="67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0150" y="3881438"/>
              <a:ext cx="155575" cy="239712"/>
            </a:xfrm>
            <a:custGeom>
              <a:avLst/>
              <a:gdLst>
                <a:gd name="T0" fmla="*/ 80 w 93"/>
                <a:gd name="T1" fmla="*/ 112 h 163"/>
                <a:gd name="T2" fmla="*/ 51 w 93"/>
                <a:gd name="T3" fmla="*/ 3 h 163"/>
                <a:gd name="T4" fmla="*/ 12 w 93"/>
                <a:gd name="T5" fmla="*/ 95 h 163"/>
                <a:gd name="T6" fmla="*/ 42 w 93"/>
                <a:gd name="T7" fmla="*/ 162 h 163"/>
                <a:gd name="T8" fmla="*/ 80 w 93"/>
                <a:gd name="T9" fmla="*/ 1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3">
                  <a:moveTo>
                    <a:pt x="80" y="112"/>
                  </a:moveTo>
                  <a:cubicBezTo>
                    <a:pt x="66" y="80"/>
                    <a:pt x="52" y="0"/>
                    <a:pt x="51" y="3"/>
                  </a:cubicBezTo>
                  <a:cubicBezTo>
                    <a:pt x="51" y="3"/>
                    <a:pt x="36" y="66"/>
                    <a:pt x="12" y="95"/>
                  </a:cubicBezTo>
                  <a:cubicBezTo>
                    <a:pt x="0" y="120"/>
                    <a:pt x="18" y="163"/>
                    <a:pt x="42" y="162"/>
                  </a:cubicBezTo>
                  <a:cubicBezTo>
                    <a:pt x="79" y="163"/>
                    <a:pt x="93" y="140"/>
                    <a:pt x="80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0138" y="2884488"/>
              <a:ext cx="204788" cy="250825"/>
            </a:xfrm>
            <a:custGeom>
              <a:avLst/>
              <a:gdLst>
                <a:gd name="T0" fmla="*/ 0 w 122"/>
                <a:gd name="T1" fmla="*/ 3 h 170"/>
                <a:gd name="T2" fmla="*/ 25 w 122"/>
                <a:gd name="T3" fmla="*/ 43 h 170"/>
                <a:gd name="T4" fmla="*/ 44 w 122"/>
                <a:gd name="T5" fmla="*/ 104 h 170"/>
                <a:gd name="T6" fmla="*/ 54 w 122"/>
                <a:gd name="T7" fmla="*/ 170 h 170"/>
                <a:gd name="T8" fmla="*/ 92 w 122"/>
                <a:gd name="T9" fmla="*/ 154 h 170"/>
                <a:gd name="T10" fmla="*/ 103 w 122"/>
                <a:gd name="T11" fmla="*/ 143 h 170"/>
                <a:gd name="T12" fmla="*/ 121 w 122"/>
                <a:gd name="T13" fmla="*/ 135 h 170"/>
                <a:gd name="T14" fmla="*/ 102 w 122"/>
                <a:gd name="T15" fmla="*/ 116 h 170"/>
                <a:gd name="T16" fmla="*/ 41 w 122"/>
                <a:gd name="T17" fmla="*/ 44 h 170"/>
                <a:gd name="T18" fmla="*/ 14 w 122"/>
                <a:gd name="T19" fmla="*/ 17 h 170"/>
                <a:gd name="T20" fmla="*/ 1 w 122"/>
                <a:gd name="T21" fmla="*/ 0 h 170"/>
                <a:gd name="T22" fmla="*/ 0 w 122"/>
                <a:gd name="T23" fmla="*/ 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170">
                  <a:moveTo>
                    <a:pt x="0" y="3"/>
                  </a:moveTo>
                  <a:cubicBezTo>
                    <a:pt x="9" y="16"/>
                    <a:pt x="16" y="30"/>
                    <a:pt x="25" y="43"/>
                  </a:cubicBezTo>
                  <a:cubicBezTo>
                    <a:pt x="39" y="64"/>
                    <a:pt x="42" y="79"/>
                    <a:pt x="44" y="104"/>
                  </a:cubicBezTo>
                  <a:cubicBezTo>
                    <a:pt x="47" y="127"/>
                    <a:pt x="59" y="147"/>
                    <a:pt x="54" y="170"/>
                  </a:cubicBezTo>
                  <a:cubicBezTo>
                    <a:pt x="65" y="166"/>
                    <a:pt x="82" y="163"/>
                    <a:pt x="92" y="154"/>
                  </a:cubicBezTo>
                  <a:cubicBezTo>
                    <a:pt x="97" y="150"/>
                    <a:pt x="96" y="147"/>
                    <a:pt x="103" y="143"/>
                  </a:cubicBezTo>
                  <a:cubicBezTo>
                    <a:pt x="107" y="140"/>
                    <a:pt x="120" y="140"/>
                    <a:pt x="121" y="135"/>
                  </a:cubicBezTo>
                  <a:cubicBezTo>
                    <a:pt x="122" y="129"/>
                    <a:pt x="106" y="118"/>
                    <a:pt x="102" y="116"/>
                  </a:cubicBezTo>
                  <a:cubicBezTo>
                    <a:pt x="78" y="95"/>
                    <a:pt x="63" y="66"/>
                    <a:pt x="41" y="44"/>
                  </a:cubicBezTo>
                  <a:cubicBezTo>
                    <a:pt x="31" y="35"/>
                    <a:pt x="22" y="28"/>
                    <a:pt x="14" y="17"/>
                  </a:cubicBezTo>
                  <a:cubicBezTo>
                    <a:pt x="10" y="11"/>
                    <a:pt x="8" y="1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6875" y="2873375"/>
              <a:ext cx="107950" cy="261937"/>
            </a:xfrm>
            <a:custGeom>
              <a:avLst/>
              <a:gdLst>
                <a:gd name="T0" fmla="*/ 13 w 65"/>
                <a:gd name="T1" fmla="*/ 4 h 178"/>
                <a:gd name="T2" fmla="*/ 19 w 65"/>
                <a:gd name="T3" fmla="*/ 84 h 178"/>
                <a:gd name="T4" fmla="*/ 5 w 65"/>
                <a:gd name="T5" fmla="*/ 153 h 178"/>
                <a:gd name="T6" fmla="*/ 11 w 65"/>
                <a:gd name="T7" fmla="*/ 175 h 178"/>
                <a:gd name="T8" fmla="*/ 39 w 65"/>
                <a:gd name="T9" fmla="*/ 176 h 178"/>
                <a:gd name="T10" fmla="*/ 49 w 65"/>
                <a:gd name="T11" fmla="*/ 172 h 178"/>
                <a:gd name="T12" fmla="*/ 62 w 65"/>
                <a:gd name="T13" fmla="*/ 172 h 178"/>
                <a:gd name="T14" fmla="*/ 56 w 65"/>
                <a:gd name="T15" fmla="*/ 156 h 178"/>
                <a:gd name="T16" fmla="*/ 38 w 65"/>
                <a:gd name="T17" fmla="*/ 98 h 178"/>
                <a:gd name="T18" fmla="*/ 34 w 65"/>
                <a:gd name="T19" fmla="*/ 59 h 178"/>
                <a:gd name="T20" fmla="*/ 17 w 65"/>
                <a:gd name="T21" fmla="*/ 0 h 178"/>
                <a:gd name="T22" fmla="*/ 13 w 65"/>
                <a:gd name="T23" fmla="*/ 4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178">
                  <a:moveTo>
                    <a:pt x="13" y="4"/>
                  </a:moveTo>
                  <a:cubicBezTo>
                    <a:pt x="15" y="14"/>
                    <a:pt x="20" y="36"/>
                    <a:pt x="19" y="84"/>
                  </a:cubicBezTo>
                  <a:cubicBezTo>
                    <a:pt x="19" y="101"/>
                    <a:pt x="10" y="138"/>
                    <a:pt x="5" y="153"/>
                  </a:cubicBezTo>
                  <a:cubicBezTo>
                    <a:pt x="0" y="167"/>
                    <a:pt x="21" y="163"/>
                    <a:pt x="11" y="175"/>
                  </a:cubicBezTo>
                  <a:cubicBezTo>
                    <a:pt x="20" y="176"/>
                    <a:pt x="31" y="178"/>
                    <a:pt x="39" y="176"/>
                  </a:cubicBezTo>
                  <a:cubicBezTo>
                    <a:pt x="43" y="175"/>
                    <a:pt x="44" y="173"/>
                    <a:pt x="49" y="172"/>
                  </a:cubicBezTo>
                  <a:cubicBezTo>
                    <a:pt x="52" y="172"/>
                    <a:pt x="60" y="175"/>
                    <a:pt x="62" y="172"/>
                  </a:cubicBezTo>
                  <a:cubicBezTo>
                    <a:pt x="65" y="169"/>
                    <a:pt x="57" y="159"/>
                    <a:pt x="56" y="156"/>
                  </a:cubicBezTo>
                  <a:cubicBezTo>
                    <a:pt x="47" y="138"/>
                    <a:pt x="45" y="118"/>
                    <a:pt x="38" y="98"/>
                  </a:cubicBezTo>
                  <a:cubicBezTo>
                    <a:pt x="33" y="82"/>
                    <a:pt x="36" y="67"/>
                    <a:pt x="34" y="59"/>
                  </a:cubicBezTo>
                  <a:cubicBezTo>
                    <a:pt x="33" y="55"/>
                    <a:pt x="21" y="2"/>
                    <a:pt x="17" y="0"/>
                  </a:cubicBezTo>
                  <a:lnTo>
                    <a:pt x="1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8813" y="3694113"/>
              <a:ext cx="231775" cy="196850"/>
            </a:xfrm>
            <a:custGeom>
              <a:avLst/>
              <a:gdLst>
                <a:gd name="T0" fmla="*/ 122 w 138"/>
                <a:gd name="T1" fmla="*/ 0 h 134"/>
                <a:gd name="T2" fmla="*/ 79 w 138"/>
                <a:gd name="T3" fmla="*/ 30 h 134"/>
                <a:gd name="T4" fmla="*/ 26 w 138"/>
                <a:gd name="T5" fmla="*/ 109 h 134"/>
                <a:gd name="T6" fmla="*/ 83 w 138"/>
                <a:gd name="T7" fmla="*/ 113 h 134"/>
                <a:gd name="T8" fmla="*/ 124 w 138"/>
                <a:gd name="T9" fmla="*/ 43 h 134"/>
                <a:gd name="T10" fmla="*/ 137 w 138"/>
                <a:gd name="T11" fmla="*/ 10 h 134"/>
                <a:gd name="T12" fmla="*/ 122 w 138"/>
                <a:gd name="T1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134">
                  <a:moveTo>
                    <a:pt x="122" y="0"/>
                  </a:moveTo>
                  <a:cubicBezTo>
                    <a:pt x="119" y="0"/>
                    <a:pt x="82" y="28"/>
                    <a:pt x="79" y="30"/>
                  </a:cubicBezTo>
                  <a:cubicBezTo>
                    <a:pt x="61" y="41"/>
                    <a:pt x="0" y="80"/>
                    <a:pt x="26" y="109"/>
                  </a:cubicBezTo>
                  <a:cubicBezTo>
                    <a:pt x="47" y="134"/>
                    <a:pt x="74" y="120"/>
                    <a:pt x="83" y="113"/>
                  </a:cubicBezTo>
                  <a:cubicBezTo>
                    <a:pt x="91" y="109"/>
                    <a:pt x="115" y="67"/>
                    <a:pt x="124" y="43"/>
                  </a:cubicBezTo>
                  <a:cubicBezTo>
                    <a:pt x="127" y="28"/>
                    <a:pt x="138" y="13"/>
                    <a:pt x="137" y="10"/>
                  </a:cubicBezTo>
                  <a:cubicBezTo>
                    <a:pt x="134" y="3"/>
                    <a:pt x="130" y="0"/>
                    <a:pt x="1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0" y="3444875"/>
              <a:ext cx="309563" cy="277812"/>
            </a:xfrm>
            <a:custGeom>
              <a:avLst/>
              <a:gdLst>
                <a:gd name="T0" fmla="*/ 16 w 184"/>
                <a:gd name="T1" fmla="*/ 189 h 189"/>
                <a:gd name="T2" fmla="*/ 88 w 184"/>
                <a:gd name="T3" fmla="*/ 118 h 189"/>
                <a:gd name="T4" fmla="*/ 165 w 184"/>
                <a:gd name="T5" fmla="*/ 77 h 189"/>
                <a:gd name="T6" fmla="*/ 184 w 184"/>
                <a:gd name="T7" fmla="*/ 52 h 189"/>
                <a:gd name="T8" fmla="*/ 168 w 184"/>
                <a:gd name="T9" fmla="*/ 22 h 189"/>
                <a:gd name="T10" fmla="*/ 158 w 184"/>
                <a:gd name="T11" fmla="*/ 14 h 189"/>
                <a:gd name="T12" fmla="*/ 150 w 184"/>
                <a:gd name="T13" fmla="*/ 0 h 189"/>
                <a:gd name="T14" fmla="*/ 138 w 184"/>
                <a:gd name="T15" fmla="*/ 20 h 189"/>
                <a:gd name="T16" fmla="*/ 91 w 184"/>
                <a:gd name="T17" fmla="*/ 85 h 189"/>
                <a:gd name="T18" fmla="*/ 58 w 184"/>
                <a:gd name="T19" fmla="*/ 122 h 189"/>
                <a:gd name="T20" fmla="*/ 0 w 184"/>
                <a:gd name="T21" fmla="*/ 175 h 189"/>
                <a:gd name="T22" fmla="*/ 16 w 184"/>
                <a:gd name="T2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4" h="189">
                  <a:moveTo>
                    <a:pt x="16" y="189"/>
                  </a:moveTo>
                  <a:cubicBezTo>
                    <a:pt x="24" y="179"/>
                    <a:pt x="39" y="156"/>
                    <a:pt x="88" y="118"/>
                  </a:cubicBezTo>
                  <a:cubicBezTo>
                    <a:pt x="104" y="105"/>
                    <a:pt x="147" y="83"/>
                    <a:pt x="165" y="77"/>
                  </a:cubicBezTo>
                  <a:cubicBezTo>
                    <a:pt x="182" y="71"/>
                    <a:pt x="165" y="52"/>
                    <a:pt x="184" y="52"/>
                  </a:cubicBezTo>
                  <a:cubicBezTo>
                    <a:pt x="179" y="43"/>
                    <a:pt x="175" y="29"/>
                    <a:pt x="168" y="22"/>
                  </a:cubicBezTo>
                  <a:cubicBezTo>
                    <a:pt x="164" y="18"/>
                    <a:pt x="162" y="19"/>
                    <a:pt x="158" y="14"/>
                  </a:cubicBezTo>
                  <a:cubicBezTo>
                    <a:pt x="156" y="11"/>
                    <a:pt x="154" y="0"/>
                    <a:pt x="150" y="0"/>
                  </a:cubicBezTo>
                  <a:cubicBezTo>
                    <a:pt x="145" y="0"/>
                    <a:pt x="139" y="16"/>
                    <a:pt x="138" y="20"/>
                  </a:cubicBezTo>
                  <a:cubicBezTo>
                    <a:pt x="125" y="44"/>
                    <a:pt x="106" y="63"/>
                    <a:pt x="91" y="85"/>
                  </a:cubicBezTo>
                  <a:cubicBezTo>
                    <a:pt x="77" y="105"/>
                    <a:pt x="65" y="113"/>
                    <a:pt x="58" y="122"/>
                  </a:cubicBezTo>
                  <a:cubicBezTo>
                    <a:pt x="54" y="126"/>
                    <a:pt x="0" y="169"/>
                    <a:pt x="0" y="175"/>
                  </a:cubicBezTo>
                  <a:lnTo>
                    <a:pt x="16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2903538"/>
              <a:ext cx="88900" cy="111125"/>
            </a:xfrm>
            <a:custGeom>
              <a:avLst/>
              <a:gdLst>
                <a:gd name="T0" fmla="*/ 53 w 53"/>
                <a:gd name="T1" fmla="*/ 74 h 75"/>
                <a:gd name="T2" fmla="*/ 42 w 53"/>
                <a:gd name="T3" fmla="*/ 56 h 75"/>
                <a:gd name="T4" fmla="*/ 34 w 53"/>
                <a:gd name="T5" fmla="*/ 29 h 75"/>
                <a:gd name="T6" fmla="*/ 30 w 53"/>
                <a:gd name="T7" fmla="*/ 0 h 75"/>
                <a:gd name="T8" fmla="*/ 13 w 53"/>
                <a:gd name="T9" fmla="*/ 7 h 75"/>
                <a:gd name="T10" fmla="*/ 8 w 53"/>
                <a:gd name="T11" fmla="*/ 12 h 75"/>
                <a:gd name="T12" fmla="*/ 0 w 53"/>
                <a:gd name="T13" fmla="*/ 16 h 75"/>
                <a:gd name="T14" fmla="*/ 9 w 53"/>
                <a:gd name="T15" fmla="*/ 24 h 75"/>
                <a:gd name="T16" fmla="*/ 36 w 53"/>
                <a:gd name="T17" fmla="*/ 56 h 75"/>
                <a:gd name="T18" fmla="*/ 47 w 53"/>
                <a:gd name="T19" fmla="*/ 67 h 75"/>
                <a:gd name="T20" fmla="*/ 53 w 53"/>
                <a:gd name="T21" fmla="*/ 75 h 75"/>
                <a:gd name="T22" fmla="*/ 53 w 53"/>
                <a:gd name="T23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5">
                  <a:moveTo>
                    <a:pt x="53" y="74"/>
                  </a:moveTo>
                  <a:cubicBezTo>
                    <a:pt x="49" y="68"/>
                    <a:pt x="46" y="62"/>
                    <a:pt x="42" y="56"/>
                  </a:cubicBezTo>
                  <a:cubicBezTo>
                    <a:pt x="36" y="47"/>
                    <a:pt x="35" y="40"/>
                    <a:pt x="34" y="29"/>
                  </a:cubicBezTo>
                  <a:cubicBezTo>
                    <a:pt x="33" y="19"/>
                    <a:pt x="28" y="11"/>
                    <a:pt x="30" y="0"/>
                  </a:cubicBezTo>
                  <a:cubicBezTo>
                    <a:pt x="25" y="2"/>
                    <a:pt x="17" y="4"/>
                    <a:pt x="13" y="7"/>
                  </a:cubicBezTo>
                  <a:cubicBezTo>
                    <a:pt x="11" y="9"/>
                    <a:pt x="11" y="11"/>
                    <a:pt x="8" y="12"/>
                  </a:cubicBezTo>
                  <a:cubicBezTo>
                    <a:pt x="6" y="13"/>
                    <a:pt x="1" y="13"/>
                    <a:pt x="0" y="16"/>
                  </a:cubicBezTo>
                  <a:cubicBezTo>
                    <a:pt x="0" y="18"/>
                    <a:pt x="7" y="23"/>
                    <a:pt x="9" y="24"/>
                  </a:cubicBezTo>
                  <a:cubicBezTo>
                    <a:pt x="19" y="33"/>
                    <a:pt x="26" y="46"/>
                    <a:pt x="36" y="56"/>
                  </a:cubicBezTo>
                  <a:cubicBezTo>
                    <a:pt x="40" y="60"/>
                    <a:pt x="44" y="63"/>
                    <a:pt x="47" y="67"/>
                  </a:cubicBezTo>
                  <a:cubicBezTo>
                    <a:pt x="49" y="70"/>
                    <a:pt x="50" y="74"/>
                    <a:pt x="53" y="75"/>
                  </a:cubicBezTo>
                  <a:lnTo>
                    <a:pt x="53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24313" y="3806825"/>
              <a:ext cx="206375" cy="198437"/>
            </a:xfrm>
            <a:custGeom>
              <a:avLst/>
              <a:gdLst>
                <a:gd name="T0" fmla="*/ 63 w 123"/>
                <a:gd name="T1" fmla="*/ 135 h 135"/>
                <a:gd name="T2" fmla="*/ 111 w 123"/>
                <a:gd name="T3" fmla="*/ 56 h 135"/>
                <a:gd name="T4" fmla="*/ 44 w 123"/>
                <a:gd name="T5" fmla="*/ 4 h 135"/>
                <a:gd name="T6" fmla="*/ 0 w 123"/>
                <a:gd name="T7" fmla="*/ 79 h 135"/>
                <a:gd name="T8" fmla="*/ 63 w 12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35">
                  <a:moveTo>
                    <a:pt x="63" y="135"/>
                  </a:moveTo>
                  <a:cubicBezTo>
                    <a:pt x="96" y="135"/>
                    <a:pt x="123" y="80"/>
                    <a:pt x="111" y="56"/>
                  </a:cubicBezTo>
                  <a:cubicBezTo>
                    <a:pt x="105" y="33"/>
                    <a:pt x="58" y="0"/>
                    <a:pt x="44" y="4"/>
                  </a:cubicBezTo>
                  <a:cubicBezTo>
                    <a:pt x="34" y="0"/>
                    <a:pt x="1" y="35"/>
                    <a:pt x="0" y="79"/>
                  </a:cubicBezTo>
                  <a:cubicBezTo>
                    <a:pt x="1" y="100"/>
                    <a:pt x="12" y="135"/>
                    <a:pt x="63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2150" y="3408363"/>
              <a:ext cx="47625" cy="44450"/>
            </a:xfrm>
            <a:custGeom>
              <a:avLst/>
              <a:gdLst>
                <a:gd name="T0" fmla="*/ 4 w 29"/>
                <a:gd name="T1" fmla="*/ 24 h 31"/>
                <a:gd name="T2" fmla="*/ 22 w 29"/>
                <a:gd name="T3" fmla="*/ 25 h 31"/>
                <a:gd name="T4" fmla="*/ 24 w 29"/>
                <a:gd name="T5" fmla="*/ 7 h 31"/>
                <a:gd name="T6" fmla="*/ 6 w 29"/>
                <a:gd name="T7" fmla="*/ 4 h 31"/>
                <a:gd name="T8" fmla="*/ 4 w 29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4" y="24"/>
                  </a:moveTo>
                  <a:cubicBezTo>
                    <a:pt x="8" y="30"/>
                    <a:pt x="16" y="31"/>
                    <a:pt x="22" y="25"/>
                  </a:cubicBezTo>
                  <a:cubicBezTo>
                    <a:pt x="28" y="22"/>
                    <a:pt x="29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036888"/>
              <a:ext cx="47625" cy="42862"/>
            </a:xfrm>
            <a:custGeom>
              <a:avLst/>
              <a:gdLst>
                <a:gd name="T0" fmla="*/ 4 w 28"/>
                <a:gd name="T1" fmla="*/ 23 h 30"/>
                <a:gd name="T2" fmla="*/ 22 w 28"/>
                <a:gd name="T3" fmla="*/ 25 h 30"/>
                <a:gd name="T4" fmla="*/ 24 w 28"/>
                <a:gd name="T5" fmla="*/ 7 h 30"/>
                <a:gd name="T6" fmla="*/ 6 w 28"/>
                <a:gd name="T7" fmla="*/ 4 h 30"/>
                <a:gd name="T8" fmla="*/ 4 w 28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4" y="23"/>
                  </a:moveTo>
                  <a:cubicBezTo>
                    <a:pt x="8" y="29"/>
                    <a:pt x="16" y="30"/>
                    <a:pt x="22" y="25"/>
                  </a:cubicBezTo>
                  <a:cubicBezTo>
                    <a:pt x="28" y="21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1000" y="3805238"/>
              <a:ext cx="66675" cy="61912"/>
            </a:xfrm>
            <a:custGeom>
              <a:avLst/>
              <a:gdLst>
                <a:gd name="T0" fmla="*/ 6 w 39"/>
                <a:gd name="T1" fmla="*/ 32 h 42"/>
                <a:gd name="T2" fmla="*/ 30 w 39"/>
                <a:gd name="T3" fmla="*/ 35 h 42"/>
                <a:gd name="T4" fmla="*/ 33 w 39"/>
                <a:gd name="T5" fmla="*/ 10 h 42"/>
                <a:gd name="T6" fmla="*/ 9 w 39"/>
                <a:gd name="T7" fmla="*/ 6 h 42"/>
                <a:gd name="T8" fmla="*/ 6 w 39"/>
                <a:gd name="T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2">
                  <a:moveTo>
                    <a:pt x="6" y="32"/>
                  </a:moveTo>
                  <a:cubicBezTo>
                    <a:pt x="11" y="41"/>
                    <a:pt x="23" y="42"/>
                    <a:pt x="30" y="35"/>
                  </a:cubicBezTo>
                  <a:cubicBezTo>
                    <a:pt x="38" y="30"/>
                    <a:pt x="39" y="17"/>
                    <a:pt x="33" y="10"/>
                  </a:cubicBezTo>
                  <a:cubicBezTo>
                    <a:pt x="28" y="2"/>
                    <a:pt x="16" y="0"/>
                    <a:pt x="9" y="6"/>
                  </a:cubicBezTo>
                  <a:cubicBezTo>
                    <a:pt x="2" y="12"/>
                    <a:pt x="0" y="24"/>
                    <a:pt x="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1325" y="3705225"/>
              <a:ext cx="23813" cy="22225"/>
            </a:xfrm>
            <a:custGeom>
              <a:avLst/>
              <a:gdLst>
                <a:gd name="T0" fmla="*/ 3 w 14"/>
                <a:gd name="T1" fmla="*/ 12 h 15"/>
                <a:gd name="T2" fmla="*/ 11 w 14"/>
                <a:gd name="T3" fmla="*/ 12 h 15"/>
                <a:gd name="T4" fmla="*/ 12 w 14"/>
                <a:gd name="T5" fmla="*/ 4 h 15"/>
                <a:gd name="T6" fmla="*/ 3 w 14"/>
                <a:gd name="T7" fmla="*/ 2 h 15"/>
                <a:gd name="T8" fmla="*/ 3 w 14"/>
                <a:gd name="T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3" y="12"/>
                  </a:moveTo>
                  <a:cubicBezTo>
                    <a:pt x="4" y="14"/>
                    <a:pt x="8" y="15"/>
                    <a:pt x="11" y="12"/>
                  </a:cubicBezTo>
                  <a:cubicBezTo>
                    <a:pt x="14" y="11"/>
                    <a:pt x="14" y="6"/>
                    <a:pt x="12" y="4"/>
                  </a:cubicBezTo>
                  <a:cubicBezTo>
                    <a:pt x="10" y="1"/>
                    <a:pt x="6" y="0"/>
                    <a:pt x="3" y="2"/>
                  </a:cubicBezTo>
                  <a:cubicBezTo>
                    <a:pt x="1" y="4"/>
                    <a:pt x="0" y="9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4800" y="3576638"/>
              <a:ext cx="20638" cy="22225"/>
            </a:xfrm>
            <a:custGeom>
              <a:avLst/>
              <a:gdLst>
                <a:gd name="T0" fmla="*/ 2 w 13"/>
                <a:gd name="T1" fmla="*/ 11 h 15"/>
                <a:gd name="T2" fmla="*/ 10 w 13"/>
                <a:gd name="T3" fmla="*/ 12 h 15"/>
                <a:gd name="T4" fmla="*/ 11 w 13"/>
                <a:gd name="T5" fmla="*/ 3 h 15"/>
                <a:gd name="T6" fmla="*/ 3 w 13"/>
                <a:gd name="T7" fmla="*/ 2 h 15"/>
                <a:gd name="T8" fmla="*/ 2 w 13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2" y="11"/>
                  </a:moveTo>
                  <a:cubicBezTo>
                    <a:pt x="4" y="14"/>
                    <a:pt x="8" y="15"/>
                    <a:pt x="10" y="12"/>
                  </a:cubicBezTo>
                  <a:cubicBezTo>
                    <a:pt x="13" y="10"/>
                    <a:pt x="13" y="6"/>
                    <a:pt x="11" y="3"/>
                  </a:cubicBezTo>
                  <a:cubicBezTo>
                    <a:pt x="9" y="1"/>
                    <a:pt x="5" y="0"/>
                    <a:pt x="3" y="2"/>
                  </a:cubicBezTo>
                  <a:cubicBezTo>
                    <a:pt x="1" y="4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2763838"/>
              <a:ext cx="49213" cy="42862"/>
            </a:xfrm>
            <a:custGeom>
              <a:avLst/>
              <a:gdLst>
                <a:gd name="T0" fmla="*/ 5 w 29"/>
                <a:gd name="T1" fmla="*/ 23 h 30"/>
                <a:gd name="T2" fmla="*/ 23 w 29"/>
                <a:gd name="T3" fmla="*/ 25 h 30"/>
                <a:gd name="T4" fmla="*/ 24 w 29"/>
                <a:gd name="T5" fmla="*/ 7 h 30"/>
                <a:gd name="T6" fmla="*/ 7 w 29"/>
                <a:gd name="T7" fmla="*/ 4 h 30"/>
                <a:gd name="T8" fmla="*/ 5 w 29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5" y="23"/>
                  </a:moveTo>
                  <a:cubicBezTo>
                    <a:pt x="9" y="29"/>
                    <a:pt x="17" y="30"/>
                    <a:pt x="23" y="25"/>
                  </a:cubicBezTo>
                  <a:cubicBezTo>
                    <a:pt x="28" y="21"/>
                    <a:pt x="29" y="12"/>
                    <a:pt x="24" y="7"/>
                  </a:cubicBezTo>
                  <a:cubicBezTo>
                    <a:pt x="21" y="1"/>
                    <a:pt x="12" y="0"/>
                    <a:pt x="7" y="4"/>
                  </a:cubicBezTo>
                  <a:cubicBezTo>
                    <a:pt x="2" y="8"/>
                    <a:pt x="0" y="17"/>
                    <a:pt x="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5800" y="3594100"/>
              <a:ext cx="46038" cy="46037"/>
            </a:xfrm>
            <a:custGeom>
              <a:avLst/>
              <a:gdLst>
                <a:gd name="T0" fmla="*/ 4 w 28"/>
                <a:gd name="T1" fmla="*/ 24 h 31"/>
                <a:gd name="T2" fmla="*/ 22 w 28"/>
                <a:gd name="T3" fmla="*/ 26 h 31"/>
                <a:gd name="T4" fmla="*/ 24 w 28"/>
                <a:gd name="T5" fmla="*/ 7 h 31"/>
                <a:gd name="T6" fmla="*/ 6 w 28"/>
                <a:gd name="T7" fmla="*/ 4 h 31"/>
                <a:gd name="T8" fmla="*/ 4 w 2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1">
                  <a:moveTo>
                    <a:pt x="4" y="24"/>
                  </a:moveTo>
                  <a:cubicBezTo>
                    <a:pt x="8" y="30"/>
                    <a:pt x="16" y="31"/>
                    <a:pt x="22" y="26"/>
                  </a:cubicBezTo>
                  <a:cubicBezTo>
                    <a:pt x="27" y="22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1" y="9"/>
                    <a:pt x="0" y="18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92675" y="3071813"/>
              <a:ext cx="663575" cy="563562"/>
            </a:xfrm>
            <a:custGeom>
              <a:avLst/>
              <a:gdLst>
                <a:gd name="T0" fmla="*/ 63 w 395"/>
                <a:gd name="T1" fmla="*/ 294 h 384"/>
                <a:gd name="T2" fmla="*/ 305 w 395"/>
                <a:gd name="T3" fmla="*/ 319 h 384"/>
                <a:gd name="T4" fmla="*/ 330 w 395"/>
                <a:gd name="T5" fmla="*/ 90 h 384"/>
                <a:gd name="T6" fmla="*/ 88 w 395"/>
                <a:gd name="T7" fmla="*/ 52 h 384"/>
                <a:gd name="T8" fmla="*/ 63 w 395"/>
                <a:gd name="T9" fmla="*/ 29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" h="384">
                  <a:moveTo>
                    <a:pt x="63" y="294"/>
                  </a:moveTo>
                  <a:cubicBezTo>
                    <a:pt x="114" y="370"/>
                    <a:pt x="229" y="384"/>
                    <a:pt x="305" y="319"/>
                  </a:cubicBezTo>
                  <a:cubicBezTo>
                    <a:pt x="382" y="269"/>
                    <a:pt x="395" y="153"/>
                    <a:pt x="330" y="90"/>
                  </a:cubicBezTo>
                  <a:cubicBezTo>
                    <a:pt x="279" y="14"/>
                    <a:pt x="164" y="0"/>
                    <a:pt x="88" y="52"/>
                  </a:cubicBezTo>
                  <a:cubicBezTo>
                    <a:pt x="25" y="103"/>
                    <a:pt x="0" y="218"/>
                    <a:pt x="63" y="2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1563" y="3270250"/>
              <a:ext cx="277813" cy="309562"/>
            </a:xfrm>
            <a:custGeom>
              <a:avLst/>
              <a:gdLst>
                <a:gd name="T0" fmla="*/ 26 w 166"/>
                <a:gd name="T1" fmla="*/ 161 h 211"/>
                <a:gd name="T2" fmla="*/ 128 w 166"/>
                <a:gd name="T3" fmla="*/ 175 h 211"/>
                <a:gd name="T4" fmla="*/ 139 w 166"/>
                <a:gd name="T5" fmla="*/ 49 h 211"/>
                <a:gd name="T6" fmla="*/ 37 w 166"/>
                <a:gd name="T7" fmla="*/ 28 h 211"/>
                <a:gd name="T8" fmla="*/ 26 w 166"/>
                <a:gd name="T9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211">
                  <a:moveTo>
                    <a:pt x="26" y="161"/>
                  </a:moveTo>
                  <a:cubicBezTo>
                    <a:pt x="48" y="204"/>
                    <a:pt x="96" y="211"/>
                    <a:pt x="128" y="175"/>
                  </a:cubicBezTo>
                  <a:cubicBezTo>
                    <a:pt x="160" y="148"/>
                    <a:pt x="166" y="84"/>
                    <a:pt x="139" y="49"/>
                  </a:cubicBezTo>
                  <a:cubicBezTo>
                    <a:pt x="117" y="7"/>
                    <a:pt x="69" y="0"/>
                    <a:pt x="37" y="28"/>
                  </a:cubicBezTo>
                  <a:cubicBezTo>
                    <a:pt x="10" y="56"/>
                    <a:pt x="0" y="119"/>
                    <a:pt x="26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2575" y="3278188"/>
              <a:ext cx="382588" cy="179387"/>
            </a:xfrm>
            <a:custGeom>
              <a:avLst/>
              <a:gdLst>
                <a:gd name="T0" fmla="*/ 19 w 228"/>
                <a:gd name="T1" fmla="*/ 96 h 122"/>
                <a:gd name="T2" fmla="*/ 92 w 228"/>
                <a:gd name="T3" fmla="*/ 105 h 122"/>
                <a:gd name="T4" fmla="*/ 196 w 228"/>
                <a:gd name="T5" fmla="*/ 94 h 122"/>
                <a:gd name="T6" fmla="*/ 226 w 228"/>
                <a:gd name="T7" fmla="*/ 84 h 122"/>
                <a:gd name="T8" fmla="*/ 201 w 228"/>
                <a:gd name="T9" fmla="*/ 67 h 122"/>
                <a:gd name="T10" fmla="*/ 87 w 228"/>
                <a:gd name="T11" fmla="*/ 30 h 122"/>
                <a:gd name="T12" fmla="*/ 27 w 228"/>
                <a:gd name="T13" fmla="*/ 17 h 122"/>
                <a:gd name="T14" fmla="*/ 19 w 228"/>
                <a:gd name="T15" fmla="*/ 9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" h="122">
                  <a:moveTo>
                    <a:pt x="19" y="96"/>
                  </a:moveTo>
                  <a:cubicBezTo>
                    <a:pt x="35" y="121"/>
                    <a:pt x="43" y="122"/>
                    <a:pt x="92" y="105"/>
                  </a:cubicBezTo>
                  <a:cubicBezTo>
                    <a:pt x="100" y="99"/>
                    <a:pt x="144" y="80"/>
                    <a:pt x="196" y="94"/>
                  </a:cubicBezTo>
                  <a:cubicBezTo>
                    <a:pt x="218" y="98"/>
                    <a:pt x="225" y="94"/>
                    <a:pt x="226" y="84"/>
                  </a:cubicBezTo>
                  <a:cubicBezTo>
                    <a:pt x="227" y="79"/>
                    <a:pt x="228" y="67"/>
                    <a:pt x="201" y="67"/>
                  </a:cubicBezTo>
                  <a:cubicBezTo>
                    <a:pt x="141" y="72"/>
                    <a:pt x="94" y="36"/>
                    <a:pt x="87" y="30"/>
                  </a:cubicBezTo>
                  <a:cubicBezTo>
                    <a:pt x="72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0713" y="3230563"/>
              <a:ext cx="768350" cy="130175"/>
            </a:xfrm>
            <a:custGeom>
              <a:avLst/>
              <a:gdLst>
                <a:gd name="T0" fmla="*/ 426 w 458"/>
                <a:gd name="T1" fmla="*/ 17 h 89"/>
                <a:gd name="T2" fmla="*/ 309 w 458"/>
                <a:gd name="T3" fmla="*/ 17 h 89"/>
                <a:gd name="T4" fmla="*/ 52 w 458"/>
                <a:gd name="T5" fmla="*/ 33 h 89"/>
                <a:gd name="T6" fmla="*/ 8 w 458"/>
                <a:gd name="T7" fmla="*/ 43 h 89"/>
                <a:gd name="T8" fmla="*/ 47 w 458"/>
                <a:gd name="T9" fmla="*/ 53 h 89"/>
                <a:gd name="T10" fmla="*/ 302 w 458"/>
                <a:gd name="T11" fmla="*/ 72 h 89"/>
                <a:gd name="T12" fmla="*/ 418 w 458"/>
                <a:gd name="T13" fmla="*/ 75 h 89"/>
                <a:gd name="T14" fmla="*/ 426 w 458"/>
                <a:gd name="T15" fmla="*/ 1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8" h="89">
                  <a:moveTo>
                    <a:pt x="426" y="17"/>
                  </a:moveTo>
                  <a:cubicBezTo>
                    <a:pt x="400" y="0"/>
                    <a:pt x="345" y="0"/>
                    <a:pt x="309" y="17"/>
                  </a:cubicBezTo>
                  <a:cubicBezTo>
                    <a:pt x="296" y="22"/>
                    <a:pt x="136" y="39"/>
                    <a:pt x="52" y="33"/>
                  </a:cubicBezTo>
                  <a:cubicBezTo>
                    <a:pt x="19" y="36"/>
                    <a:pt x="8" y="40"/>
                    <a:pt x="8" y="43"/>
                  </a:cubicBezTo>
                  <a:cubicBezTo>
                    <a:pt x="7" y="47"/>
                    <a:pt x="0" y="49"/>
                    <a:pt x="47" y="53"/>
                  </a:cubicBezTo>
                  <a:cubicBezTo>
                    <a:pt x="141" y="45"/>
                    <a:pt x="291" y="67"/>
                    <a:pt x="302" y="72"/>
                  </a:cubicBezTo>
                  <a:cubicBezTo>
                    <a:pt x="328" y="89"/>
                    <a:pt x="383" y="89"/>
                    <a:pt x="418" y="75"/>
                  </a:cubicBezTo>
                  <a:cubicBezTo>
                    <a:pt x="448" y="62"/>
                    <a:pt x="458" y="34"/>
                    <a:pt x="4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050" y="3082925"/>
              <a:ext cx="196850" cy="184150"/>
            </a:xfrm>
            <a:custGeom>
              <a:avLst/>
              <a:gdLst>
                <a:gd name="T0" fmla="*/ 19 w 118"/>
                <a:gd name="T1" fmla="*/ 96 h 125"/>
                <a:gd name="T2" fmla="*/ 92 w 118"/>
                <a:gd name="T3" fmla="*/ 104 h 125"/>
                <a:gd name="T4" fmla="*/ 99 w 118"/>
                <a:gd name="T5" fmla="*/ 29 h 125"/>
                <a:gd name="T6" fmla="*/ 26 w 118"/>
                <a:gd name="T7" fmla="*/ 17 h 125"/>
                <a:gd name="T8" fmla="*/ 19 w 118"/>
                <a:gd name="T9" fmla="*/ 9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25">
                  <a:moveTo>
                    <a:pt x="19" y="96"/>
                  </a:moveTo>
                  <a:cubicBezTo>
                    <a:pt x="34" y="121"/>
                    <a:pt x="69" y="125"/>
                    <a:pt x="92" y="104"/>
                  </a:cubicBezTo>
                  <a:cubicBezTo>
                    <a:pt x="114" y="88"/>
                    <a:pt x="118" y="50"/>
                    <a:pt x="99" y="29"/>
                  </a:cubicBezTo>
                  <a:cubicBezTo>
                    <a:pt x="84" y="4"/>
                    <a:pt x="49" y="0"/>
                    <a:pt x="26" y="17"/>
                  </a:cubicBezTo>
                  <a:cubicBezTo>
                    <a:pt x="7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2805113"/>
              <a:ext cx="200025" cy="185737"/>
            </a:xfrm>
            <a:custGeom>
              <a:avLst/>
              <a:gdLst>
                <a:gd name="T0" fmla="*/ 19 w 119"/>
                <a:gd name="T1" fmla="*/ 96 h 126"/>
                <a:gd name="T2" fmla="*/ 92 w 119"/>
                <a:gd name="T3" fmla="*/ 104 h 126"/>
                <a:gd name="T4" fmla="*/ 100 w 119"/>
                <a:gd name="T5" fmla="*/ 30 h 126"/>
                <a:gd name="T6" fmla="*/ 27 w 119"/>
                <a:gd name="T7" fmla="*/ 17 h 126"/>
                <a:gd name="T8" fmla="*/ 19 w 119"/>
                <a:gd name="T9" fmla="*/ 9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6">
                  <a:moveTo>
                    <a:pt x="19" y="96"/>
                  </a:moveTo>
                  <a:cubicBezTo>
                    <a:pt x="35" y="121"/>
                    <a:pt x="69" y="126"/>
                    <a:pt x="92" y="104"/>
                  </a:cubicBezTo>
                  <a:cubicBezTo>
                    <a:pt x="115" y="88"/>
                    <a:pt x="119" y="50"/>
                    <a:pt x="100" y="30"/>
                  </a:cubicBezTo>
                  <a:cubicBezTo>
                    <a:pt x="84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0138" y="2890838"/>
              <a:ext cx="66675" cy="63500"/>
            </a:xfrm>
            <a:custGeom>
              <a:avLst/>
              <a:gdLst>
                <a:gd name="T0" fmla="*/ 6 w 40"/>
                <a:gd name="T1" fmla="*/ 33 h 43"/>
                <a:gd name="T2" fmla="*/ 31 w 40"/>
                <a:gd name="T3" fmla="*/ 36 h 43"/>
                <a:gd name="T4" fmla="*/ 34 w 40"/>
                <a:gd name="T5" fmla="*/ 10 h 43"/>
                <a:gd name="T6" fmla="*/ 9 w 40"/>
                <a:gd name="T7" fmla="*/ 6 h 43"/>
                <a:gd name="T8" fmla="*/ 6 w 40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6" y="33"/>
                  </a:moveTo>
                  <a:cubicBezTo>
                    <a:pt x="12" y="41"/>
                    <a:pt x="23" y="43"/>
                    <a:pt x="31" y="36"/>
                  </a:cubicBezTo>
                  <a:cubicBezTo>
                    <a:pt x="39" y="30"/>
                    <a:pt x="40" y="17"/>
                    <a:pt x="34" y="10"/>
                  </a:cubicBezTo>
                  <a:cubicBezTo>
                    <a:pt x="29" y="1"/>
                    <a:pt x="17" y="0"/>
                    <a:pt x="9" y="6"/>
                  </a:cubicBezTo>
                  <a:cubicBezTo>
                    <a:pt x="2" y="11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7388" y="3349625"/>
              <a:ext cx="203200" cy="149225"/>
            </a:xfrm>
            <a:custGeom>
              <a:avLst/>
              <a:gdLst>
                <a:gd name="T0" fmla="*/ 0 w 121"/>
                <a:gd name="T1" fmla="*/ 43 h 102"/>
                <a:gd name="T2" fmla="*/ 27 w 121"/>
                <a:gd name="T3" fmla="*/ 81 h 102"/>
                <a:gd name="T4" fmla="*/ 94 w 121"/>
                <a:gd name="T5" fmla="*/ 92 h 102"/>
                <a:gd name="T6" fmla="*/ 105 w 121"/>
                <a:gd name="T7" fmla="*/ 20 h 102"/>
                <a:gd name="T8" fmla="*/ 36 w 121"/>
                <a:gd name="T9" fmla="*/ 9 h 102"/>
                <a:gd name="T10" fmla="*/ 0 w 121"/>
                <a:gd name="T11" fmla="*/ 4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102">
                  <a:moveTo>
                    <a:pt x="0" y="43"/>
                  </a:moveTo>
                  <a:cubicBezTo>
                    <a:pt x="0" y="56"/>
                    <a:pt x="22" y="74"/>
                    <a:pt x="27" y="81"/>
                  </a:cubicBezTo>
                  <a:cubicBezTo>
                    <a:pt x="43" y="98"/>
                    <a:pt x="73" y="102"/>
                    <a:pt x="94" y="92"/>
                  </a:cubicBezTo>
                  <a:cubicBezTo>
                    <a:pt x="114" y="78"/>
                    <a:pt x="121" y="38"/>
                    <a:pt x="105" y="20"/>
                  </a:cubicBezTo>
                  <a:cubicBezTo>
                    <a:pt x="87" y="0"/>
                    <a:pt x="56" y="4"/>
                    <a:pt x="36" y="9"/>
                  </a:cubicBezTo>
                  <a:cubicBezTo>
                    <a:pt x="20" y="15"/>
                    <a:pt x="3" y="24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7913" y="3009900"/>
              <a:ext cx="77788" cy="73025"/>
            </a:xfrm>
            <a:custGeom>
              <a:avLst/>
              <a:gdLst>
                <a:gd name="T0" fmla="*/ 8 w 47"/>
                <a:gd name="T1" fmla="*/ 38 h 50"/>
                <a:gd name="T2" fmla="*/ 36 w 47"/>
                <a:gd name="T3" fmla="*/ 42 h 50"/>
                <a:gd name="T4" fmla="*/ 39 w 47"/>
                <a:gd name="T5" fmla="*/ 12 h 50"/>
                <a:gd name="T6" fmla="*/ 10 w 47"/>
                <a:gd name="T7" fmla="*/ 7 h 50"/>
                <a:gd name="T8" fmla="*/ 8 w 47"/>
                <a:gd name="T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8" y="38"/>
                  </a:moveTo>
                  <a:cubicBezTo>
                    <a:pt x="14" y="48"/>
                    <a:pt x="27" y="50"/>
                    <a:pt x="36" y="42"/>
                  </a:cubicBezTo>
                  <a:cubicBezTo>
                    <a:pt x="46" y="35"/>
                    <a:pt x="47" y="20"/>
                    <a:pt x="39" y="12"/>
                  </a:cubicBezTo>
                  <a:cubicBezTo>
                    <a:pt x="33" y="2"/>
                    <a:pt x="20" y="0"/>
                    <a:pt x="10" y="7"/>
                  </a:cubicBezTo>
                  <a:cubicBezTo>
                    <a:pt x="3" y="14"/>
                    <a:pt x="0" y="28"/>
                    <a:pt x="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4988" y="3683000"/>
              <a:ext cx="322263" cy="365125"/>
            </a:xfrm>
            <a:custGeom>
              <a:avLst/>
              <a:gdLst>
                <a:gd name="T0" fmla="*/ 1 w 192"/>
                <a:gd name="T1" fmla="*/ 24 h 249"/>
                <a:gd name="T2" fmla="*/ 26 w 192"/>
                <a:gd name="T3" fmla="*/ 70 h 249"/>
                <a:gd name="T4" fmla="*/ 168 w 192"/>
                <a:gd name="T5" fmla="*/ 149 h 249"/>
                <a:gd name="T6" fmla="*/ 123 w 192"/>
                <a:gd name="T7" fmla="*/ 19 h 249"/>
                <a:gd name="T8" fmla="*/ 38 w 192"/>
                <a:gd name="T9" fmla="*/ 15 h 249"/>
                <a:gd name="T10" fmla="*/ 7 w 192"/>
                <a:gd name="T11" fmla="*/ 7 h 249"/>
                <a:gd name="T12" fmla="*/ 1 w 192"/>
                <a:gd name="T13" fmla="*/ 2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49">
                  <a:moveTo>
                    <a:pt x="1" y="24"/>
                  </a:moveTo>
                  <a:cubicBezTo>
                    <a:pt x="1" y="28"/>
                    <a:pt x="23" y="67"/>
                    <a:pt x="26" y="70"/>
                  </a:cubicBezTo>
                  <a:cubicBezTo>
                    <a:pt x="32" y="80"/>
                    <a:pt x="86" y="249"/>
                    <a:pt x="168" y="149"/>
                  </a:cubicBezTo>
                  <a:cubicBezTo>
                    <a:pt x="192" y="104"/>
                    <a:pt x="185" y="50"/>
                    <a:pt x="123" y="19"/>
                  </a:cubicBezTo>
                  <a:cubicBezTo>
                    <a:pt x="82" y="0"/>
                    <a:pt x="61" y="19"/>
                    <a:pt x="38" y="15"/>
                  </a:cubicBezTo>
                  <a:cubicBezTo>
                    <a:pt x="22" y="10"/>
                    <a:pt x="9" y="5"/>
                    <a:pt x="7" y="7"/>
                  </a:cubicBezTo>
                  <a:cubicBezTo>
                    <a:pt x="2" y="12"/>
                    <a:pt x="0" y="16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22925" y="3119438"/>
              <a:ext cx="96838" cy="82550"/>
            </a:xfrm>
            <a:custGeom>
              <a:avLst/>
              <a:gdLst>
                <a:gd name="T0" fmla="*/ 6 w 58"/>
                <a:gd name="T1" fmla="*/ 44 h 56"/>
                <a:gd name="T2" fmla="*/ 43 w 58"/>
                <a:gd name="T3" fmla="*/ 47 h 56"/>
                <a:gd name="T4" fmla="*/ 52 w 58"/>
                <a:gd name="T5" fmla="*/ 16 h 56"/>
                <a:gd name="T6" fmla="*/ 22 w 58"/>
                <a:gd name="T7" fmla="*/ 5 h 56"/>
                <a:gd name="T8" fmla="*/ 6 w 58"/>
                <a:gd name="T9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6">
                  <a:moveTo>
                    <a:pt x="6" y="44"/>
                  </a:moveTo>
                  <a:cubicBezTo>
                    <a:pt x="10" y="56"/>
                    <a:pt x="31" y="54"/>
                    <a:pt x="43" y="47"/>
                  </a:cubicBezTo>
                  <a:cubicBezTo>
                    <a:pt x="53" y="42"/>
                    <a:pt x="58" y="26"/>
                    <a:pt x="52" y="16"/>
                  </a:cubicBezTo>
                  <a:cubicBezTo>
                    <a:pt x="47" y="5"/>
                    <a:pt x="33" y="0"/>
                    <a:pt x="22" y="5"/>
                  </a:cubicBezTo>
                  <a:cubicBezTo>
                    <a:pt x="13" y="11"/>
                    <a:pt x="0" y="32"/>
                    <a:pt x="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2488" y="3333750"/>
              <a:ext cx="520700" cy="322262"/>
            </a:xfrm>
            <a:custGeom>
              <a:avLst/>
              <a:gdLst>
                <a:gd name="T0" fmla="*/ 34 w 310"/>
                <a:gd name="T1" fmla="*/ 212 h 219"/>
                <a:gd name="T2" fmla="*/ 186 w 310"/>
                <a:gd name="T3" fmla="*/ 135 h 219"/>
                <a:gd name="T4" fmla="*/ 250 w 310"/>
                <a:gd name="T5" fmla="*/ 136 h 219"/>
                <a:gd name="T6" fmla="*/ 298 w 310"/>
                <a:gd name="T7" fmla="*/ 59 h 219"/>
                <a:gd name="T8" fmla="*/ 218 w 310"/>
                <a:gd name="T9" fmla="*/ 11 h 219"/>
                <a:gd name="T10" fmla="*/ 171 w 310"/>
                <a:gd name="T11" fmla="*/ 46 h 219"/>
                <a:gd name="T12" fmla="*/ 16 w 310"/>
                <a:gd name="T13" fmla="*/ 172 h 219"/>
                <a:gd name="T14" fmla="*/ 7 w 310"/>
                <a:gd name="T15" fmla="*/ 199 h 219"/>
                <a:gd name="T16" fmla="*/ 34 w 310"/>
                <a:gd name="T17" fmla="*/ 21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19">
                  <a:moveTo>
                    <a:pt x="34" y="212"/>
                  </a:moveTo>
                  <a:cubicBezTo>
                    <a:pt x="81" y="165"/>
                    <a:pt x="175" y="128"/>
                    <a:pt x="186" y="135"/>
                  </a:cubicBezTo>
                  <a:cubicBezTo>
                    <a:pt x="202" y="145"/>
                    <a:pt x="231" y="140"/>
                    <a:pt x="250" y="136"/>
                  </a:cubicBezTo>
                  <a:cubicBezTo>
                    <a:pt x="286" y="132"/>
                    <a:pt x="310" y="96"/>
                    <a:pt x="298" y="59"/>
                  </a:cubicBezTo>
                  <a:cubicBezTo>
                    <a:pt x="292" y="25"/>
                    <a:pt x="252" y="0"/>
                    <a:pt x="218" y="11"/>
                  </a:cubicBezTo>
                  <a:cubicBezTo>
                    <a:pt x="197" y="13"/>
                    <a:pt x="180" y="28"/>
                    <a:pt x="171" y="46"/>
                  </a:cubicBezTo>
                  <a:cubicBezTo>
                    <a:pt x="167" y="55"/>
                    <a:pt x="91" y="155"/>
                    <a:pt x="16" y="172"/>
                  </a:cubicBezTo>
                  <a:cubicBezTo>
                    <a:pt x="0" y="186"/>
                    <a:pt x="7" y="196"/>
                    <a:pt x="7" y="199"/>
                  </a:cubicBezTo>
                  <a:cubicBezTo>
                    <a:pt x="9" y="203"/>
                    <a:pt x="16" y="219"/>
                    <a:pt x="34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62525" y="2901950"/>
              <a:ext cx="395288" cy="303212"/>
            </a:xfrm>
            <a:custGeom>
              <a:avLst/>
              <a:gdLst>
                <a:gd name="T0" fmla="*/ 90 w 235"/>
                <a:gd name="T1" fmla="*/ 11 h 206"/>
                <a:gd name="T2" fmla="*/ 94 w 235"/>
                <a:gd name="T3" fmla="*/ 117 h 206"/>
                <a:gd name="T4" fmla="*/ 6 w 235"/>
                <a:gd name="T5" fmla="*/ 167 h 206"/>
                <a:gd name="T6" fmla="*/ 110 w 235"/>
                <a:gd name="T7" fmla="*/ 198 h 206"/>
                <a:gd name="T8" fmla="*/ 153 w 235"/>
                <a:gd name="T9" fmla="*/ 173 h 206"/>
                <a:gd name="T10" fmla="*/ 227 w 235"/>
                <a:gd name="T11" fmla="*/ 134 h 206"/>
                <a:gd name="T12" fmla="*/ 115 w 235"/>
                <a:gd name="T13" fmla="*/ 14 h 206"/>
                <a:gd name="T14" fmla="*/ 103 w 235"/>
                <a:gd name="T15" fmla="*/ 2 h 206"/>
                <a:gd name="T16" fmla="*/ 90 w 235"/>
                <a:gd name="T17" fmla="*/ 1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06">
                  <a:moveTo>
                    <a:pt x="90" y="11"/>
                  </a:moveTo>
                  <a:cubicBezTo>
                    <a:pt x="104" y="50"/>
                    <a:pt x="101" y="114"/>
                    <a:pt x="94" y="117"/>
                  </a:cubicBezTo>
                  <a:cubicBezTo>
                    <a:pt x="63" y="147"/>
                    <a:pt x="9" y="156"/>
                    <a:pt x="6" y="167"/>
                  </a:cubicBezTo>
                  <a:cubicBezTo>
                    <a:pt x="0" y="187"/>
                    <a:pt x="88" y="192"/>
                    <a:pt x="110" y="198"/>
                  </a:cubicBezTo>
                  <a:cubicBezTo>
                    <a:pt x="129" y="206"/>
                    <a:pt x="151" y="194"/>
                    <a:pt x="153" y="173"/>
                  </a:cubicBezTo>
                  <a:cubicBezTo>
                    <a:pt x="156" y="161"/>
                    <a:pt x="235" y="145"/>
                    <a:pt x="227" y="134"/>
                  </a:cubicBezTo>
                  <a:cubicBezTo>
                    <a:pt x="148" y="94"/>
                    <a:pt x="107" y="58"/>
                    <a:pt x="115" y="14"/>
                  </a:cubicBezTo>
                  <a:cubicBezTo>
                    <a:pt x="111" y="2"/>
                    <a:pt x="105" y="2"/>
                    <a:pt x="103" y="2"/>
                  </a:cubicBezTo>
                  <a:cubicBezTo>
                    <a:pt x="101" y="1"/>
                    <a:pt x="90" y="0"/>
                    <a:pt x="9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3468688"/>
              <a:ext cx="319088" cy="466725"/>
            </a:xfrm>
            <a:custGeom>
              <a:avLst/>
              <a:gdLst>
                <a:gd name="T0" fmla="*/ 177 w 190"/>
                <a:gd name="T1" fmla="*/ 299 h 317"/>
                <a:gd name="T2" fmla="*/ 163 w 190"/>
                <a:gd name="T3" fmla="*/ 139 h 317"/>
                <a:gd name="T4" fmla="*/ 182 w 190"/>
                <a:gd name="T5" fmla="*/ 91 h 317"/>
                <a:gd name="T6" fmla="*/ 135 w 190"/>
                <a:gd name="T7" fmla="*/ 14 h 317"/>
                <a:gd name="T8" fmla="*/ 74 w 190"/>
                <a:gd name="T9" fmla="*/ 48 h 317"/>
                <a:gd name="T10" fmla="*/ 12 w 190"/>
                <a:gd name="T11" fmla="*/ 122 h 317"/>
                <a:gd name="T12" fmla="*/ 143 w 190"/>
                <a:gd name="T13" fmla="*/ 295 h 317"/>
                <a:gd name="T14" fmla="*/ 159 w 190"/>
                <a:gd name="T15" fmla="*/ 316 h 317"/>
                <a:gd name="T16" fmla="*/ 177 w 190"/>
                <a:gd name="T17" fmla="*/ 29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317">
                  <a:moveTo>
                    <a:pt x="177" y="299"/>
                  </a:moveTo>
                  <a:cubicBezTo>
                    <a:pt x="153" y="240"/>
                    <a:pt x="154" y="143"/>
                    <a:pt x="163" y="139"/>
                  </a:cubicBezTo>
                  <a:cubicBezTo>
                    <a:pt x="175" y="132"/>
                    <a:pt x="180" y="107"/>
                    <a:pt x="182" y="91"/>
                  </a:cubicBezTo>
                  <a:cubicBezTo>
                    <a:pt x="190" y="62"/>
                    <a:pt x="168" y="25"/>
                    <a:pt x="135" y="14"/>
                  </a:cubicBezTo>
                  <a:cubicBezTo>
                    <a:pt x="106" y="0"/>
                    <a:pt x="75" y="17"/>
                    <a:pt x="74" y="48"/>
                  </a:cubicBezTo>
                  <a:cubicBezTo>
                    <a:pt x="69" y="66"/>
                    <a:pt x="0" y="106"/>
                    <a:pt x="12" y="122"/>
                  </a:cubicBezTo>
                  <a:cubicBezTo>
                    <a:pt x="18" y="130"/>
                    <a:pt x="130" y="233"/>
                    <a:pt x="143" y="295"/>
                  </a:cubicBezTo>
                  <a:cubicBezTo>
                    <a:pt x="150" y="314"/>
                    <a:pt x="156" y="315"/>
                    <a:pt x="159" y="316"/>
                  </a:cubicBezTo>
                  <a:cubicBezTo>
                    <a:pt x="162" y="317"/>
                    <a:pt x="177" y="317"/>
                    <a:pt x="177" y="2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3937000"/>
              <a:ext cx="112713" cy="103187"/>
            </a:xfrm>
            <a:custGeom>
              <a:avLst/>
              <a:gdLst>
                <a:gd name="T0" fmla="*/ 10 w 67"/>
                <a:gd name="T1" fmla="*/ 55 h 71"/>
                <a:gd name="T2" fmla="*/ 52 w 67"/>
                <a:gd name="T3" fmla="*/ 59 h 71"/>
                <a:gd name="T4" fmla="*/ 56 w 67"/>
                <a:gd name="T5" fmla="*/ 17 h 71"/>
                <a:gd name="T6" fmla="*/ 15 w 67"/>
                <a:gd name="T7" fmla="*/ 10 h 71"/>
                <a:gd name="T8" fmla="*/ 10 w 67"/>
                <a:gd name="T9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71">
                  <a:moveTo>
                    <a:pt x="10" y="55"/>
                  </a:moveTo>
                  <a:cubicBezTo>
                    <a:pt x="19" y="69"/>
                    <a:pt x="39" y="71"/>
                    <a:pt x="52" y="59"/>
                  </a:cubicBezTo>
                  <a:cubicBezTo>
                    <a:pt x="65" y="50"/>
                    <a:pt x="67" y="29"/>
                    <a:pt x="56" y="17"/>
                  </a:cubicBezTo>
                  <a:cubicBezTo>
                    <a:pt x="47" y="3"/>
                    <a:pt x="28" y="0"/>
                    <a:pt x="15" y="10"/>
                  </a:cubicBezTo>
                  <a:cubicBezTo>
                    <a:pt x="4" y="19"/>
                    <a:pt x="0" y="41"/>
                    <a:pt x="1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4038" y="3248025"/>
              <a:ext cx="212725" cy="87312"/>
            </a:xfrm>
            <a:custGeom>
              <a:avLst/>
              <a:gdLst>
                <a:gd name="T0" fmla="*/ 31 w 127"/>
                <a:gd name="T1" fmla="*/ 52 h 60"/>
                <a:gd name="T2" fmla="*/ 119 w 127"/>
                <a:gd name="T3" fmla="*/ 32 h 60"/>
                <a:gd name="T4" fmla="*/ 58 w 127"/>
                <a:gd name="T5" fmla="*/ 7 h 60"/>
                <a:gd name="T6" fmla="*/ 6 w 127"/>
                <a:gd name="T7" fmla="*/ 20 h 60"/>
                <a:gd name="T8" fmla="*/ 31 w 127"/>
                <a:gd name="T9" fmla="*/ 5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0">
                  <a:moveTo>
                    <a:pt x="31" y="52"/>
                  </a:moveTo>
                  <a:cubicBezTo>
                    <a:pt x="47" y="60"/>
                    <a:pt x="111" y="46"/>
                    <a:pt x="119" y="32"/>
                  </a:cubicBezTo>
                  <a:cubicBezTo>
                    <a:pt x="127" y="20"/>
                    <a:pt x="75" y="12"/>
                    <a:pt x="58" y="7"/>
                  </a:cubicBezTo>
                  <a:cubicBezTo>
                    <a:pt x="43" y="0"/>
                    <a:pt x="14" y="8"/>
                    <a:pt x="6" y="20"/>
                  </a:cubicBezTo>
                  <a:cubicBezTo>
                    <a:pt x="0" y="31"/>
                    <a:pt x="14" y="46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9250" y="3167063"/>
              <a:ext cx="204788" cy="142875"/>
            </a:xfrm>
            <a:custGeom>
              <a:avLst/>
              <a:gdLst>
                <a:gd name="T0" fmla="*/ 120 w 122"/>
                <a:gd name="T1" fmla="*/ 0 h 97"/>
                <a:gd name="T2" fmla="*/ 89 w 122"/>
                <a:gd name="T3" fmla="*/ 19 h 97"/>
                <a:gd name="T4" fmla="*/ 52 w 122"/>
                <a:gd name="T5" fmla="*/ 35 h 97"/>
                <a:gd name="T6" fmla="*/ 0 w 122"/>
                <a:gd name="T7" fmla="*/ 42 h 97"/>
                <a:gd name="T8" fmla="*/ 12 w 122"/>
                <a:gd name="T9" fmla="*/ 73 h 97"/>
                <a:gd name="T10" fmla="*/ 21 w 122"/>
                <a:gd name="T11" fmla="*/ 81 h 97"/>
                <a:gd name="T12" fmla="*/ 28 w 122"/>
                <a:gd name="T13" fmla="*/ 95 h 97"/>
                <a:gd name="T14" fmla="*/ 43 w 122"/>
                <a:gd name="T15" fmla="*/ 81 h 97"/>
                <a:gd name="T16" fmla="*/ 88 w 122"/>
                <a:gd name="T17" fmla="*/ 32 h 97"/>
                <a:gd name="T18" fmla="*/ 109 w 122"/>
                <a:gd name="T19" fmla="*/ 11 h 97"/>
                <a:gd name="T20" fmla="*/ 122 w 122"/>
                <a:gd name="T21" fmla="*/ 0 h 97"/>
                <a:gd name="T22" fmla="*/ 120 w 122"/>
                <a:gd name="T2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97">
                  <a:moveTo>
                    <a:pt x="120" y="0"/>
                  </a:moveTo>
                  <a:cubicBezTo>
                    <a:pt x="110" y="7"/>
                    <a:pt x="99" y="13"/>
                    <a:pt x="89" y="19"/>
                  </a:cubicBezTo>
                  <a:cubicBezTo>
                    <a:pt x="72" y="30"/>
                    <a:pt x="72" y="33"/>
                    <a:pt x="52" y="35"/>
                  </a:cubicBezTo>
                  <a:cubicBezTo>
                    <a:pt x="34" y="37"/>
                    <a:pt x="18" y="46"/>
                    <a:pt x="0" y="42"/>
                  </a:cubicBezTo>
                  <a:cubicBezTo>
                    <a:pt x="3" y="52"/>
                    <a:pt x="6" y="65"/>
                    <a:pt x="12" y="73"/>
                  </a:cubicBezTo>
                  <a:cubicBezTo>
                    <a:pt x="15" y="77"/>
                    <a:pt x="18" y="76"/>
                    <a:pt x="21" y="81"/>
                  </a:cubicBezTo>
                  <a:cubicBezTo>
                    <a:pt x="23" y="85"/>
                    <a:pt x="23" y="94"/>
                    <a:pt x="28" y="95"/>
                  </a:cubicBezTo>
                  <a:cubicBezTo>
                    <a:pt x="33" y="97"/>
                    <a:pt x="41" y="83"/>
                    <a:pt x="43" y="81"/>
                  </a:cubicBezTo>
                  <a:cubicBezTo>
                    <a:pt x="59" y="61"/>
                    <a:pt x="70" y="50"/>
                    <a:pt x="88" y="32"/>
                  </a:cubicBezTo>
                  <a:cubicBezTo>
                    <a:pt x="95" y="25"/>
                    <a:pt x="101" y="17"/>
                    <a:pt x="109" y="11"/>
                  </a:cubicBezTo>
                  <a:cubicBezTo>
                    <a:pt x="114" y="8"/>
                    <a:pt x="121" y="6"/>
                    <a:pt x="122" y="0"/>
                  </a:cubicBez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1938" y="3403600"/>
              <a:ext cx="339725" cy="382587"/>
            </a:xfrm>
            <a:custGeom>
              <a:avLst/>
              <a:gdLst>
                <a:gd name="T0" fmla="*/ 177 w 202"/>
                <a:gd name="T1" fmla="*/ 199 h 261"/>
                <a:gd name="T2" fmla="*/ 102 w 202"/>
                <a:gd name="T3" fmla="*/ 134 h 261"/>
                <a:gd name="T4" fmla="*/ 93 w 202"/>
                <a:gd name="T5" fmla="*/ 15 h 261"/>
                <a:gd name="T6" fmla="*/ 41 w 202"/>
                <a:gd name="T7" fmla="*/ 47 h 261"/>
                <a:gd name="T8" fmla="*/ 16 w 202"/>
                <a:gd name="T9" fmla="*/ 70 h 261"/>
                <a:gd name="T10" fmla="*/ 12 w 202"/>
                <a:gd name="T11" fmla="*/ 81 h 261"/>
                <a:gd name="T12" fmla="*/ 1 w 202"/>
                <a:gd name="T13" fmla="*/ 93 h 261"/>
                <a:gd name="T14" fmla="*/ 20 w 202"/>
                <a:gd name="T15" fmla="*/ 101 h 261"/>
                <a:gd name="T16" fmla="*/ 79 w 202"/>
                <a:gd name="T17" fmla="*/ 137 h 261"/>
                <a:gd name="T18" fmla="*/ 111 w 202"/>
                <a:gd name="T19" fmla="*/ 168 h 261"/>
                <a:gd name="T20" fmla="*/ 202 w 202"/>
                <a:gd name="T21" fmla="*/ 260 h 261"/>
                <a:gd name="T22" fmla="*/ 177 w 202"/>
                <a:gd name="T23" fmla="*/ 19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2" h="261">
                  <a:moveTo>
                    <a:pt x="177" y="199"/>
                  </a:moveTo>
                  <a:cubicBezTo>
                    <a:pt x="167" y="192"/>
                    <a:pt x="140" y="180"/>
                    <a:pt x="102" y="134"/>
                  </a:cubicBezTo>
                  <a:cubicBezTo>
                    <a:pt x="58" y="81"/>
                    <a:pt x="99" y="22"/>
                    <a:pt x="93" y="15"/>
                  </a:cubicBezTo>
                  <a:cubicBezTo>
                    <a:pt x="82" y="0"/>
                    <a:pt x="43" y="66"/>
                    <a:pt x="41" y="47"/>
                  </a:cubicBezTo>
                  <a:cubicBezTo>
                    <a:pt x="33" y="54"/>
                    <a:pt x="21" y="61"/>
                    <a:pt x="16" y="70"/>
                  </a:cubicBezTo>
                  <a:cubicBezTo>
                    <a:pt x="14" y="74"/>
                    <a:pt x="15" y="77"/>
                    <a:pt x="12" y="81"/>
                  </a:cubicBezTo>
                  <a:cubicBezTo>
                    <a:pt x="9" y="84"/>
                    <a:pt x="0" y="88"/>
                    <a:pt x="1" y="93"/>
                  </a:cubicBezTo>
                  <a:cubicBezTo>
                    <a:pt x="1" y="97"/>
                    <a:pt x="16" y="100"/>
                    <a:pt x="20" y="101"/>
                  </a:cubicBezTo>
                  <a:cubicBezTo>
                    <a:pt x="44" y="110"/>
                    <a:pt x="57" y="126"/>
                    <a:pt x="79" y="137"/>
                  </a:cubicBezTo>
                  <a:cubicBezTo>
                    <a:pt x="98" y="148"/>
                    <a:pt x="103" y="162"/>
                    <a:pt x="111" y="168"/>
                  </a:cubicBezTo>
                  <a:cubicBezTo>
                    <a:pt x="116" y="171"/>
                    <a:pt x="197" y="261"/>
                    <a:pt x="202" y="260"/>
                  </a:cubicBezTo>
                  <a:lnTo>
                    <a:pt x="177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2954338"/>
              <a:ext cx="82550" cy="66675"/>
            </a:xfrm>
            <a:custGeom>
              <a:avLst/>
              <a:gdLst>
                <a:gd name="T0" fmla="*/ 49 w 49"/>
                <a:gd name="T1" fmla="*/ 35 h 46"/>
                <a:gd name="T2" fmla="*/ 32 w 49"/>
                <a:gd name="T3" fmla="*/ 10 h 46"/>
                <a:gd name="T4" fmla="*/ 11 w 49"/>
                <a:gd name="T5" fmla="*/ 4 h 46"/>
                <a:gd name="T6" fmla="*/ 5 w 49"/>
                <a:gd name="T7" fmla="*/ 22 h 46"/>
                <a:gd name="T8" fmla="*/ 29 w 49"/>
                <a:gd name="T9" fmla="*/ 36 h 46"/>
                <a:gd name="T10" fmla="*/ 43 w 49"/>
                <a:gd name="T11" fmla="*/ 45 h 46"/>
                <a:gd name="T12" fmla="*/ 49 w 49"/>
                <a:gd name="T1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6">
                  <a:moveTo>
                    <a:pt x="49" y="35"/>
                  </a:moveTo>
                  <a:cubicBezTo>
                    <a:pt x="49" y="33"/>
                    <a:pt x="33" y="13"/>
                    <a:pt x="32" y="10"/>
                  </a:cubicBezTo>
                  <a:cubicBezTo>
                    <a:pt x="29" y="3"/>
                    <a:pt x="19" y="0"/>
                    <a:pt x="11" y="4"/>
                  </a:cubicBezTo>
                  <a:cubicBezTo>
                    <a:pt x="3" y="7"/>
                    <a:pt x="0" y="16"/>
                    <a:pt x="5" y="22"/>
                  </a:cubicBezTo>
                  <a:cubicBezTo>
                    <a:pt x="8" y="28"/>
                    <a:pt x="13" y="30"/>
                    <a:pt x="29" y="36"/>
                  </a:cubicBezTo>
                  <a:cubicBezTo>
                    <a:pt x="39" y="38"/>
                    <a:pt x="41" y="46"/>
                    <a:pt x="43" y="45"/>
                  </a:cubicBezTo>
                  <a:cubicBezTo>
                    <a:pt x="47" y="43"/>
                    <a:pt x="49" y="40"/>
                    <a:pt x="4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2513" y="3000375"/>
              <a:ext cx="212725" cy="185737"/>
            </a:xfrm>
            <a:custGeom>
              <a:avLst/>
              <a:gdLst>
                <a:gd name="T0" fmla="*/ 0 w 127"/>
                <a:gd name="T1" fmla="*/ 11 h 126"/>
                <a:gd name="T2" fmla="*/ 48 w 127"/>
                <a:gd name="T3" fmla="*/ 62 h 126"/>
                <a:gd name="T4" fmla="*/ 75 w 127"/>
                <a:gd name="T5" fmla="*/ 114 h 126"/>
                <a:gd name="T6" fmla="*/ 92 w 127"/>
                <a:gd name="T7" fmla="*/ 126 h 126"/>
                <a:gd name="T8" fmla="*/ 112 w 127"/>
                <a:gd name="T9" fmla="*/ 116 h 126"/>
                <a:gd name="T10" fmla="*/ 117 w 127"/>
                <a:gd name="T11" fmla="*/ 109 h 126"/>
                <a:gd name="T12" fmla="*/ 127 w 127"/>
                <a:gd name="T13" fmla="*/ 104 h 126"/>
                <a:gd name="T14" fmla="*/ 114 w 127"/>
                <a:gd name="T15" fmla="*/ 95 h 126"/>
                <a:gd name="T16" fmla="*/ 69 w 127"/>
                <a:gd name="T17" fmla="*/ 64 h 126"/>
                <a:gd name="T18" fmla="*/ 45 w 127"/>
                <a:gd name="T19" fmla="*/ 39 h 126"/>
                <a:gd name="T20" fmla="*/ 9 w 127"/>
                <a:gd name="T21" fmla="*/ 0 h 126"/>
                <a:gd name="T22" fmla="*/ 0 w 127"/>
                <a:gd name="T23" fmla="*/ 1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6">
                  <a:moveTo>
                    <a:pt x="0" y="11"/>
                  </a:moveTo>
                  <a:cubicBezTo>
                    <a:pt x="7" y="17"/>
                    <a:pt x="22" y="29"/>
                    <a:pt x="48" y="62"/>
                  </a:cubicBezTo>
                  <a:cubicBezTo>
                    <a:pt x="57" y="73"/>
                    <a:pt x="71" y="101"/>
                    <a:pt x="75" y="114"/>
                  </a:cubicBezTo>
                  <a:cubicBezTo>
                    <a:pt x="79" y="125"/>
                    <a:pt x="92" y="114"/>
                    <a:pt x="92" y="126"/>
                  </a:cubicBezTo>
                  <a:cubicBezTo>
                    <a:pt x="98" y="123"/>
                    <a:pt x="108" y="120"/>
                    <a:pt x="112" y="116"/>
                  </a:cubicBezTo>
                  <a:cubicBezTo>
                    <a:pt x="115" y="113"/>
                    <a:pt x="114" y="111"/>
                    <a:pt x="117" y="109"/>
                  </a:cubicBezTo>
                  <a:cubicBezTo>
                    <a:pt x="119" y="107"/>
                    <a:pt x="127" y="107"/>
                    <a:pt x="127" y="104"/>
                  </a:cubicBezTo>
                  <a:cubicBezTo>
                    <a:pt x="127" y="101"/>
                    <a:pt x="116" y="97"/>
                    <a:pt x="114" y="95"/>
                  </a:cubicBezTo>
                  <a:cubicBezTo>
                    <a:pt x="97" y="87"/>
                    <a:pt x="84" y="74"/>
                    <a:pt x="69" y="64"/>
                  </a:cubicBezTo>
                  <a:cubicBezTo>
                    <a:pt x="56" y="55"/>
                    <a:pt x="51" y="44"/>
                    <a:pt x="45" y="39"/>
                  </a:cubicBezTo>
                  <a:cubicBezTo>
                    <a:pt x="42" y="37"/>
                    <a:pt x="14" y="0"/>
                    <a:pt x="9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46725" y="3149600"/>
              <a:ext cx="127000" cy="77787"/>
            </a:xfrm>
            <a:custGeom>
              <a:avLst/>
              <a:gdLst>
                <a:gd name="T0" fmla="*/ 1 w 75"/>
                <a:gd name="T1" fmla="*/ 53 h 53"/>
                <a:gd name="T2" fmla="*/ 19 w 75"/>
                <a:gd name="T3" fmla="*/ 42 h 53"/>
                <a:gd name="T4" fmla="*/ 46 w 75"/>
                <a:gd name="T5" fmla="*/ 34 h 53"/>
                <a:gd name="T6" fmla="*/ 75 w 75"/>
                <a:gd name="T7" fmla="*/ 30 h 53"/>
                <a:gd name="T8" fmla="*/ 68 w 75"/>
                <a:gd name="T9" fmla="*/ 13 h 53"/>
                <a:gd name="T10" fmla="*/ 63 w 75"/>
                <a:gd name="T11" fmla="*/ 8 h 53"/>
                <a:gd name="T12" fmla="*/ 59 w 75"/>
                <a:gd name="T13" fmla="*/ 0 h 53"/>
                <a:gd name="T14" fmla="*/ 51 w 75"/>
                <a:gd name="T15" fmla="*/ 8 h 53"/>
                <a:gd name="T16" fmla="*/ 19 w 75"/>
                <a:gd name="T17" fmla="*/ 35 h 53"/>
                <a:gd name="T18" fmla="*/ 8 w 75"/>
                <a:gd name="T19" fmla="*/ 47 h 53"/>
                <a:gd name="T20" fmla="*/ 0 w 75"/>
                <a:gd name="T21" fmla="*/ 53 h 53"/>
                <a:gd name="T22" fmla="*/ 1 w 75"/>
                <a:gd name="T2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3">
                  <a:moveTo>
                    <a:pt x="1" y="53"/>
                  </a:moveTo>
                  <a:cubicBezTo>
                    <a:pt x="7" y="49"/>
                    <a:pt x="13" y="46"/>
                    <a:pt x="19" y="42"/>
                  </a:cubicBezTo>
                  <a:cubicBezTo>
                    <a:pt x="28" y="36"/>
                    <a:pt x="35" y="35"/>
                    <a:pt x="46" y="34"/>
                  </a:cubicBezTo>
                  <a:cubicBezTo>
                    <a:pt x="56" y="33"/>
                    <a:pt x="64" y="27"/>
                    <a:pt x="75" y="30"/>
                  </a:cubicBezTo>
                  <a:cubicBezTo>
                    <a:pt x="73" y="24"/>
                    <a:pt x="71" y="17"/>
                    <a:pt x="68" y="13"/>
                  </a:cubicBezTo>
                  <a:cubicBezTo>
                    <a:pt x="66" y="10"/>
                    <a:pt x="64" y="11"/>
                    <a:pt x="63" y="8"/>
                  </a:cubicBezTo>
                  <a:cubicBezTo>
                    <a:pt x="62" y="6"/>
                    <a:pt x="62" y="1"/>
                    <a:pt x="59" y="0"/>
                  </a:cubicBezTo>
                  <a:cubicBezTo>
                    <a:pt x="57" y="0"/>
                    <a:pt x="52" y="7"/>
                    <a:pt x="51" y="8"/>
                  </a:cubicBezTo>
                  <a:cubicBezTo>
                    <a:pt x="42" y="19"/>
                    <a:pt x="29" y="25"/>
                    <a:pt x="19" y="35"/>
                  </a:cubicBezTo>
                  <a:cubicBezTo>
                    <a:pt x="15" y="39"/>
                    <a:pt x="12" y="43"/>
                    <a:pt x="8" y="47"/>
                  </a:cubicBezTo>
                  <a:cubicBezTo>
                    <a:pt x="5" y="48"/>
                    <a:pt x="1" y="50"/>
                    <a:pt x="0" y="53"/>
                  </a:cubicBezTo>
                  <a:lnTo>
                    <a:pt x="1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294957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1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9"/>
                    <a:pt x="25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8725" y="2738438"/>
              <a:ext cx="44450" cy="42862"/>
            </a:xfrm>
            <a:custGeom>
              <a:avLst/>
              <a:gdLst>
                <a:gd name="T0" fmla="*/ 1 w 27"/>
                <a:gd name="T1" fmla="*/ 16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6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8463" y="3690938"/>
              <a:ext cx="46038" cy="42862"/>
            </a:xfrm>
            <a:custGeom>
              <a:avLst/>
              <a:gdLst>
                <a:gd name="T0" fmla="*/ 1 w 28"/>
                <a:gd name="T1" fmla="*/ 16 h 29"/>
                <a:gd name="T2" fmla="*/ 16 w 28"/>
                <a:gd name="T3" fmla="*/ 27 h 29"/>
                <a:gd name="T4" fmla="*/ 26 w 28"/>
                <a:gd name="T5" fmla="*/ 12 h 29"/>
                <a:gd name="T6" fmla="*/ 13 w 28"/>
                <a:gd name="T7" fmla="*/ 1 h 29"/>
                <a:gd name="T8" fmla="*/ 1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6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975" y="376872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7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8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0" y="3443288"/>
              <a:ext cx="39688" cy="42862"/>
            </a:xfrm>
            <a:custGeom>
              <a:avLst/>
              <a:gdLst>
                <a:gd name="T0" fmla="*/ 1 w 23"/>
                <a:gd name="T1" fmla="*/ 17 h 29"/>
                <a:gd name="T2" fmla="*/ 15 w 23"/>
                <a:gd name="T3" fmla="*/ 27 h 29"/>
                <a:gd name="T4" fmla="*/ 22 w 23"/>
                <a:gd name="T5" fmla="*/ 13 h 29"/>
                <a:gd name="T6" fmla="*/ 12 w 23"/>
                <a:gd name="T7" fmla="*/ 1 h 29"/>
                <a:gd name="T8" fmla="*/ 1 w 23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3" y="19"/>
                    <a:pt x="22" y="13"/>
                  </a:cubicBezTo>
                  <a:cubicBezTo>
                    <a:pt x="22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5525" y="3214688"/>
              <a:ext cx="44450" cy="41275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5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3"/>
                  </a:cubicBezTo>
                  <a:cubicBezTo>
                    <a:pt x="25" y="6"/>
                    <a:pt x="18" y="0"/>
                    <a:pt x="12" y="1"/>
                  </a:cubicBezTo>
                  <a:cubicBezTo>
                    <a:pt x="6" y="3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75" y="3032125"/>
              <a:ext cx="47625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2 h 29"/>
                <a:gd name="T6" fmla="*/ 12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1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6675" y="3643313"/>
              <a:ext cx="46038" cy="41275"/>
            </a:xfrm>
            <a:custGeom>
              <a:avLst/>
              <a:gdLst>
                <a:gd name="T0" fmla="*/ 0 w 27"/>
                <a:gd name="T1" fmla="*/ 17 h 29"/>
                <a:gd name="T2" fmla="*/ 15 w 27"/>
                <a:gd name="T3" fmla="*/ 27 h 29"/>
                <a:gd name="T4" fmla="*/ 25 w 27"/>
                <a:gd name="T5" fmla="*/ 12 h 29"/>
                <a:gd name="T6" fmla="*/ 12 w 27"/>
                <a:gd name="T7" fmla="*/ 1 h 29"/>
                <a:gd name="T8" fmla="*/ 0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0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2"/>
                  </a:cubicBezTo>
                  <a:cubicBezTo>
                    <a:pt x="25" y="5"/>
                    <a:pt x="18" y="0"/>
                    <a:pt x="12" y="1"/>
                  </a:cubicBezTo>
                  <a:cubicBezTo>
                    <a:pt x="6" y="2"/>
                    <a:pt x="0" y="9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6500" y="3717925"/>
              <a:ext cx="47625" cy="41275"/>
            </a:xfrm>
            <a:custGeom>
              <a:avLst/>
              <a:gdLst>
                <a:gd name="T0" fmla="*/ 1 w 28"/>
                <a:gd name="T1" fmla="*/ 16 h 28"/>
                <a:gd name="T2" fmla="*/ 15 w 28"/>
                <a:gd name="T3" fmla="*/ 27 h 28"/>
                <a:gd name="T4" fmla="*/ 26 w 28"/>
                <a:gd name="T5" fmla="*/ 12 h 28"/>
                <a:gd name="T6" fmla="*/ 12 w 28"/>
                <a:gd name="T7" fmla="*/ 1 h 28"/>
                <a:gd name="T8" fmla="*/ 1 w 28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3743325"/>
              <a:ext cx="34925" cy="33337"/>
            </a:xfrm>
            <a:custGeom>
              <a:avLst/>
              <a:gdLst>
                <a:gd name="T0" fmla="*/ 1 w 21"/>
                <a:gd name="T1" fmla="*/ 12 h 22"/>
                <a:gd name="T2" fmla="*/ 12 w 21"/>
                <a:gd name="T3" fmla="*/ 20 h 22"/>
                <a:gd name="T4" fmla="*/ 20 w 21"/>
                <a:gd name="T5" fmla="*/ 9 h 22"/>
                <a:gd name="T6" fmla="*/ 10 w 21"/>
                <a:gd name="T7" fmla="*/ 1 h 22"/>
                <a:gd name="T8" fmla="*/ 1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1" y="12"/>
                  </a:moveTo>
                  <a:cubicBezTo>
                    <a:pt x="1" y="18"/>
                    <a:pt x="6" y="22"/>
                    <a:pt x="12" y="20"/>
                  </a:cubicBezTo>
                  <a:cubicBezTo>
                    <a:pt x="17" y="20"/>
                    <a:pt x="21" y="14"/>
                    <a:pt x="20" y="9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0" y="7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8663" y="2816225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9775" y="3797300"/>
              <a:ext cx="46038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7" y="19"/>
                    <a:pt x="26" y="13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7313" y="3038475"/>
              <a:ext cx="617538" cy="536575"/>
            </a:xfrm>
            <a:custGeom>
              <a:avLst/>
              <a:gdLst>
                <a:gd name="T0" fmla="*/ 17 w 368"/>
                <a:gd name="T1" fmla="*/ 205 h 365"/>
                <a:gd name="T2" fmla="*/ 207 w 368"/>
                <a:gd name="T3" fmla="*/ 347 h 365"/>
                <a:gd name="T4" fmla="*/ 343 w 368"/>
                <a:gd name="T5" fmla="*/ 161 h 365"/>
                <a:gd name="T6" fmla="*/ 151 w 368"/>
                <a:gd name="T7" fmla="*/ 7 h 365"/>
                <a:gd name="T8" fmla="*/ 17 w 368"/>
                <a:gd name="T9" fmla="*/ 20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" h="365">
                  <a:moveTo>
                    <a:pt x="17" y="205"/>
                  </a:moveTo>
                  <a:cubicBezTo>
                    <a:pt x="24" y="296"/>
                    <a:pt x="109" y="365"/>
                    <a:pt x="207" y="347"/>
                  </a:cubicBezTo>
                  <a:cubicBezTo>
                    <a:pt x="298" y="342"/>
                    <a:pt x="368" y="248"/>
                    <a:pt x="343" y="161"/>
                  </a:cubicBezTo>
                  <a:cubicBezTo>
                    <a:pt x="336" y="69"/>
                    <a:pt x="243" y="0"/>
                    <a:pt x="151" y="7"/>
                  </a:cubicBezTo>
                  <a:cubicBezTo>
                    <a:pt x="71" y="20"/>
                    <a:pt x="0" y="107"/>
                    <a:pt x="17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25" y="3135313"/>
              <a:ext cx="258763" cy="290512"/>
            </a:xfrm>
            <a:custGeom>
              <a:avLst/>
              <a:gdLst>
                <a:gd name="T0" fmla="*/ 2 w 154"/>
                <a:gd name="T1" fmla="*/ 119 h 197"/>
                <a:gd name="T2" fmla="*/ 84 w 154"/>
                <a:gd name="T3" fmla="*/ 182 h 197"/>
                <a:gd name="T4" fmla="*/ 148 w 154"/>
                <a:gd name="T5" fmla="*/ 77 h 197"/>
                <a:gd name="T6" fmla="*/ 78 w 154"/>
                <a:gd name="T7" fmla="*/ 8 h 197"/>
                <a:gd name="T8" fmla="*/ 2 w 154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97">
                  <a:moveTo>
                    <a:pt x="2" y="119"/>
                  </a:moveTo>
                  <a:cubicBezTo>
                    <a:pt x="0" y="166"/>
                    <a:pt x="38" y="197"/>
                    <a:pt x="84" y="182"/>
                  </a:cubicBezTo>
                  <a:cubicBezTo>
                    <a:pt x="125" y="174"/>
                    <a:pt x="154" y="121"/>
                    <a:pt x="148" y="77"/>
                  </a:cubicBezTo>
                  <a:cubicBezTo>
                    <a:pt x="150" y="30"/>
                    <a:pt x="120" y="0"/>
                    <a:pt x="78" y="8"/>
                  </a:cubicBezTo>
                  <a:cubicBezTo>
                    <a:pt x="41" y="20"/>
                    <a:pt x="0" y="69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7363" y="3340100"/>
              <a:ext cx="417513" cy="292100"/>
            </a:xfrm>
            <a:custGeom>
              <a:avLst/>
              <a:gdLst>
                <a:gd name="T0" fmla="*/ 4 w 249"/>
                <a:gd name="T1" fmla="*/ 68 h 199"/>
                <a:gd name="T2" fmla="*/ 64 w 249"/>
                <a:gd name="T3" fmla="*/ 111 h 199"/>
                <a:gd name="T4" fmla="*/ 211 w 249"/>
                <a:gd name="T5" fmla="*/ 190 h 199"/>
                <a:gd name="T6" fmla="*/ 241 w 249"/>
                <a:gd name="T7" fmla="*/ 194 h 199"/>
                <a:gd name="T8" fmla="*/ 228 w 249"/>
                <a:gd name="T9" fmla="*/ 168 h 199"/>
                <a:gd name="T10" fmla="*/ 107 w 249"/>
                <a:gd name="T11" fmla="*/ 50 h 199"/>
                <a:gd name="T12" fmla="*/ 50 w 249"/>
                <a:gd name="T13" fmla="*/ 3 h 199"/>
                <a:gd name="T14" fmla="*/ 4 w 249"/>
                <a:gd name="T15" fmla="*/ 6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199">
                  <a:moveTo>
                    <a:pt x="4" y="68"/>
                  </a:moveTo>
                  <a:cubicBezTo>
                    <a:pt x="5" y="97"/>
                    <a:pt x="33" y="118"/>
                    <a:pt x="64" y="111"/>
                  </a:cubicBezTo>
                  <a:cubicBezTo>
                    <a:pt x="74" y="110"/>
                    <a:pt x="172" y="152"/>
                    <a:pt x="211" y="190"/>
                  </a:cubicBezTo>
                  <a:cubicBezTo>
                    <a:pt x="230" y="199"/>
                    <a:pt x="238" y="197"/>
                    <a:pt x="241" y="194"/>
                  </a:cubicBezTo>
                  <a:cubicBezTo>
                    <a:pt x="244" y="190"/>
                    <a:pt x="249" y="190"/>
                    <a:pt x="228" y="168"/>
                  </a:cubicBezTo>
                  <a:cubicBezTo>
                    <a:pt x="174" y="143"/>
                    <a:pt x="109" y="59"/>
                    <a:pt x="107" y="50"/>
                  </a:cubicBezTo>
                  <a:cubicBezTo>
                    <a:pt x="106" y="21"/>
                    <a:pt x="79" y="0"/>
                    <a:pt x="50" y="3"/>
                  </a:cubicBezTo>
                  <a:cubicBezTo>
                    <a:pt x="26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1263" y="2843213"/>
              <a:ext cx="250825" cy="455612"/>
            </a:xfrm>
            <a:custGeom>
              <a:avLst/>
              <a:gdLst>
                <a:gd name="T0" fmla="*/ 145 w 149"/>
                <a:gd name="T1" fmla="*/ 283 h 311"/>
                <a:gd name="T2" fmla="*/ 112 w 149"/>
                <a:gd name="T3" fmla="*/ 205 h 311"/>
                <a:gd name="T4" fmla="*/ 25 w 149"/>
                <a:gd name="T5" fmla="*/ 31 h 311"/>
                <a:gd name="T6" fmla="*/ 6 w 149"/>
                <a:gd name="T7" fmla="*/ 4 h 311"/>
                <a:gd name="T8" fmla="*/ 11 w 149"/>
                <a:gd name="T9" fmla="*/ 33 h 311"/>
                <a:gd name="T10" fmla="*/ 74 w 149"/>
                <a:gd name="T11" fmla="*/ 216 h 311"/>
                <a:gd name="T12" fmla="*/ 105 w 149"/>
                <a:gd name="T13" fmla="*/ 296 h 311"/>
                <a:gd name="T14" fmla="*/ 145 w 149"/>
                <a:gd name="T15" fmla="*/ 283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311">
                  <a:moveTo>
                    <a:pt x="145" y="283"/>
                  </a:moveTo>
                  <a:cubicBezTo>
                    <a:pt x="149" y="261"/>
                    <a:pt x="134" y="224"/>
                    <a:pt x="112" y="205"/>
                  </a:cubicBezTo>
                  <a:cubicBezTo>
                    <a:pt x="105" y="198"/>
                    <a:pt x="46" y="90"/>
                    <a:pt x="25" y="31"/>
                  </a:cubicBezTo>
                  <a:cubicBezTo>
                    <a:pt x="14" y="9"/>
                    <a:pt x="8" y="3"/>
                    <a:pt x="6" y="4"/>
                  </a:cubicBezTo>
                  <a:cubicBezTo>
                    <a:pt x="3" y="5"/>
                    <a:pt x="0" y="0"/>
                    <a:pt x="11" y="33"/>
                  </a:cubicBezTo>
                  <a:cubicBezTo>
                    <a:pt x="43" y="95"/>
                    <a:pt x="74" y="208"/>
                    <a:pt x="74" y="216"/>
                  </a:cubicBezTo>
                  <a:cubicBezTo>
                    <a:pt x="70" y="238"/>
                    <a:pt x="86" y="276"/>
                    <a:pt x="105" y="296"/>
                  </a:cubicBezTo>
                  <a:cubicBezTo>
                    <a:pt x="122" y="311"/>
                    <a:pt x="144" y="310"/>
                    <a:pt x="145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1463" y="2998788"/>
              <a:ext cx="177800" cy="176212"/>
            </a:xfrm>
            <a:custGeom>
              <a:avLst/>
              <a:gdLst>
                <a:gd name="T0" fmla="*/ 4 w 106"/>
                <a:gd name="T1" fmla="*/ 68 h 119"/>
                <a:gd name="T2" fmla="*/ 55 w 106"/>
                <a:gd name="T3" fmla="*/ 112 h 119"/>
                <a:gd name="T4" fmla="*/ 99 w 106"/>
                <a:gd name="T5" fmla="*/ 50 h 119"/>
                <a:gd name="T6" fmla="*/ 42 w 106"/>
                <a:gd name="T7" fmla="*/ 3 h 119"/>
                <a:gd name="T8" fmla="*/ 4 w 106"/>
                <a:gd name="T9" fmla="*/ 6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9">
                  <a:moveTo>
                    <a:pt x="4" y="68"/>
                  </a:moveTo>
                  <a:cubicBezTo>
                    <a:pt x="5" y="98"/>
                    <a:pt x="25" y="119"/>
                    <a:pt x="55" y="112"/>
                  </a:cubicBezTo>
                  <a:cubicBezTo>
                    <a:pt x="83" y="109"/>
                    <a:pt x="106" y="78"/>
                    <a:pt x="99" y="50"/>
                  </a:cubicBezTo>
                  <a:cubicBezTo>
                    <a:pt x="98" y="21"/>
                    <a:pt x="70" y="0"/>
                    <a:pt x="42" y="3"/>
                  </a:cubicBezTo>
                  <a:cubicBezTo>
                    <a:pt x="17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71950" y="2784475"/>
              <a:ext cx="131763" cy="120650"/>
            </a:xfrm>
            <a:custGeom>
              <a:avLst/>
              <a:gdLst>
                <a:gd name="T0" fmla="*/ 10 w 78"/>
                <a:gd name="T1" fmla="*/ 60 h 83"/>
                <a:gd name="T2" fmla="*/ 56 w 78"/>
                <a:gd name="T3" fmla="*/ 71 h 83"/>
                <a:gd name="T4" fmla="*/ 67 w 78"/>
                <a:gd name="T5" fmla="*/ 23 h 83"/>
                <a:gd name="T6" fmla="*/ 21 w 78"/>
                <a:gd name="T7" fmla="*/ 9 h 83"/>
                <a:gd name="T8" fmla="*/ 10 w 78"/>
                <a:gd name="T9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83">
                  <a:moveTo>
                    <a:pt x="10" y="60"/>
                  </a:moveTo>
                  <a:cubicBezTo>
                    <a:pt x="18" y="78"/>
                    <a:pt x="40" y="83"/>
                    <a:pt x="56" y="71"/>
                  </a:cubicBezTo>
                  <a:cubicBezTo>
                    <a:pt x="72" y="62"/>
                    <a:pt x="78" y="38"/>
                    <a:pt x="67" y="23"/>
                  </a:cubicBezTo>
                  <a:cubicBezTo>
                    <a:pt x="59" y="6"/>
                    <a:pt x="37" y="0"/>
                    <a:pt x="21" y="9"/>
                  </a:cubicBezTo>
                  <a:cubicBezTo>
                    <a:pt x="7" y="19"/>
                    <a:pt x="0" y="42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7050" y="2844800"/>
              <a:ext cx="95250" cy="88900"/>
            </a:xfrm>
            <a:custGeom>
              <a:avLst/>
              <a:gdLst>
                <a:gd name="T0" fmla="*/ 2 w 57"/>
                <a:gd name="T1" fmla="*/ 35 h 60"/>
                <a:gd name="T2" fmla="*/ 32 w 57"/>
                <a:gd name="T3" fmla="*/ 57 h 60"/>
                <a:gd name="T4" fmla="*/ 54 w 57"/>
                <a:gd name="T5" fmla="*/ 26 h 60"/>
                <a:gd name="T6" fmla="*/ 25 w 57"/>
                <a:gd name="T7" fmla="*/ 2 h 60"/>
                <a:gd name="T8" fmla="*/ 2 w 57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0">
                  <a:moveTo>
                    <a:pt x="2" y="35"/>
                  </a:moveTo>
                  <a:cubicBezTo>
                    <a:pt x="2" y="50"/>
                    <a:pt x="16" y="60"/>
                    <a:pt x="32" y="57"/>
                  </a:cubicBezTo>
                  <a:cubicBezTo>
                    <a:pt x="46" y="55"/>
                    <a:pt x="57" y="40"/>
                    <a:pt x="54" y="26"/>
                  </a:cubicBezTo>
                  <a:cubicBezTo>
                    <a:pt x="53" y="11"/>
                    <a:pt x="39" y="0"/>
                    <a:pt x="25" y="2"/>
                  </a:cubicBezTo>
                  <a:cubicBezTo>
                    <a:pt x="12" y="4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3570288"/>
              <a:ext cx="184150" cy="168275"/>
            </a:xfrm>
            <a:custGeom>
              <a:avLst/>
              <a:gdLst>
                <a:gd name="T0" fmla="*/ 3 w 109"/>
                <a:gd name="T1" fmla="*/ 16 h 114"/>
                <a:gd name="T2" fmla="*/ 16 w 109"/>
                <a:gd name="T3" fmla="*/ 72 h 114"/>
                <a:gd name="T4" fmla="*/ 66 w 109"/>
                <a:gd name="T5" fmla="*/ 108 h 114"/>
                <a:gd name="T6" fmla="*/ 103 w 109"/>
                <a:gd name="T7" fmla="*/ 57 h 114"/>
                <a:gd name="T8" fmla="*/ 55 w 109"/>
                <a:gd name="T9" fmla="*/ 17 h 114"/>
                <a:gd name="T10" fmla="*/ 3 w 109"/>
                <a:gd name="T11" fmla="*/ 1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14">
                  <a:moveTo>
                    <a:pt x="3" y="16"/>
                  </a:moveTo>
                  <a:cubicBezTo>
                    <a:pt x="0" y="23"/>
                    <a:pt x="15" y="63"/>
                    <a:pt x="16" y="72"/>
                  </a:cubicBezTo>
                  <a:cubicBezTo>
                    <a:pt x="17" y="97"/>
                    <a:pt x="40" y="114"/>
                    <a:pt x="66" y="108"/>
                  </a:cubicBezTo>
                  <a:cubicBezTo>
                    <a:pt x="90" y="106"/>
                    <a:pt x="109" y="80"/>
                    <a:pt x="103" y="57"/>
                  </a:cubicBezTo>
                  <a:cubicBezTo>
                    <a:pt x="103" y="32"/>
                    <a:pt x="79" y="14"/>
                    <a:pt x="55" y="17"/>
                  </a:cubicBezTo>
                  <a:cubicBezTo>
                    <a:pt x="41" y="20"/>
                    <a:pt x="10" y="0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6850" y="2913063"/>
              <a:ext cx="74613" cy="68262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3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3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9313" y="3311525"/>
              <a:ext cx="95250" cy="68262"/>
            </a:xfrm>
            <a:custGeom>
              <a:avLst/>
              <a:gdLst>
                <a:gd name="T0" fmla="*/ 1 w 57"/>
                <a:gd name="T1" fmla="*/ 25 h 47"/>
                <a:gd name="T2" fmla="*/ 32 w 57"/>
                <a:gd name="T3" fmla="*/ 46 h 47"/>
                <a:gd name="T4" fmla="*/ 55 w 57"/>
                <a:gd name="T5" fmla="*/ 24 h 47"/>
                <a:gd name="T6" fmla="*/ 35 w 57"/>
                <a:gd name="T7" fmla="*/ 0 h 47"/>
                <a:gd name="T8" fmla="*/ 1 w 57"/>
                <a:gd name="T9" fmla="*/ 2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47">
                  <a:moveTo>
                    <a:pt x="1" y="25"/>
                  </a:moveTo>
                  <a:cubicBezTo>
                    <a:pt x="0" y="38"/>
                    <a:pt x="19" y="47"/>
                    <a:pt x="32" y="46"/>
                  </a:cubicBezTo>
                  <a:cubicBezTo>
                    <a:pt x="44" y="47"/>
                    <a:pt x="56" y="36"/>
                    <a:pt x="55" y="24"/>
                  </a:cubicBezTo>
                  <a:cubicBezTo>
                    <a:pt x="57" y="12"/>
                    <a:pt x="47" y="1"/>
                    <a:pt x="35" y="0"/>
                  </a:cubicBezTo>
                  <a:cubicBezTo>
                    <a:pt x="25" y="0"/>
                    <a:pt x="2" y="12"/>
                    <a:pt x="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5788" y="2927350"/>
              <a:ext cx="523875" cy="309562"/>
            </a:xfrm>
            <a:custGeom>
              <a:avLst/>
              <a:gdLst>
                <a:gd name="T0" fmla="*/ 34 w 312"/>
                <a:gd name="T1" fmla="*/ 204 h 211"/>
                <a:gd name="T2" fmla="*/ 196 w 312"/>
                <a:gd name="T3" fmla="*/ 133 h 211"/>
                <a:gd name="T4" fmla="*/ 260 w 312"/>
                <a:gd name="T5" fmla="*/ 136 h 211"/>
                <a:gd name="T6" fmla="*/ 302 w 312"/>
                <a:gd name="T7" fmla="*/ 60 h 211"/>
                <a:gd name="T8" fmla="*/ 232 w 312"/>
                <a:gd name="T9" fmla="*/ 10 h 211"/>
                <a:gd name="T10" fmla="*/ 184 w 312"/>
                <a:gd name="T11" fmla="*/ 43 h 211"/>
                <a:gd name="T12" fmla="*/ 16 w 312"/>
                <a:gd name="T13" fmla="*/ 164 h 211"/>
                <a:gd name="T14" fmla="*/ 7 w 312"/>
                <a:gd name="T15" fmla="*/ 190 h 211"/>
                <a:gd name="T16" fmla="*/ 34 w 312"/>
                <a:gd name="T17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211">
                  <a:moveTo>
                    <a:pt x="34" y="204"/>
                  </a:moveTo>
                  <a:cubicBezTo>
                    <a:pt x="81" y="159"/>
                    <a:pt x="185" y="125"/>
                    <a:pt x="196" y="133"/>
                  </a:cubicBezTo>
                  <a:cubicBezTo>
                    <a:pt x="211" y="143"/>
                    <a:pt x="241" y="139"/>
                    <a:pt x="260" y="136"/>
                  </a:cubicBezTo>
                  <a:cubicBezTo>
                    <a:pt x="296" y="133"/>
                    <a:pt x="312" y="97"/>
                    <a:pt x="302" y="60"/>
                  </a:cubicBezTo>
                  <a:cubicBezTo>
                    <a:pt x="297" y="26"/>
                    <a:pt x="266" y="0"/>
                    <a:pt x="232" y="10"/>
                  </a:cubicBezTo>
                  <a:cubicBezTo>
                    <a:pt x="210" y="11"/>
                    <a:pt x="193" y="25"/>
                    <a:pt x="184" y="43"/>
                  </a:cubicBezTo>
                  <a:cubicBezTo>
                    <a:pt x="179" y="52"/>
                    <a:pt x="92" y="149"/>
                    <a:pt x="16" y="164"/>
                  </a:cubicBezTo>
                  <a:cubicBezTo>
                    <a:pt x="0" y="177"/>
                    <a:pt x="6" y="187"/>
                    <a:pt x="7" y="190"/>
                  </a:cubicBezTo>
                  <a:cubicBezTo>
                    <a:pt x="8" y="194"/>
                    <a:pt x="15" y="211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0763" y="3208338"/>
              <a:ext cx="561975" cy="215900"/>
            </a:xfrm>
            <a:custGeom>
              <a:avLst/>
              <a:gdLst>
                <a:gd name="T0" fmla="*/ 20 w 335"/>
                <a:gd name="T1" fmla="*/ 87 h 147"/>
                <a:gd name="T2" fmla="*/ 197 w 335"/>
                <a:gd name="T3" fmla="*/ 100 h 147"/>
                <a:gd name="T4" fmla="*/ 252 w 335"/>
                <a:gd name="T5" fmla="*/ 133 h 147"/>
                <a:gd name="T6" fmla="*/ 323 w 335"/>
                <a:gd name="T7" fmla="*/ 90 h 147"/>
                <a:gd name="T8" fmla="*/ 286 w 335"/>
                <a:gd name="T9" fmla="*/ 9 h 147"/>
                <a:gd name="T10" fmla="*/ 227 w 335"/>
                <a:gd name="T11" fmla="*/ 15 h 147"/>
                <a:gd name="T12" fmla="*/ 23 w 335"/>
                <a:gd name="T13" fmla="*/ 43 h 147"/>
                <a:gd name="T14" fmla="*/ 3 w 335"/>
                <a:gd name="T15" fmla="*/ 63 h 147"/>
                <a:gd name="T16" fmla="*/ 20 w 335"/>
                <a:gd name="T17" fmla="*/ 8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147">
                  <a:moveTo>
                    <a:pt x="20" y="87"/>
                  </a:moveTo>
                  <a:cubicBezTo>
                    <a:pt x="83" y="70"/>
                    <a:pt x="190" y="88"/>
                    <a:pt x="197" y="100"/>
                  </a:cubicBezTo>
                  <a:cubicBezTo>
                    <a:pt x="205" y="117"/>
                    <a:pt x="233" y="127"/>
                    <a:pt x="252" y="133"/>
                  </a:cubicBezTo>
                  <a:cubicBezTo>
                    <a:pt x="285" y="147"/>
                    <a:pt x="315" y="127"/>
                    <a:pt x="323" y="90"/>
                  </a:cubicBezTo>
                  <a:cubicBezTo>
                    <a:pt x="335" y="57"/>
                    <a:pt x="320" y="16"/>
                    <a:pt x="286" y="9"/>
                  </a:cubicBezTo>
                  <a:cubicBezTo>
                    <a:pt x="266" y="0"/>
                    <a:pt x="244" y="4"/>
                    <a:pt x="227" y="15"/>
                  </a:cubicBezTo>
                  <a:cubicBezTo>
                    <a:pt x="219" y="21"/>
                    <a:pt x="97" y="66"/>
                    <a:pt x="23" y="43"/>
                  </a:cubicBezTo>
                  <a:cubicBezTo>
                    <a:pt x="3" y="48"/>
                    <a:pt x="4" y="60"/>
                    <a:pt x="3" y="63"/>
                  </a:cubicBezTo>
                  <a:cubicBezTo>
                    <a:pt x="2" y="67"/>
                    <a:pt x="0" y="84"/>
                    <a:pt x="2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2868613"/>
              <a:ext cx="193675" cy="290512"/>
            </a:xfrm>
            <a:custGeom>
              <a:avLst/>
              <a:gdLst>
                <a:gd name="T0" fmla="*/ 92 w 115"/>
                <a:gd name="T1" fmla="*/ 10 h 198"/>
                <a:gd name="T2" fmla="*/ 43 w 115"/>
                <a:gd name="T3" fmla="*/ 104 h 198"/>
                <a:gd name="T4" fmla="*/ 15 w 115"/>
                <a:gd name="T5" fmla="*/ 124 h 198"/>
                <a:gd name="T6" fmla="*/ 16 w 115"/>
                <a:gd name="T7" fmla="*/ 182 h 198"/>
                <a:gd name="T8" fmla="*/ 66 w 115"/>
                <a:gd name="T9" fmla="*/ 182 h 198"/>
                <a:gd name="T10" fmla="*/ 77 w 115"/>
                <a:gd name="T11" fmla="*/ 147 h 198"/>
                <a:gd name="T12" fmla="*/ 112 w 115"/>
                <a:gd name="T13" fmla="*/ 25 h 198"/>
                <a:gd name="T14" fmla="*/ 108 w 115"/>
                <a:gd name="T15" fmla="*/ 8 h 198"/>
                <a:gd name="T16" fmla="*/ 92 w 115"/>
                <a:gd name="T17" fmla="*/ 1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98">
                  <a:moveTo>
                    <a:pt x="92" y="10"/>
                  </a:moveTo>
                  <a:cubicBezTo>
                    <a:pt x="86" y="50"/>
                    <a:pt x="51" y="104"/>
                    <a:pt x="43" y="104"/>
                  </a:cubicBezTo>
                  <a:cubicBezTo>
                    <a:pt x="34" y="104"/>
                    <a:pt x="22" y="116"/>
                    <a:pt x="15" y="124"/>
                  </a:cubicBezTo>
                  <a:cubicBezTo>
                    <a:pt x="0" y="138"/>
                    <a:pt x="0" y="166"/>
                    <a:pt x="16" y="182"/>
                  </a:cubicBezTo>
                  <a:cubicBezTo>
                    <a:pt x="29" y="198"/>
                    <a:pt x="54" y="198"/>
                    <a:pt x="66" y="182"/>
                  </a:cubicBezTo>
                  <a:cubicBezTo>
                    <a:pt x="75" y="173"/>
                    <a:pt x="78" y="160"/>
                    <a:pt x="77" y="147"/>
                  </a:cubicBezTo>
                  <a:cubicBezTo>
                    <a:pt x="76" y="141"/>
                    <a:pt x="84" y="59"/>
                    <a:pt x="112" y="25"/>
                  </a:cubicBezTo>
                  <a:cubicBezTo>
                    <a:pt x="115" y="12"/>
                    <a:pt x="109" y="10"/>
                    <a:pt x="108" y="8"/>
                  </a:cubicBezTo>
                  <a:cubicBezTo>
                    <a:pt x="106" y="6"/>
                    <a:pt x="98" y="0"/>
                    <a:pt x="9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9063" y="3382963"/>
              <a:ext cx="184150" cy="411162"/>
            </a:xfrm>
            <a:custGeom>
              <a:avLst/>
              <a:gdLst>
                <a:gd name="T0" fmla="*/ 35 w 110"/>
                <a:gd name="T1" fmla="*/ 263 h 280"/>
                <a:gd name="T2" fmla="*/ 68 w 110"/>
                <a:gd name="T3" fmla="*/ 149 h 280"/>
                <a:gd name="T4" fmla="*/ 101 w 110"/>
                <a:gd name="T5" fmla="*/ 109 h 280"/>
                <a:gd name="T6" fmla="*/ 79 w 110"/>
                <a:gd name="T7" fmla="*/ 22 h 280"/>
                <a:gd name="T8" fmla="*/ 10 w 110"/>
                <a:gd name="T9" fmla="*/ 35 h 280"/>
                <a:gd name="T10" fmla="*/ 7 w 110"/>
                <a:gd name="T11" fmla="*/ 91 h 280"/>
                <a:gd name="T12" fmla="*/ 17 w 110"/>
                <a:gd name="T13" fmla="*/ 244 h 280"/>
                <a:gd name="T14" fmla="*/ 18 w 110"/>
                <a:gd name="T15" fmla="*/ 276 h 280"/>
                <a:gd name="T16" fmla="*/ 35 w 110"/>
                <a:gd name="T17" fmla="*/ 26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280">
                  <a:moveTo>
                    <a:pt x="35" y="263"/>
                  </a:moveTo>
                  <a:cubicBezTo>
                    <a:pt x="37" y="199"/>
                    <a:pt x="47" y="150"/>
                    <a:pt x="68" y="149"/>
                  </a:cubicBezTo>
                  <a:cubicBezTo>
                    <a:pt x="82" y="146"/>
                    <a:pt x="94" y="124"/>
                    <a:pt x="101" y="109"/>
                  </a:cubicBezTo>
                  <a:cubicBezTo>
                    <a:pt x="110" y="94"/>
                    <a:pt x="92" y="31"/>
                    <a:pt x="79" y="22"/>
                  </a:cubicBezTo>
                  <a:cubicBezTo>
                    <a:pt x="56" y="0"/>
                    <a:pt x="21" y="6"/>
                    <a:pt x="10" y="35"/>
                  </a:cubicBezTo>
                  <a:cubicBezTo>
                    <a:pt x="1" y="51"/>
                    <a:pt x="0" y="72"/>
                    <a:pt x="7" y="91"/>
                  </a:cubicBezTo>
                  <a:cubicBezTo>
                    <a:pt x="10" y="101"/>
                    <a:pt x="33" y="187"/>
                    <a:pt x="17" y="244"/>
                  </a:cubicBezTo>
                  <a:cubicBezTo>
                    <a:pt x="8" y="270"/>
                    <a:pt x="15" y="274"/>
                    <a:pt x="18" y="276"/>
                  </a:cubicBezTo>
                  <a:cubicBezTo>
                    <a:pt x="21" y="278"/>
                    <a:pt x="34" y="280"/>
                    <a:pt x="35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4775" y="3795713"/>
              <a:ext cx="80963" cy="82550"/>
            </a:xfrm>
            <a:custGeom>
              <a:avLst/>
              <a:gdLst>
                <a:gd name="T0" fmla="*/ 5 w 49"/>
                <a:gd name="T1" fmla="*/ 38 h 57"/>
                <a:gd name="T2" fmla="*/ 35 w 49"/>
                <a:gd name="T3" fmla="*/ 52 h 57"/>
                <a:gd name="T4" fmla="*/ 46 w 49"/>
                <a:gd name="T5" fmla="*/ 19 h 57"/>
                <a:gd name="T6" fmla="*/ 22 w 49"/>
                <a:gd name="T7" fmla="*/ 4 h 57"/>
                <a:gd name="T8" fmla="*/ 5 w 49"/>
                <a:gd name="T9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7">
                  <a:moveTo>
                    <a:pt x="5" y="38"/>
                  </a:moveTo>
                  <a:cubicBezTo>
                    <a:pt x="8" y="51"/>
                    <a:pt x="22" y="57"/>
                    <a:pt x="35" y="52"/>
                  </a:cubicBezTo>
                  <a:cubicBezTo>
                    <a:pt x="47" y="48"/>
                    <a:pt x="49" y="30"/>
                    <a:pt x="46" y="19"/>
                  </a:cubicBezTo>
                  <a:cubicBezTo>
                    <a:pt x="42" y="6"/>
                    <a:pt x="34" y="0"/>
                    <a:pt x="22" y="4"/>
                  </a:cubicBezTo>
                  <a:cubicBezTo>
                    <a:pt x="12" y="9"/>
                    <a:pt x="0" y="25"/>
                    <a:pt x="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29038" y="2801938"/>
              <a:ext cx="90488" cy="119062"/>
            </a:xfrm>
            <a:custGeom>
              <a:avLst/>
              <a:gdLst>
                <a:gd name="T0" fmla="*/ 0 w 54"/>
                <a:gd name="T1" fmla="*/ 27 h 82"/>
                <a:gd name="T2" fmla="*/ 39 w 54"/>
                <a:gd name="T3" fmla="*/ 80 h 82"/>
                <a:gd name="T4" fmla="*/ 50 w 54"/>
                <a:gd name="T5" fmla="*/ 33 h 82"/>
                <a:gd name="T6" fmla="*/ 14 w 54"/>
                <a:gd name="T7" fmla="*/ 1 h 82"/>
                <a:gd name="T8" fmla="*/ 0 w 54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2">
                  <a:moveTo>
                    <a:pt x="0" y="27"/>
                  </a:moveTo>
                  <a:cubicBezTo>
                    <a:pt x="0" y="40"/>
                    <a:pt x="28" y="79"/>
                    <a:pt x="39" y="80"/>
                  </a:cubicBezTo>
                  <a:cubicBezTo>
                    <a:pt x="49" y="82"/>
                    <a:pt x="54" y="60"/>
                    <a:pt x="50" y="33"/>
                  </a:cubicBezTo>
                  <a:cubicBezTo>
                    <a:pt x="42" y="3"/>
                    <a:pt x="24" y="3"/>
                    <a:pt x="14" y="1"/>
                  </a:cubicBezTo>
                  <a:cubicBezTo>
                    <a:pt x="5" y="0"/>
                    <a:pt x="0" y="14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2300" y="3289300"/>
              <a:ext cx="241300" cy="93662"/>
            </a:xfrm>
            <a:custGeom>
              <a:avLst/>
              <a:gdLst>
                <a:gd name="T0" fmla="*/ 142 w 143"/>
                <a:gd name="T1" fmla="*/ 30 h 64"/>
                <a:gd name="T2" fmla="*/ 105 w 143"/>
                <a:gd name="T3" fmla="*/ 31 h 64"/>
                <a:gd name="T4" fmla="*/ 55 w 143"/>
                <a:gd name="T5" fmla="*/ 20 h 64"/>
                <a:gd name="T6" fmla="*/ 6 w 143"/>
                <a:gd name="T7" fmla="*/ 0 h 64"/>
                <a:gd name="T8" fmla="*/ 2 w 143"/>
                <a:gd name="T9" fmla="*/ 33 h 64"/>
                <a:gd name="T10" fmla="*/ 5 w 143"/>
                <a:gd name="T11" fmla="*/ 45 h 64"/>
                <a:gd name="T12" fmla="*/ 4 w 143"/>
                <a:gd name="T13" fmla="*/ 61 h 64"/>
                <a:gd name="T14" fmla="*/ 24 w 143"/>
                <a:gd name="T15" fmla="*/ 55 h 64"/>
                <a:gd name="T16" fmla="*/ 98 w 143"/>
                <a:gd name="T17" fmla="*/ 41 h 64"/>
                <a:gd name="T18" fmla="*/ 127 w 143"/>
                <a:gd name="T19" fmla="*/ 34 h 64"/>
                <a:gd name="T20" fmla="*/ 143 w 143"/>
                <a:gd name="T21" fmla="*/ 31 h 64"/>
                <a:gd name="T22" fmla="*/ 142 w 143"/>
                <a:gd name="T23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3" h="64">
                  <a:moveTo>
                    <a:pt x="142" y="30"/>
                  </a:moveTo>
                  <a:cubicBezTo>
                    <a:pt x="130" y="31"/>
                    <a:pt x="117" y="30"/>
                    <a:pt x="105" y="31"/>
                  </a:cubicBezTo>
                  <a:cubicBezTo>
                    <a:pt x="85" y="32"/>
                    <a:pt x="73" y="28"/>
                    <a:pt x="55" y="20"/>
                  </a:cubicBezTo>
                  <a:cubicBezTo>
                    <a:pt x="39" y="13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2" y="38"/>
                    <a:pt x="5" y="39"/>
                    <a:pt x="5" y="45"/>
                  </a:cubicBezTo>
                  <a:cubicBezTo>
                    <a:pt x="5" y="49"/>
                    <a:pt x="1" y="57"/>
                    <a:pt x="4" y="61"/>
                  </a:cubicBezTo>
                  <a:cubicBezTo>
                    <a:pt x="7" y="64"/>
                    <a:pt x="21" y="56"/>
                    <a:pt x="24" y="55"/>
                  </a:cubicBezTo>
                  <a:cubicBezTo>
                    <a:pt x="48" y="47"/>
                    <a:pt x="74" y="48"/>
                    <a:pt x="98" y="41"/>
                  </a:cubicBezTo>
                  <a:cubicBezTo>
                    <a:pt x="108" y="38"/>
                    <a:pt x="116" y="35"/>
                    <a:pt x="127" y="34"/>
                  </a:cubicBezTo>
                  <a:cubicBezTo>
                    <a:pt x="132" y="33"/>
                    <a:pt x="140" y="35"/>
                    <a:pt x="143" y="31"/>
                  </a:cubicBezTo>
                  <a:lnTo>
                    <a:pt x="14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41775" y="2770188"/>
              <a:ext cx="61913" cy="95250"/>
            </a:xfrm>
            <a:custGeom>
              <a:avLst/>
              <a:gdLst>
                <a:gd name="T0" fmla="*/ 36 w 37"/>
                <a:gd name="T1" fmla="*/ 60 h 65"/>
                <a:gd name="T2" fmla="*/ 34 w 37"/>
                <a:gd name="T3" fmla="*/ 26 h 65"/>
                <a:gd name="T4" fmla="*/ 19 w 37"/>
                <a:gd name="T5" fmla="*/ 1 h 65"/>
                <a:gd name="T6" fmla="*/ 1 w 37"/>
                <a:gd name="T7" fmla="*/ 23 h 65"/>
                <a:gd name="T8" fmla="*/ 15 w 37"/>
                <a:gd name="T9" fmla="*/ 46 h 65"/>
                <a:gd name="T10" fmla="*/ 30 w 37"/>
                <a:gd name="T11" fmla="*/ 65 h 65"/>
                <a:gd name="T12" fmla="*/ 36 w 37"/>
                <a:gd name="T13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5">
                  <a:moveTo>
                    <a:pt x="36" y="60"/>
                  </a:moveTo>
                  <a:cubicBezTo>
                    <a:pt x="37" y="58"/>
                    <a:pt x="34" y="29"/>
                    <a:pt x="34" y="26"/>
                  </a:cubicBezTo>
                  <a:cubicBezTo>
                    <a:pt x="35" y="4"/>
                    <a:pt x="28" y="2"/>
                    <a:pt x="19" y="1"/>
                  </a:cubicBezTo>
                  <a:cubicBezTo>
                    <a:pt x="11" y="0"/>
                    <a:pt x="0" y="15"/>
                    <a:pt x="1" y="23"/>
                  </a:cubicBezTo>
                  <a:cubicBezTo>
                    <a:pt x="1" y="28"/>
                    <a:pt x="4" y="33"/>
                    <a:pt x="15" y="46"/>
                  </a:cubicBezTo>
                  <a:cubicBezTo>
                    <a:pt x="22" y="53"/>
                    <a:pt x="28" y="65"/>
                    <a:pt x="30" y="65"/>
                  </a:cubicBezTo>
                  <a:cubicBezTo>
                    <a:pt x="35" y="65"/>
                    <a:pt x="33" y="64"/>
                    <a:pt x="36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6225" y="2838450"/>
              <a:ext cx="95250" cy="238125"/>
            </a:xfrm>
            <a:custGeom>
              <a:avLst/>
              <a:gdLst>
                <a:gd name="T0" fmla="*/ 0 w 57"/>
                <a:gd name="T1" fmla="*/ 14 h 163"/>
                <a:gd name="T2" fmla="*/ 8 w 57"/>
                <a:gd name="T3" fmla="*/ 82 h 163"/>
                <a:gd name="T4" fmla="*/ 6 w 57"/>
                <a:gd name="T5" fmla="*/ 141 h 163"/>
                <a:gd name="T6" fmla="*/ 14 w 57"/>
                <a:gd name="T7" fmla="*/ 160 h 163"/>
                <a:gd name="T8" fmla="*/ 37 w 57"/>
                <a:gd name="T9" fmla="*/ 161 h 163"/>
                <a:gd name="T10" fmla="*/ 45 w 57"/>
                <a:gd name="T11" fmla="*/ 158 h 163"/>
                <a:gd name="T12" fmla="*/ 56 w 57"/>
                <a:gd name="T13" fmla="*/ 158 h 163"/>
                <a:gd name="T14" fmla="*/ 48 w 57"/>
                <a:gd name="T15" fmla="*/ 144 h 163"/>
                <a:gd name="T16" fmla="*/ 26 w 57"/>
                <a:gd name="T17" fmla="*/ 95 h 163"/>
                <a:gd name="T18" fmla="*/ 17 w 57"/>
                <a:gd name="T19" fmla="*/ 61 h 163"/>
                <a:gd name="T20" fmla="*/ 7 w 57"/>
                <a:gd name="T21" fmla="*/ 0 h 163"/>
                <a:gd name="T22" fmla="*/ 0 w 57"/>
                <a:gd name="T23" fmla="*/ 1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163">
                  <a:moveTo>
                    <a:pt x="0" y="14"/>
                  </a:moveTo>
                  <a:cubicBezTo>
                    <a:pt x="3" y="22"/>
                    <a:pt x="2" y="41"/>
                    <a:pt x="8" y="82"/>
                  </a:cubicBezTo>
                  <a:cubicBezTo>
                    <a:pt x="10" y="96"/>
                    <a:pt x="8" y="128"/>
                    <a:pt x="6" y="141"/>
                  </a:cubicBezTo>
                  <a:cubicBezTo>
                    <a:pt x="4" y="153"/>
                    <a:pt x="20" y="149"/>
                    <a:pt x="14" y="160"/>
                  </a:cubicBezTo>
                  <a:cubicBezTo>
                    <a:pt x="21" y="160"/>
                    <a:pt x="31" y="163"/>
                    <a:pt x="37" y="161"/>
                  </a:cubicBezTo>
                  <a:cubicBezTo>
                    <a:pt x="41" y="160"/>
                    <a:pt x="41" y="158"/>
                    <a:pt x="45" y="158"/>
                  </a:cubicBezTo>
                  <a:cubicBezTo>
                    <a:pt x="47" y="157"/>
                    <a:pt x="54" y="160"/>
                    <a:pt x="56" y="158"/>
                  </a:cubicBezTo>
                  <a:cubicBezTo>
                    <a:pt x="57" y="155"/>
                    <a:pt x="50" y="146"/>
                    <a:pt x="48" y="144"/>
                  </a:cubicBezTo>
                  <a:cubicBezTo>
                    <a:pt x="38" y="128"/>
                    <a:pt x="34" y="111"/>
                    <a:pt x="26" y="95"/>
                  </a:cubicBezTo>
                  <a:cubicBezTo>
                    <a:pt x="19" y="80"/>
                    <a:pt x="19" y="68"/>
                    <a:pt x="17" y="61"/>
                  </a:cubicBezTo>
                  <a:cubicBezTo>
                    <a:pt x="15" y="57"/>
                    <a:pt x="11" y="3"/>
                    <a:pt x="7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4063" y="3321050"/>
              <a:ext cx="133350" cy="50800"/>
            </a:xfrm>
            <a:custGeom>
              <a:avLst/>
              <a:gdLst>
                <a:gd name="T0" fmla="*/ 1 w 80"/>
                <a:gd name="T1" fmla="*/ 19 h 35"/>
                <a:gd name="T2" fmla="*/ 22 w 80"/>
                <a:gd name="T3" fmla="*/ 18 h 35"/>
                <a:gd name="T4" fmla="*/ 49 w 80"/>
                <a:gd name="T5" fmla="*/ 24 h 35"/>
                <a:gd name="T6" fmla="*/ 77 w 80"/>
                <a:gd name="T7" fmla="*/ 35 h 35"/>
                <a:gd name="T8" fmla="*/ 79 w 80"/>
                <a:gd name="T9" fmla="*/ 17 h 35"/>
                <a:gd name="T10" fmla="*/ 77 w 80"/>
                <a:gd name="T11" fmla="*/ 10 h 35"/>
                <a:gd name="T12" fmla="*/ 78 w 80"/>
                <a:gd name="T13" fmla="*/ 2 h 35"/>
                <a:gd name="T14" fmla="*/ 66 w 80"/>
                <a:gd name="T15" fmla="*/ 5 h 35"/>
                <a:gd name="T16" fmla="*/ 26 w 80"/>
                <a:gd name="T17" fmla="*/ 12 h 35"/>
                <a:gd name="T18" fmla="*/ 10 w 80"/>
                <a:gd name="T19" fmla="*/ 16 h 35"/>
                <a:gd name="T20" fmla="*/ 0 w 80"/>
                <a:gd name="T21" fmla="*/ 18 h 35"/>
                <a:gd name="T22" fmla="*/ 1 w 80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35">
                  <a:moveTo>
                    <a:pt x="1" y="19"/>
                  </a:moveTo>
                  <a:cubicBezTo>
                    <a:pt x="8" y="18"/>
                    <a:pt x="15" y="18"/>
                    <a:pt x="22" y="18"/>
                  </a:cubicBezTo>
                  <a:cubicBezTo>
                    <a:pt x="33" y="18"/>
                    <a:pt x="39" y="20"/>
                    <a:pt x="49" y="24"/>
                  </a:cubicBezTo>
                  <a:cubicBezTo>
                    <a:pt x="58" y="28"/>
                    <a:pt x="69" y="28"/>
                    <a:pt x="77" y="35"/>
                  </a:cubicBezTo>
                  <a:cubicBezTo>
                    <a:pt x="77" y="29"/>
                    <a:pt x="80" y="22"/>
                    <a:pt x="79" y="17"/>
                  </a:cubicBezTo>
                  <a:cubicBezTo>
                    <a:pt x="78" y="14"/>
                    <a:pt x="77" y="14"/>
                    <a:pt x="77" y="10"/>
                  </a:cubicBezTo>
                  <a:cubicBezTo>
                    <a:pt x="77" y="8"/>
                    <a:pt x="79" y="3"/>
                    <a:pt x="78" y="2"/>
                  </a:cubicBezTo>
                  <a:cubicBezTo>
                    <a:pt x="76" y="0"/>
                    <a:pt x="68" y="4"/>
                    <a:pt x="66" y="5"/>
                  </a:cubicBezTo>
                  <a:cubicBezTo>
                    <a:pt x="53" y="9"/>
                    <a:pt x="39" y="9"/>
                    <a:pt x="26" y="12"/>
                  </a:cubicBezTo>
                  <a:cubicBezTo>
                    <a:pt x="20" y="14"/>
                    <a:pt x="15" y="16"/>
                    <a:pt x="10" y="16"/>
                  </a:cubicBezTo>
                  <a:cubicBezTo>
                    <a:pt x="7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6488" y="3589338"/>
              <a:ext cx="185738" cy="425450"/>
            </a:xfrm>
            <a:custGeom>
              <a:avLst/>
              <a:gdLst>
                <a:gd name="T0" fmla="*/ 21 w 111"/>
                <a:gd name="T1" fmla="*/ 17 h 289"/>
                <a:gd name="T2" fmla="*/ 28 w 111"/>
                <a:gd name="T3" fmla="*/ 154 h 289"/>
                <a:gd name="T4" fmla="*/ 8 w 111"/>
                <a:gd name="T5" fmla="*/ 210 h 289"/>
                <a:gd name="T6" fmla="*/ 48 w 111"/>
                <a:gd name="T7" fmla="*/ 283 h 289"/>
                <a:gd name="T8" fmla="*/ 106 w 111"/>
                <a:gd name="T9" fmla="*/ 238 h 289"/>
                <a:gd name="T10" fmla="*/ 96 w 111"/>
                <a:gd name="T11" fmla="*/ 169 h 289"/>
                <a:gd name="T12" fmla="*/ 55 w 111"/>
                <a:gd name="T13" fmla="*/ 16 h 289"/>
                <a:gd name="T14" fmla="*/ 38 w 111"/>
                <a:gd name="T15" fmla="*/ 2 h 289"/>
                <a:gd name="T16" fmla="*/ 21 w 111"/>
                <a:gd name="T17" fmla="*/ 1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89">
                  <a:moveTo>
                    <a:pt x="21" y="17"/>
                  </a:moveTo>
                  <a:cubicBezTo>
                    <a:pt x="41" y="64"/>
                    <a:pt x="37" y="130"/>
                    <a:pt x="28" y="154"/>
                  </a:cubicBezTo>
                  <a:cubicBezTo>
                    <a:pt x="18" y="176"/>
                    <a:pt x="11" y="195"/>
                    <a:pt x="8" y="210"/>
                  </a:cubicBezTo>
                  <a:cubicBezTo>
                    <a:pt x="0" y="237"/>
                    <a:pt x="19" y="280"/>
                    <a:pt x="48" y="283"/>
                  </a:cubicBezTo>
                  <a:cubicBezTo>
                    <a:pt x="74" y="289"/>
                    <a:pt x="104" y="265"/>
                    <a:pt x="106" y="238"/>
                  </a:cubicBezTo>
                  <a:cubicBezTo>
                    <a:pt x="111" y="222"/>
                    <a:pt x="107" y="181"/>
                    <a:pt x="96" y="169"/>
                  </a:cubicBezTo>
                  <a:cubicBezTo>
                    <a:pt x="91" y="164"/>
                    <a:pt x="45" y="74"/>
                    <a:pt x="55" y="16"/>
                  </a:cubicBezTo>
                  <a:cubicBezTo>
                    <a:pt x="50" y="0"/>
                    <a:pt x="41" y="2"/>
                    <a:pt x="38" y="2"/>
                  </a:cubicBezTo>
                  <a:cubicBezTo>
                    <a:pt x="35" y="2"/>
                    <a:pt x="21" y="2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5925" y="3048000"/>
              <a:ext cx="46038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0400" y="2741613"/>
              <a:ext cx="46038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3 h 29"/>
                <a:gd name="T6" fmla="*/ 13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7"/>
                    <a:pt x="28" y="19"/>
                    <a:pt x="26" y="13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1725" y="371633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1288" y="2854325"/>
              <a:ext cx="130175" cy="119062"/>
            </a:xfrm>
            <a:custGeom>
              <a:avLst/>
              <a:gdLst>
                <a:gd name="T0" fmla="*/ 2 w 77"/>
                <a:gd name="T1" fmla="*/ 47 h 81"/>
                <a:gd name="T2" fmla="*/ 43 w 77"/>
                <a:gd name="T3" fmla="*/ 76 h 81"/>
                <a:gd name="T4" fmla="*/ 72 w 77"/>
                <a:gd name="T5" fmla="*/ 34 h 81"/>
                <a:gd name="T6" fmla="*/ 34 w 77"/>
                <a:gd name="T7" fmla="*/ 2 h 81"/>
                <a:gd name="T8" fmla="*/ 2 w 77"/>
                <a:gd name="T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1">
                  <a:moveTo>
                    <a:pt x="2" y="47"/>
                  </a:moveTo>
                  <a:cubicBezTo>
                    <a:pt x="3" y="66"/>
                    <a:pt x="22" y="81"/>
                    <a:pt x="43" y="76"/>
                  </a:cubicBezTo>
                  <a:cubicBezTo>
                    <a:pt x="62" y="74"/>
                    <a:pt x="77" y="53"/>
                    <a:pt x="72" y="34"/>
                  </a:cubicBezTo>
                  <a:cubicBezTo>
                    <a:pt x="72" y="14"/>
                    <a:pt x="53" y="0"/>
                    <a:pt x="34" y="2"/>
                  </a:cubicBezTo>
                  <a:cubicBezTo>
                    <a:pt x="17" y="6"/>
                    <a:pt x="0" y="25"/>
                    <a:pt x="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2400" y="377348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0575" y="3043238"/>
              <a:ext cx="615950" cy="534987"/>
            </a:xfrm>
            <a:custGeom>
              <a:avLst/>
              <a:gdLst>
                <a:gd name="T0" fmla="*/ 17 w 367"/>
                <a:gd name="T1" fmla="*/ 204 h 364"/>
                <a:gd name="T2" fmla="*/ 207 w 367"/>
                <a:gd name="T3" fmla="*/ 346 h 364"/>
                <a:gd name="T4" fmla="*/ 342 w 367"/>
                <a:gd name="T5" fmla="*/ 160 h 364"/>
                <a:gd name="T6" fmla="*/ 159 w 367"/>
                <a:gd name="T7" fmla="*/ 6 h 364"/>
                <a:gd name="T8" fmla="*/ 17 w 367"/>
                <a:gd name="T9" fmla="*/ 20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364">
                  <a:moveTo>
                    <a:pt x="17" y="204"/>
                  </a:moveTo>
                  <a:cubicBezTo>
                    <a:pt x="23" y="296"/>
                    <a:pt x="108" y="364"/>
                    <a:pt x="207" y="346"/>
                  </a:cubicBezTo>
                  <a:cubicBezTo>
                    <a:pt x="298" y="341"/>
                    <a:pt x="367" y="247"/>
                    <a:pt x="342" y="160"/>
                  </a:cubicBezTo>
                  <a:cubicBezTo>
                    <a:pt x="336" y="68"/>
                    <a:pt x="251" y="0"/>
                    <a:pt x="159" y="6"/>
                  </a:cubicBezTo>
                  <a:cubicBezTo>
                    <a:pt x="78" y="20"/>
                    <a:pt x="0" y="106"/>
                    <a:pt x="17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0888" y="3138488"/>
              <a:ext cx="269875" cy="290512"/>
            </a:xfrm>
            <a:custGeom>
              <a:avLst/>
              <a:gdLst>
                <a:gd name="T0" fmla="*/ 2 w 161"/>
                <a:gd name="T1" fmla="*/ 119 h 197"/>
                <a:gd name="T2" fmla="*/ 83 w 161"/>
                <a:gd name="T3" fmla="*/ 182 h 197"/>
                <a:gd name="T4" fmla="*/ 155 w 161"/>
                <a:gd name="T5" fmla="*/ 78 h 197"/>
                <a:gd name="T6" fmla="*/ 77 w 161"/>
                <a:gd name="T7" fmla="*/ 9 h 197"/>
                <a:gd name="T8" fmla="*/ 2 w 161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97">
                  <a:moveTo>
                    <a:pt x="2" y="119"/>
                  </a:moveTo>
                  <a:cubicBezTo>
                    <a:pt x="0" y="167"/>
                    <a:pt x="38" y="197"/>
                    <a:pt x="83" y="182"/>
                  </a:cubicBezTo>
                  <a:cubicBezTo>
                    <a:pt x="125" y="174"/>
                    <a:pt x="161" y="121"/>
                    <a:pt x="155" y="78"/>
                  </a:cubicBezTo>
                  <a:cubicBezTo>
                    <a:pt x="157" y="30"/>
                    <a:pt x="119" y="0"/>
                    <a:pt x="77" y="9"/>
                  </a:cubicBezTo>
                  <a:cubicBezTo>
                    <a:pt x="40" y="20"/>
                    <a:pt x="0" y="70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0800" y="3406775"/>
              <a:ext cx="373063" cy="376237"/>
            </a:xfrm>
            <a:custGeom>
              <a:avLst/>
              <a:gdLst>
                <a:gd name="T0" fmla="*/ 8 w 222"/>
                <a:gd name="T1" fmla="*/ 51 h 257"/>
                <a:gd name="T2" fmla="*/ 51 w 222"/>
                <a:gd name="T3" fmla="*/ 110 h 257"/>
                <a:gd name="T4" fmla="*/ 167 w 222"/>
                <a:gd name="T5" fmla="*/ 230 h 257"/>
                <a:gd name="T6" fmla="*/ 200 w 222"/>
                <a:gd name="T7" fmla="*/ 254 h 257"/>
                <a:gd name="T8" fmla="*/ 190 w 222"/>
                <a:gd name="T9" fmla="*/ 215 h 257"/>
                <a:gd name="T10" fmla="*/ 142 w 222"/>
                <a:gd name="T11" fmla="*/ 118 h 257"/>
                <a:gd name="T12" fmla="*/ 72 w 222"/>
                <a:gd name="T13" fmla="*/ 3 h 257"/>
                <a:gd name="T14" fmla="*/ 8 w 222"/>
                <a:gd name="T15" fmla="*/ 5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" h="257">
                  <a:moveTo>
                    <a:pt x="8" y="51"/>
                  </a:moveTo>
                  <a:cubicBezTo>
                    <a:pt x="0" y="79"/>
                    <a:pt x="20" y="107"/>
                    <a:pt x="51" y="110"/>
                  </a:cubicBezTo>
                  <a:cubicBezTo>
                    <a:pt x="61" y="112"/>
                    <a:pt x="143" y="176"/>
                    <a:pt x="167" y="230"/>
                  </a:cubicBezTo>
                  <a:cubicBezTo>
                    <a:pt x="181" y="255"/>
                    <a:pt x="197" y="257"/>
                    <a:pt x="200" y="254"/>
                  </a:cubicBezTo>
                  <a:cubicBezTo>
                    <a:pt x="204" y="252"/>
                    <a:pt x="222" y="240"/>
                    <a:pt x="190" y="215"/>
                  </a:cubicBezTo>
                  <a:cubicBezTo>
                    <a:pt x="146" y="174"/>
                    <a:pt x="127" y="136"/>
                    <a:pt x="142" y="118"/>
                  </a:cubicBezTo>
                  <a:cubicBezTo>
                    <a:pt x="208" y="95"/>
                    <a:pt x="100" y="9"/>
                    <a:pt x="72" y="3"/>
                  </a:cubicBezTo>
                  <a:cubicBezTo>
                    <a:pt x="47" y="0"/>
                    <a:pt x="14" y="2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4725" y="3003550"/>
              <a:ext cx="176213" cy="173037"/>
            </a:xfrm>
            <a:custGeom>
              <a:avLst/>
              <a:gdLst>
                <a:gd name="T0" fmla="*/ 4 w 105"/>
                <a:gd name="T1" fmla="*/ 68 h 118"/>
                <a:gd name="T2" fmla="*/ 55 w 105"/>
                <a:gd name="T3" fmla="*/ 111 h 118"/>
                <a:gd name="T4" fmla="*/ 99 w 105"/>
                <a:gd name="T5" fmla="*/ 50 h 118"/>
                <a:gd name="T6" fmla="*/ 50 w 105"/>
                <a:gd name="T7" fmla="*/ 3 h 118"/>
                <a:gd name="T8" fmla="*/ 4 w 105"/>
                <a:gd name="T9" fmla="*/ 6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4" y="68"/>
                  </a:moveTo>
                  <a:cubicBezTo>
                    <a:pt x="5" y="97"/>
                    <a:pt x="24" y="118"/>
                    <a:pt x="55" y="111"/>
                  </a:cubicBezTo>
                  <a:cubicBezTo>
                    <a:pt x="83" y="108"/>
                    <a:pt x="105" y="77"/>
                    <a:pt x="99" y="50"/>
                  </a:cubicBezTo>
                  <a:cubicBezTo>
                    <a:pt x="98" y="20"/>
                    <a:pt x="78" y="0"/>
                    <a:pt x="50" y="3"/>
                  </a:cubicBezTo>
                  <a:cubicBezTo>
                    <a:pt x="25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4750" y="2720975"/>
              <a:ext cx="96838" cy="87312"/>
            </a:xfrm>
            <a:custGeom>
              <a:avLst/>
              <a:gdLst>
                <a:gd name="T0" fmla="*/ 2 w 58"/>
                <a:gd name="T1" fmla="*/ 35 h 60"/>
                <a:gd name="T2" fmla="*/ 32 w 58"/>
                <a:gd name="T3" fmla="*/ 57 h 60"/>
                <a:gd name="T4" fmla="*/ 55 w 58"/>
                <a:gd name="T5" fmla="*/ 26 h 60"/>
                <a:gd name="T6" fmla="*/ 26 w 58"/>
                <a:gd name="T7" fmla="*/ 2 h 60"/>
                <a:gd name="T8" fmla="*/ 2 w 58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60">
                  <a:moveTo>
                    <a:pt x="2" y="35"/>
                  </a:moveTo>
                  <a:cubicBezTo>
                    <a:pt x="3" y="50"/>
                    <a:pt x="17" y="60"/>
                    <a:pt x="32" y="57"/>
                  </a:cubicBezTo>
                  <a:cubicBezTo>
                    <a:pt x="47" y="56"/>
                    <a:pt x="58" y="40"/>
                    <a:pt x="55" y="26"/>
                  </a:cubicBezTo>
                  <a:cubicBezTo>
                    <a:pt x="54" y="11"/>
                    <a:pt x="40" y="0"/>
                    <a:pt x="26" y="2"/>
                  </a:cubicBezTo>
                  <a:cubicBezTo>
                    <a:pt x="13" y="5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8550" y="3627438"/>
              <a:ext cx="76200" cy="69850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2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2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6000" y="3944938"/>
              <a:ext cx="76200" cy="169862"/>
            </a:xfrm>
            <a:custGeom>
              <a:avLst/>
              <a:gdLst>
                <a:gd name="T0" fmla="*/ 2 w 46"/>
                <a:gd name="T1" fmla="*/ 10 h 116"/>
                <a:gd name="T2" fmla="*/ 3 w 46"/>
                <a:gd name="T3" fmla="*/ 82 h 116"/>
                <a:gd name="T4" fmla="*/ 23 w 46"/>
                <a:gd name="T5" fmla="*/ 112 h 116"/>
                <a:gd name="T6" fmla="*/ 43 w 46"/>
                <a:gd name="T7" fmla="*/ 93 h 116"/>
                <a:gd name="T8" fmla="*/ 22 w 46"/>
                <a:gd name="T9" fmla="*/ 43 h 116"/>
                <a:gd name="T10" fmla="*/ 18 w 46"/>
                <a:gd name="T11" fmla="*/ 1 h 116"/>
                <a:gd name="T12" fmla="*/ 2 w 4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6">
                  <a:moveTo>
                    <a:pt x="2" y="10"/>
                  </a:moveTo>
                  <a:cubicBezTo>
                    <a:pt x="0" y="14"/>
                    <a:pt x="4" y="77"/>
                    <a:pt x="3" y="82"/>
                  </a:cubicBezTo>
                  <a:cubicBezTo>
                    <a:pt x="4" y="99"/>
                    <a:pt x="12" y="110"/>
                    <a:pt x="23" y="112"/>
                  </a:cubicBezTo>
                  <a:cubicBezTo>
                    <a:pt x="33" y="116"/>
                    <a:pt x="42" y="109"/>
                    <a:pt x="43" y="93"/>
                  </a:cubicBezTo>
                  <a:cubicBezTo>
                    <a:pt x="46" y="81"/>
                    <a:pt x="42" y="69"/>
                    <a:pt x="22" y="43"/>
                  </a:cubicBezTo>
                  <a:cubicBezTo>
                    <a:pt x="15" y="27"/>
                    <a:pt x="20" y="2"/>
                    <a:pt x="18" y="1"/>
                  </a:cubicBezTo>
                  <a:cubicBezTo>
                    <a:pt x="11" y="0"/>
                    <a:pt x="7" y="2"/>
                    <a:pt x="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0988" y="3313113"/>
              <a:ext cx="96838" cy="71437"/>
            </a:xfrm>
            <a:custGeom>
              <a:avLst/>
              <a:gdLst>
                <a:gd name="T0" fmla="*/ 2 w 58"/>
                <a:gd name="T1" fmla="*/ 26 h 48"/>
                <a:gd name="T2" fmla="*/ 33 w 58"/>
                <a:gd name="T3" fmla="*/ 47 h 48"/>
                <a:gd name="T4" fmla="*/ 56 w 58"/>
                <a:gd name="T5" fmla="*/ 25 h 48"/>
                <a:gd name="T6" fmla="*/ 36 w 58"/>
                <a:gd name="T7" fmla="*/ 0 h 48"/>
                <a:gd name="T8" fmla="*/ 2 w 5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8">
                  <a:moveTo>
                    <a:pt x="2" y="26"/>
                  </a:moveTo>
                  <a:cubicBezTo>
                    <a:pt x="0" y="38"/>
                    <a:pt x="19" y="47"/>
                    <a:pt x="33" y="47"/>
                  </a:cubicBezTo>
                  <a:cubicBezTo>
                    <a:pt x="44" y="48"/>
                    <a:pt x="56" y="36"/>
                    <a:pt x="56" y="25"/>
                  </a:cubicBezTo>
                  <a:cubicBezTo>
                    <a:pt x="58" y="12"/>
                    <a:pt x="48" y="1"/>
                    <a:pt x="36" y="0"/>
                  </a:cubicBezTo>
                  <a:cubicBezTo>
                    <a:pt x="25" y="1"/>
                    <a:pt x="3" y="13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300" y="2397126"/>
              <a:ext cx="796925" cy="795337"/>
            </a:xfrm>
            <a:custGeom>
              <a:avLst/>
              <a:gdLst>
                <a:gd name="T0" fmla="*/ 75 w 475"/>
                <a:gd name="T1" fmla="*/ 515 h 541"/>
                <a:gd name="T2" fmla="*/ 257 w 475"/>
                <a:gd name="T3" fmla="*/ 267 h 541"/>
                <a:gd name="T4" fmla="*/ 420 w 475"/>
                <a:gd name="T5" fmla="*/ 234 h 541"/>
                <a:gd name="T6" fmla="*/ 426 w 475"/>
                <a:gd name="T7" fmla="*/ 57 h 541"/>
                <a:gd name="T8" fmla="*/ 209 w 475"/>
                <a:gd name="T9" fmla="*/ 44 h 541"/>
                <a:gd name="T10" fmla="*/ 142 w 475"/>
                <a:gd name="T11" fmla="*/ 151 h 541"/>
                <a:gd name="T12" fmla="*/ 14 w 475"/>
                <a:gd name="T13" fmla="*/ 467 h 541"/>
                <a:gd name="T14" fmla="*/ 22 w 475"/>
                <a:gd name="T15" fmla="*/ 516 h 541"/>
                <a:gd name="T16" fmla="*/ 75 w 475"/>
                <a:gd name="T17" fmla="*/ 515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5" h="541">
                  <a:moveTo>
                    <a:pt x="75" y="515"/>
                  </a:moveTo>
                  <a:cubicBezTo>
                    <a:pt x="111" y="404"/>
                    <a:pt x="201" y="287"/>
                    <a:pt x="257" y="267"/>
                  </a:cubicBezTo>
                  <a:cubicBezTo>
                    <a:pt x="308" y="255"/>
                    <a:pt x="393" y="255"/>
                    <a:pt x="420" y="234"/>
                  </a:cubicBezTo>
                  <a:cubicBezTo>
                    <a:pt x="475" y="199"/>
                    <a:pt x="473" y="107"/>
                    <a:pt x="426" y="57"/>
                  </a:cubicBezTo>
                  <a:cubicBezTo>
                    <a:pt x="389" y="8"/>
                    <a:pt x="254" y="0"/>
                    <a:pt x="209" y="44"/>
                  </a:cubicBezTo>
                  <a:cubicBezTo>
                    <a:pt x="176" y="65"/>
                    <a:pt x="147" y="115"/>
                    <a:pt x="142" y="151"/>
                  </a:cubicBezTo>
                  <a:cubicBezTo>
                    <a:pt x="118" y="234"/>
                    <a:pt x="120" y="381"/>
                    <a:pt x="14" y="467"/>
                  </a:cubicBezTo>
                  <a:cubicBezTo>
                    <a:pt x="0" y="502"/>
                    <a:pt x="18" y="512"/>
                    <a:pt x="22" y="516"/>
                  </a:cubicBezTo>
                  <a:cubicBezTo>
                    <a:pt x="27" y="522"/>
                    <a:pt x="52" y="541"/>
                    <a:pt x="75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4725" y="3298825"/>
              <a:ext cx="406400" cy="450850"/>
            </a:xfrm>
            <a:custGeom>
              <a:avLst/>
              <a:gdLst>
                <a:gd name="T0" fmla="*/ 40 w 242"/>
                <a:gd name="T1" fmla="*/ 290 h 307"/>
                <a:gd name="T2" fmla="*/ 149 w 242"/>
                <a:gd name="T3" fmla="*/ 150 h 307"/>
                <a:gd name="T4" fmla="*/ 207 w 242"/>
                <a:gd name="T5" fmla="*/ 122 h 307"/>
                <a:gd name="T6" fmla="*/ 215 w 242"/>
                <a:gd name="T7" fmla="*/ 32 h 307"/>
                <a:gd name="T8" fmla="*/ 123 w 242"/>
                <a:gd name="T9" fmla="*/ 24 h 307"/>
                <a:gd name="T10" fmla="*/ 96 w 242"/>
                <a:gd name="T11" fmla="*/ 77 h 307"/>
                <a:gd name="T12" fmla="*/ 16 w 242"/>
                <a:gd name="T13" fmla="*/ 265 h 307"/>
                <a:gd name="T14" fmla="*/ 12 w 242"/>
                <a:gd name="T15" fmla="*/ 299 h 307"/>
                <a:gd name="T16" fmla="*/ 40 w 242"/>
                <a:gd name="T17" fmla="*/ 2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307">
                  <a:moveTo>
                    <a:pt x="40" y="290"/>
                  </a:moveTo>
                  <a:cubicBezTo>
                    <a:pt x="61" y="227"/>
                    <a:pt x="136" y="148"/>
                    <a:pt x="149" y="150"/>
                  </a:cubicBezTo>
                  <a:cubicBezTo>
                    <a:pt x="167" y="152"/>
                    <a:pt x="192" y="134"/>
                    <a:pt x="207" y="122"/>
                  </a:cubicBezTo>
                  <a:cubicBezTo>
                    <a:pt x="237" y="102"/>
                    <a:pt x="242" y="60"/>
                    <a:pt x="215" y="32"/>
                  </a:cubicBezTo>
                  <a:cubicBezTo>
                    <a:pt x="195" y="4"/>
                    <a:pt x="148" y="0"/>
                    <a:pt x="123" y="24"/>
                  </a:cubicBezTo>
                  <a:cubicBezTo>
                    <a:pt x="104" y="36"/>
                    <a:pt x="95" y="57"/>
                    <a:pt x="96" y="77"/>
                  </a:cubicBezTo>
                  <a:cubicBezTo>
                    <a:pt x="96" y="87"/>
                    <a:pt x="76" y="216"/>
                    <a:pt x="16" y="265"/>
                  </a:cubicBezTo>
                  <a:cubicBezTo>
                    <a:pt x="0" y="277"/>
                    <a:pt x="9" y="296"/>
                    <a:pt x="12" y="299"/>
                  </a:cubicBezTo>
                  <a:cubicBezTo>
                    <a:pt x="14" y="302"/>
                    <a:pt x="33" y="307"/>
                    <a:pt x="40" y="2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4025" y="3211513"/>
              <a:ext cx="574675" cy="217487"/>
            </a:xfrm>
            <a:custGeom>
              <a:avLst/>
              <a:gdLst>
                <a:gd name="T0" fmla="*/ 19 w 343"/>
                <a:gd name="T1" fmla="*/ 88 h 148"/>
                <a:gd name="T2" fmla="*/ 196 w 343"/>
                <a:gd name="T3" fmla="*/ 101 h 148"/>
                <a:gd name="T4" fmla="*/ 251 w 343"/>
                <a:gd name="T5" fmla="*/ 133 h 148"/>
                <a:gd name="T6" fmla="*/ 331 w 343"/>
                <a:gd name="T7" fmla="*/ 90 h 148"/>
                <a:gd name="T8" fmla="*/ 286 w 343"/>
                <a:gd name="T9" fmla="*/ 9 h 148"/>
                <a:gd name="T10" fmla="*/ 227 w 343"/>
                <a:gd name="T11" fmla="*/ 16 h 148"/>
                <a:gd name="T12" fmla="*/ 22 w 343"/>
                <a:gd name="T13" fmla="*/ 44 h 148"/>
                <a:gd name="T14" fmla="*/ 2 w 343"/>
                <a:gd name="T15" fmla="*/ 63 h 148"/>
                <a:gd name="T16" fmla="*/ 19 w 343"/>
                <a:gd name="T17" fmla="*/ 8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3" h="148">
                  <a:moveTo>
                    <a:pt x="19" y="88"/>
                  </a:moveTo>
                  <a:cubicBezTo>
                    <a:pt x="82" y="70"/>
                    <a:pt x="190" y="89"/>
                    <a:pt x="196" y="101"/>
                  </a:cubicBezTo>
                  <a:cubicBezTo>
                    <a:pt x="204" y="117"/>
                    <a:pt x="233" y="127"/>
                    <a:pt x="251" y="133"/>
                  </a:cubicBezTo>
                  <a:cubicBezTo>
                    <a:pt x="285" y="148"/>
                    <a:pt x="322" y="128"/>
                    <a:pt x="331" y="90"/>
                  </a:cubicBezTo>
                  <a:cubicBezTo>
                    <a:pt x="343" y="58"/>
                    <a:pt x="320" y="16"/>
                    <a:pt x="286" y="9"/>
                  </a:cubicBezTo>
                  <a:cubicBezTo>
                    <a:pt x="265" y="0"/>
                    <a:pt x="244" y="4"/>
                    <a:pt x="227" y="16"/>
                  </a:cubicBezTo>
                  <a:cubicBezTo>
                    <a:pt x="219" y="22"/>
                    <a:pt x="96" y="67"/>
                    <a:pt x="22" y="44"/>
                  </a:cubicBezTo>
                  <a:cubicBezTo>
                    <a:pt x="2" y="48"/>
                    <a:pt x="3" y="60"/>
                    <a:pt x="2" y="63"/>
                  </a:cubicBezTo>
                  <a:cubicBezTo>
                    <a:pt x="1" y="67"/>
                    <a:pt x="0" y="85"/>
                    <a:pt x="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16413" y="3394075"/>
              <a:ext cx="563563" cy="466725"/>
            </a:xfrm>
            <a:custGeom>
              <a:avLst/>
              <a:gdLst>
                <a:gd name="T0" fmla="*/ 208 w 335"/>
                <a:gd name="T1" fmla="*/ 280 h 318"/>
                <a:gd name="T2" fmla="*/ 274 w 335"/>
                <a:gd name="T3" fmla="*/ 149 h 318"/>
                <a:gd name="T4" fmla="*/ 315 w 335"/>
                <a:gd name="T5" fmla="*/ 117 h 318"/>
                <a:gd name="T6" fmla="*/ 312 w 335"/>
                <a:gd name="T7" fmla="*/ 27 h 318"/>
                <a:gd name="T8" fmla="*/ 242 w 335"/>
                <a:gd name="T9" fmla="*/ 26 h 318"/>
                <a:gd name="T10" fmla="*/ 2 w 335"/>
                <a:gd name="T11" fmla="*/ 118 h 318"/>
                <a:gd name="T12" fmla="*/ 178 w 335"/>
                <a:gd name="T13" fmla="*/ 277 h 318"/>
                <a:gd name="T14" fmla="*/ 192 w 335"/>
                <a:gd name="T15" fmla="*/ 317 h 318"/>
                <a:gd name="T16" fmla="*/ 208 w 335"/>
                <a:gd name="T17" fmla="*/ 28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318">
                  <a:moveTo>
                    <a:pt x="208" y="280"/>
                  </a:moveTo>
                  <a:cubicBezTo>
                    <a:pt x="217" y="216"/>
                    <a:pt x="264" y="148"/>
                    <a:pt x="274" y="149"/>
                  </a:cubicBezTo>
                  <a:cubicBezTo>
                    <a:pt x="288" y="150"/>
                    <a:pt x="304" y="130"/>
                    <a:pt x="315" y="117"/>
                  </a:cubicBezTo>
                  <a:cubicBezTo>
                    <a:pt x="335" y="96"/>
                    <a:pt x="335" y="53"/>
                    <a:pt x="312" y="27"/>
                  </a:cubicBezTo>
                  <a:cubicBezTo>
                    <a:pt x="294" y="1"/>
                    <a:pt x="258" y="0"/>
                    <a:pt x="242" y="26"/>
                  </a:cubicBezTo>
                  <a:cubicBezTo>
                    <a:pt x="229" y="39"/>
                    <a:pt x="0" y="98"/>
                    <a:pt x="2" y="118"/>
                  </a:cubicBezTo>
                  <a:cubicBezTo>
                    <a:pt x="3" y="128"/>
                    <a:pt x="175" y="220"/>
                    <a:pt x="178" y="277"/>
                  </a:cubicBezTo>
                  <a:cubicBezTo>
                    <a:pt x="182" y="306"/>
                    <a:pt x="184" y="317"/>
                    <a:pt x="192" y="317"/>
                  </a:cubicBezTo>
                  <a:cubicBezTo>
                    <a:pt x="207" y="318"/>
                    <a:pt x="209" y="302"/>
                    <a:pt x="208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8988" y="3868738"/>
              <a:ext cx="107950" cy="98425"/>
            </a:xfrm>
            <a:custGeom>
              <a:avLst/>
              <a:gdLst>
                <a:gd name="T0" fmla="*/ 2 w 64"/>
                <a:gd name="T1" fmla="*/ 39 h 67"/>
                <a:gd name="T2" fmla="*/ 36 w 64"/>
                <a:gd name="T3" fmla="*/ 63 h 67"/>
                <a:gd name="T4" fmla="*/ 60 w 64"/>
                <a:gd name="T5" fmla="*/ 29 h 67"/>
                <a:gd name="T6" fmla="*/ 28 w 64"/>
                <a:gd name="T7" fmla="*/ 2 h 67"/>
                <a:gd name="T8" fmla="*/ 2 w 64"/>
                <a:gd name="T9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2" y="39"/>
                  </a:moveTo>
                  <a:cubicBezTo>
                    <a:pt x="3" y="56"/>
                    <a:pt x="18" y="67"/>
                    <a:pt x="36" y="63"/>
                  </a:cubicBezTo>
                  <a:cubicBezTo>
                    <a:pt x="51" y="62"/>
                    <a:pt x="64" y="44"/>
                    <a:pt x="60" y="29"/>
                  </a:cubicBezTo>
                  <a:cubicBezTo>
                    <a:pt x="60" y="12"/>
                    <a:pt x="44" y="0"/>
                    <a:pt x="28" y="2"/>
                  </a:cubicBezTo>
                  <a:cubicBezTo>
                    <a:pt x="14" y="5"/>
                    <a:pt x="0" y="21"/>
                    <a:pt x="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3975" y="3292475"/>
              <a:ext cx="241300" cy="93662"/>
            </a:xfrm>
            <a:custGeom>
              <a:avLst/>
              <a:gdLst>
                <a:gd name="T0" fmla="*/ 142 w 144"/>
                <a:gd name="T1" fmla="*/ 29 h 63"/>
                <a:gd name="T2" fmla="*/ 105 w 144"/>
                <a:gd name="T3" fmla="*/ 30 h 63"/>
                <a:gd name="T4" fmla="*/ 56 w 144"/>
                <a:gd name="T5" fmla="*/ 20 h 63"/>
                <a:gd name="T6" fmla="*/ 6 w 144"/>
                <a:gd name="T7" fmla="*/ 0 h 63"/>
                <a:gd name="T8" fmla="*/ 2 w 144"/>
                <a:gd name="T9" fmla="*/ 33 h 63"/>
                <a:gd name="T10" fmla="*/ 6 w 144"/>
                <a:gd name="T11" fmla="*/ 44 h 63"/>
                <a:gd name="T12" fmla="*/ 4 w 144"/>
                <a:gd name="T13" fmla="*/ 60 h 63"/>
                <a:gd name="T14" fmla="*/ 25 w 144"/>
                <a:gd name="T15" fmla="*/ 55 h 63"/>
                <a:gd name="T16" fmla="*/ 98 w 144"/>
                <a:gd name="T17" fmla="*/ 41 h 63"/>
                <a:gd name="T18" fmla="*/ 127 w 144"/>
                <a:gd name="T19" fmla="*/ 33 h 63"/>
                <a:gd name="T20" fmla="*/ 144 w 144"/>
                <a:gd name="T21" fmla="*/ 30 h 63"/>
                <a:gd name="T22" fmla="*/ 142 w 144"/>
                <a:gd name="T23" fmla="*/ 2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63">
                  <a:moveTo>
                    <a:pt x="142" y="29"/>
                  </a:moveTo>
                  <a:cubicBezTo>
                    <a:pt x="130" y="30"/>
                    <a:pt x="118" y="30"/>
                    <a:pt x="105" y="30"/>
                  </a:cubicBezTo>
                  <a:cubicBezTo>
                    <a:pt x="85" y="31"/>
                    <a:pt x="74" y="28"/>
                    <a:pt x="56" y="20"/>
                  </a:cubicBezTo>
                  <a:cubicBezTo>
                    <a:pt x="39" y="12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3" y="38"/>
                    <a:pt x="6" y="38"/>
                    <a:pt x="6" y="44"/>
                  </a:cubicBezTo>
                  <a:cubicBezTo>
                    <a:pt x="6" y="48"/>
                    <a:pt x="1" y="57"/>
                    <a:pt x="4" y="60"/>
                  </a:cubicBezTo>
                  <a:cubicBezTo>
                    <a:pt x="8" y="63"/>
                    <a:pt x="22" y="56"/>
                    <a:pt x="25" y="55"/>
                  </a:cubicBezTo>
                  <a:cubicBezTo>
                    <a:pt x="48" y="46"/>
                    <a:pt x="74" y="47"/>
                    <a:pt x="98" y="41"/>
                  </a:cubicBezTo>
                  <a:cubicBezTo>
                    <a:pt x="108" y="38"/>
                    <a:pt x="117" y="34"/>
                    <a:pt x="127" y="33"/>
                  </a:cubicBezTo>
                  <a:cubicBezTo>
                    <a:pt x="133" y="33"/>
                    <a:pt x="140" y="35"/>
                    <a:pt x="144" y="30"/>
                  </a:cubicBezTo>
                  <a:lnTo>
                    <a:pt x="14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3505200"/>
              <a:ext cx="98425" cy="468312"/>
            </a:xfrm>
            <a:custGeom>
              <a:avLst/>
              <a:gdLst>
                <a:gd name="T0" fmla="*/ 36 w 59"/>
                <a:gd name="T1" fmla="*/ 312 h 319"/>
                <a:gd name="T2" fmla="*/ 38 w 59"/>
                <a:gd name="T3" fmla="*/ 169 h 319"/>
                <a:gd name="T4" fmla="*/ 52 w 59"/>
                <a:gd name="T5" fmla="*/ 49 h 319"/>
                <a:gd name="T6" fmla="*/ 48 w 59"/>
                <a:gd name="T7" fmla="*/ 9 h 319"/>
                <a:gd name="T8" fmla="*/ 27 w 59"/>
                <a:gd name="T9" fmla="*/ 3 h 319"/>
                <a:gd name="T10" fmla="*/ 16 w 59"/>
                <a:gd name="T11" fmla="*/ 8 h 319"/>
                <a:gd name="T12" fmla="*/ 2 w 59"/>
                <a:gd name="T13" fmla="*/ 6 h 319"/>
                <a:gd name="T14" fmla="*/ 7 w 59"/>
                <a:gd name="T15" fmla="*/ 35 h 319"/>
                <a:gd name="T16" fmla="*/ 20 w 59"/>
                <a:gd name="T17" fmla="*/ 141 h 319"/>
                <a:gd name="T18" fmla="*/ 20 w 59"/>
                <a:gd name="T19" fmla="*/ 211 h 319"/>
                <a:gd name="T20" fmla="*/ 17 w 59"/>
                <a:gd name="T21" fmla="*/ 319 h 319"/>
                <a:gd name="T22" fmla="*/ 36 w 59"/>
                <a:gd name="T23" fmla="*/ 31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19">
                  <a:moveTo>
                    <a:pt x="36" y="312"/>
                  </a:moveTo>
                  <a:cubicBezTo>
                    <a:pt x="35" y="294"/>
                    <a:pt x="32" y="255"/>
                    <a:pt x="38" y="169"/>
                  </a:cubicBezTo>
                  <a:cubicBezTo>
                    <a:pt x="40" y="140"/>
                    <a:pt x="45" y="75"/>
                    <a:pt x="52" y="49"/>
                  </a:cubicBezTo>
                  <a:cubicBezTo>
                    <a:pt x="59" y="25"/>
                    <a:pt x="37" y="29"/>
                    <a:pt x="48" y="9"/>
                  </a:cubicBezTo>
                  <a:cubicBezTo>
                    <a:pt x="39" y="7"/>
                    <a:pt x="36" y="0"/>
                    <a:pt x="27" y="3"/>
                  </a:cubicBezTo>
                  <a:cubicBezTo>
                    <a:pt x="22" y="4"/>
                    <a:pt x="22" y="8"/>
                    <a:pt x="16" y="8"/>
                  </a:cubicBezTo>
                  <a:cubicBezTo>
                    <a:pt x="13" y="8"/>
                    <a:pt x="5" y="1"/>
                    <a:pt x="2" y="6"/>
                  </a:cubicBezTo>
                  <a:cubicBezTo>
                    <a:pt x="0" y="11"/>
                    <a:pt x="6" y="30"/>
                    <a:pt x="7" y="35"/>
                  </a:cubicBezTo>
                  <a:cubicBezTo>
                    <a:pt x="15" y="69"/>
                    <a:pt x="15" y="106"/>
                    <a:pt x="20" y="141"/>
                  </a:cubicBezTo>
                  <a:cubicBezTo>
                    <a:pt x="24" y="172"/>
                    <a:pt x="19" y="196"/>
                    <a:pt x="20" y="211"/>
                  </a:cubicBezTo>
                  <a:cubicBezTo>
                    <a:pt x="20" y="219"/>
                    <a:pt x="13" y="314"/>
                    <a:pt x="17" y="319"/>
                  </a:cubicBezTo>
                  <a:lnTo>
                    <a:pt x="36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5038" y="2771775"/>
              <a:ext cx="76200" cy="98425"/>
            </a:xfrm>
            <a:custGeom>
              <a:avLst/>
              <a:gdLst>
                <a:gd name="T0" fmla="*/ 40 w 45"/>
                <a:gd name="T1" fmla="*/ 61 h 67"/>
                <a:gd name="T2" fmla="*/ 44 w 45"/>
                <a:gd name="T3" fmla="*/ 28 h 67"/>
                <a:gd name="T4" fmla="*/ 18 w 45"/>
                <a:gd name="T5" fmla="*/ 2 h 67"/>
                <a:gd name="T6" fmla="*/ 1 w 45"/>
                <a:gd name="T7" fmla="*/ 24 h 67"/>
                <a:gd name="T8" fmla="*/ 15 w 45"/>
                <a:gd name="T9" fmla="*/ 48 h 67"/>
                <a:gd name="T10" fmla="*/ 29 w 45"/>
                <a:gd name="T11" fmla="*/ 67 h 67"/>
                <a:gd name="T12" fmla="*/ 40 w 45"/>
                <a:gd name="T13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67">
                  <a:moveTo>
                    <a:pt x="40" y="61"/>
                  </a:moveTo>
                  <a:cubicBezTo>
                    <a:pt x="41" y="59"/>
                    <a:pt x="45" y="30"/>
                    <a:pt x="44" y="28"/>
                  </a:cubicBezTo>
                  <a:cubicBezTo>
                    <a:pt x="44" y="2"/>
                    <a:pt x="27" y="2"/>
                    <a:pt x="18" y="2"/>
                  </a:cubicBezTo>
                  <a:cubicBezTo>
                    <a:pt x="10" y="0"/>
                    <a:pt x="0" y="16"/>
                    <a:pt x="1" y="24"/>
                  </a:cubicBezTo>
                  <a:cubicBezTo>
                    <a:pt x="1" y="30"/>
                    <a:pt x="3" y="35"/>
                    <a:pt x="15" y="48"/>
                  </a:cubicBezTo>
                  <a:cubicBezTo>
                    <a:pt x="22" y="55"/>
                    <a:pt x="27" y="66"/>
                    <a:pt x="29" y="67"/>
                  </a:cubicBezTo>
                  <a:cubicBezTo>
                    <a:pt x="34" y="67"/>
                    <a:pt x="37" y="65"/>
                    <a:pt x="4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6313" y="2855913"/>
              <a:ext cx="98425" cy="223837"/>
            </a:xfrm>
            <a:custGeom>
              <a:avLst/>
              <a:gdLst>
                <a:gd name="T0" fmla="*/ 0 w 58"/>
                <a:gd name="T1" fmla="*/ 5 h 153"/>
                <a:gd name="T2" fmla="*/ 16 w 58"/>
                <a:gd name="T3" fmla="*/ 73 h 153"/>
                <a:gd name="T4" fmla="*/ 14 w 58"/>
                <a:gd name="T5" fmla="*/ 131 h 153"/>
                <a:gd name="T6" fmla="*/ 23 w 58"/>
                <a:gd name="T7" fmla="*/ 150 h 153"/>
                <a:gd name="T8" fmla="*/ 46 w 58"/>
                <a:gd name="T9" fmla="*/ 151 h 153"/>
                <a:gd name="T10" fmla="*/ 45 w 58"/>
                <a:gd name="T11" fmla="*/ 148 h 153"/>
                <a:gd name="T12" fmla="*/ 56 w 58"/>
                <a:gd name="T13" fmla="*/ 148 h 153"/>
                <a:gd name="T14" fmla="*/ 49 w 58"/>
                <a:gd name="T15" fmla="*/ 134 h 153"/>
                <a:gd name="T16" fmla="*/ 34 w 58"/>
                <a:gd name="T17" fmla="*/ 85 h 153"/>
                <a:gd name="T18" fmla="*/ 25 w 58"/>
                <a:gd name="T19" fmla="*/ 52 h 153"/>
                <a:gd name="T20" fmla="*/ 14 w 58"/>
                <a:gd name="T21" fmla="*/ 0 h 153"/>
                <a:gd name="T22" fmla="*/ 0 w 58"/>
                <a:gd name="T23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153">
                  <a:moveTo>
                    <a:pt x="0" y="5"/>
                  </a:moveTo>
                  <a:cubicBezTo>
                    <a:pt x="3" y="13"/>
                    <a:pt x="10" y="31"/>
                    <a:pt x="16" y="73"/>
                  </a:cubicBezTo>
                  <a:cubicBezTo>
                    <a:pt x="18" y="87"/>
                    <a:pt x="17" y="118"/>
                    <a:pt x="14" y="131"/>
                  </a:cubicBezTo>
                  <a:cubicBezTo>
                    <a:pt x="12" y="143"/>
                    <a:pt x="29" y="140"/>
                    <a:pt x="23" y="150"/>
                  </a:cubicBezTo>
                  <a:cubicBezTo>
                    <a:pt x="30" y="151"/>
                    <a:pt x="39" y="153"/>
                    <a:pt x="46" y="151"/>
                  </a:cubicBezTo>
                  <a:cubicBezTo>
                    <a:pt x="49" y="150"/>
                    <a:pt x="41" y="148"/>
                    <a:pt x="45" y="148"/>
                  </a:cubicBezTo>
                  <a:cubicBezTo>
                    <a:pt x="48" y="148"/>
                    <a:pt x="54" y="151"/>
                    <a:pt x="56" y="148"/>
                  </a:cubicBezTo>
                  <a:cubicBezTo>
                    <a:pt x="58" y="145"/>
                    <a:pt x="50" y="137"/>
                    <a:pt x="49" y="134"/>
                  </a:cubicBezTo>
                  <a:cubicBezTo>
                    <a:pt x="39" y="119"/>
                    <a:pt x="42" y="101"/>
                    <a:pt x="34" y="85"/>
                  </a:cubicBezTo>
                  <a:cubicBezTo>
                    <a:pt x="27" y="71"/>
                    <a:pt x="28" y="59"/>
                    <a:pt x="25" y="52"/>
                  </a:cubicBezTo>
                  <a:cubicBezTo>
                    <a:pt x="24" y="48"/>
                    <a:pt x="17" y="2"/>
                    <a:pt x="1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7325" y="3324225"/>
              <a:ext cx="131763" cy="50800"/>
            </a:xfrm>
            <a:custGeom>
              <a:avLst/>
              <a:gdLst>
                <a:gd name="T0" fmla="*/ 1 w 79"/>
                <a:gd name="T1" fmla="*/ 19 h 35"/>
                <a:gd name="T2" fmla="*/ 21 w 79"/>
                <a:gd name="T3" fmla="*/ 19 h 35"/>
                <a:gd name="T4" fmla="*/ 49 w 79"/>
                <a:gd name="T5" fmla="*/ 24 h 35"/>
                <a:gd name="T6" fmla="*/ 76 w 79"/>
                <a:gd name="T7" fmla="*/ 35 h 35"/>
                <a:gd name="T8" fmla="*/ 78 w 79"/>
                <a:gd name="T9" fmla="*/ 17 h 35"/>
                <a:gd name="T10" fmla="*/ 76 w 79"/>
                <a:gd name="T11" fmla="*/ 11 h 35"/>
                <a:gd name="T12" fmla="*/ 77 w 79"/>
                <a:gd name="T13" fmla="*/ 2 h 35"/>
                <a:gd name="T14" fmla="*/ 66 w 79"/>
                <a:gd name="T15" fmla="*/ 5 h 35"/>
                <a:gd name="T16" fmla="*/ 25 w 79"/>
                <a:gd name="T17" fmla="*/ 13 h 35"/>
                <a:gd name="T18" fmla="*/ 9 w 79"/>
                <a:gd name="T19" fmla="*/ 17 h 35"/>
                <a:gd name="T20" fmla="*/ 0 w 79"/>
                <a:gd name="T21" fmla="*/ 18 h 35"/>
                <a:gd name="T22" fmla="*/ 1 w 79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35">
                  <a:moveTo>
                    <a:pt x="1" y="19"/>
                  </a:moveTo>
                  <a:cubicBezTo>
                    <a:pt x="8" y="19"/>
                    <a:pt x="14" y="19"/>
                    <a:pt x="21" y="19"/>
                  </a:cubicBezTo>
                  <a:cubicBezTo>
                    <a:pt x="32" y="18"/>
                    <a:pt x="39" y="20"/>
                    <a:pt x="49" y="24"/>
                  </a:cubicBezTo>
                  <a:cubicBezTo>
                    <a:pt x="58" y="29"/>
                    <a:pt x="68" y="28"/>
                    <a:pt x="76" y="35"/>
                  </a:cubicBezTo>
                  <a:cubicBezTo>
                    <a:pt x="77" y="30"/>
                    <a:pt x="79" y="23"/>
                    <a:pt x="78" y="17"/>
                  </a:cubicBezTo>
                  <a:cubicBezTo>
                    <a:pt x="78" y="15"/>
                    <a:pt x="76" y="14"/>
                    <a:pt x="76" y="11"/>
                  </a:cubicBezTo>
                  <a:cubicBezTo>
                    <a:pt x="76" y="9"/>
                    <a:pt x="79" y="4"/>
                    <a:pt x="77" y="2"/>
                  </a:cubicBezTo>
                  <a:cubicBezTo>
                    <a:pt x="75" y="0"/>
                    <a:pt x="68" y="4"/>
                    <a:pt x="66" y="5"/>
                  </a:cubicBezTo>
                  <a:cubicBezTo>
                    <a:pt x="53" y="10"/>
                    <a:pt x="38" y="9"/>
                    <a:pt x="25" y="13"/>
                  </a:cubicBezTo>
                  <a:cubicBezTo>
                    <a:pt x="20" y="14"/>
                    <a:pt x="15" y="16"/>
                    <a:pt x="9" y="17"/>
                  </a:cubicBezTo>
                  <a:cubicBezTo>
                    <a:pt x="6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6213" y="2976563"/>
              <a:ext cx="68263" cy="53975"/>
            </a:xfrm>
            <a:custGeom>
              <a:avLst/>
              <a:gdLst>
                <a:gd name="T0" fmla="*/ 10 w 40"/>
                <a:gd name="T1" fmla="*/ 6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7"/>
                    <a:pt x="40" y="16"/>
                    <a:pt x="35" y="8"/>
                  </a:cubicBezTo>
                  <a:cubicBezTo>
                    <a:pt x="30" y="2"/>
                    <a:pt x="18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2413" y="3613150"/>
              <a:ext cx="50800" cy="53975"/>
            </a:xfrm>
            <a:custGeom>
              <a:avLst/>
              <a:gdLst>
                <a:gd name="T0" fmla="*/ 9 w 31"/>
                <a:gd name="T1" fmla="*/ 6 h 37"/>
                <a:gd name="T2" fmla="*/ 6 w 31"/>
                <a:gd name="T3" fmla="*/ 28 h 37"/>
                <a:gd name="T4" fmla="*/ 22 w 31"/>
                <a:gd name="T5" fmla="*/ 31 h 37"/>
                <a:gd name="T6" fmla="*/ 26 w 31"/>
                <a:gd name="T7" fmla="*/ 8 h 37"/>
                <a:gd name="T8" fmla="*/ 9 w 31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7">
                  <a:moveTo>
                    <a:pt x="9" y="6"/>
                  </a:moveTo>
                  <a:cubicBezTo>
                    <a:pt x="1" y="10"/>
                    <a:pt x="0" y="21"/>
                    <a:pt x="6" y="28"/>
                  </a:cubicBezTo>
                  <a:cubicBezTo>
                    <a:pt x="11" y="36"/>
                    <a:pt x="15" y="37"/>
                    <a:pt x="22" y="31"/>
                  </a:cubicBezTo>
                  <a:cubicBezTo>
                    <a:pt x="30" y="26"/>
                    <a:pt x="31" y="16"/>
                    <a:pt x="26" y="8"/>
                  </a:cubicBezTo>
                  <a:cubicBezTo>
                    <a:pt x="21" y="2"/>
                    <a:pt x="17" y="0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3395663"/>
              <a:ext cx="68263" cy="53975"/>
            </a:xfrm>
            <a:custGeom>
              <a:avLst/>
              <a:gdLst>
                <a:gd name="T0" fmla="*/ 10 w 40"/>
                <a:gd name="T1" fmla="*/ 5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5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6"/>
                    <a:pt x="40" y="16"/>
                    <a:pt x="35" y="8"/>
                  </a:cubicBezTo>
                  <a:cubicBezTo>
                    <a:pt x="29" y="2"/>
                    <a:pt x="18" y="0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11638" y="3992563"/>
              <a:ext cx="65088" cy="53975"/>
            </a:xfrm>
            <a:custGeom>
              <a:avLst/>
              <a:gdLst>
                <a:gd name="T0" fmla="*/ 10 w 39"/>
                <a:gd name="T1" fmla="*/ 6 h 37"/>
                <a:gd name="T2" fmla="*/ 7 w 39"/>
                <a:gd name="T3" fmla="*/ 28 h 37"/>
                <a:gd name="T4" fmla="*/ 30 w 39"/>
                <a:gd name="T5" fmla="*/ 31 h 37"/>
                <a:gd name="T6" fmla="*/ 34 w 39"/>
                <a:gd name="T7" fmla="*/ 9 h 37"/>
                <a:gd name="T8" fmla="*/ 10 w 39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8" y="27"/>
                    <a:pt x="39" y="16"/>
                    <a:pt x="34" y="9"/>
                  </a:cubicBezTo>
                  <a:cubicBezTo>
                    <a:pt x="29" y="3"/>
                    <a:pt x="17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64013" y="2973388"/>
              <a:ext cx="823913" cy="755650"/>
            </a:xfrm>
            <a:custGeom>
              <a:avLst/>
              <a:gdLst>
                <a:gd name="T0" fmla="*/ 121 w 491"/>
                <a:gd name="T1" fmla="*/ 80 h 515"/>
                <a:gd name="T2" fmla="*/ 82 w 491"/>
                <a:gd name="T3" fmla="*/ 394 h 515"/>
                <a:gd name="T4" fmla="*/ 379 w 491"/>
                <a:gd name="T5" fmla="*/ 433 h 515"/>
                <a:gd name="T6" fmla="*/ 426 w 491"/>
                <a:gd name="T7" fmla="*/ 119 h 515"/>
                <a:gd name="T8" fmla="*/ 121 w 491"/>
                <a:gd name="T9" fmla="*/ 8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" h="515">
                  <a:moveTo>
                    <a:pt x="121" y="80"/>
                  </a:moveTo>
                  <a:cubicBezTo>
                    <a:pt x="20" y="145"/>
                    <a:pt x="0" y="294"/>
                    <a:pt x="82" y="394"/>
                  </a:cubicBezTo>
                  <a:cubicBezTo>
                    <a:pt x="145" y="495"/>
                    <a:pt x="295" y="515"/>
                    <a:pt x="379" y="433"/>
                  </a:cubicBezTo>
                  <a:cubicBezTo>
                    <a:pt x="479" y="368"/>
                    <a:pt x="491" y="219"/>
                    <a:pt x="426" y="119"/>
                  </a:cubicBezTo>
                  <a:cubicBezTo>
                    <a:pt x="361" y="35"/>
                    <a:pt x="221" y="0"/>
                    <a:pt x="121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3100" y="3128963"/>
              <a:ext cx="822325" cy="606425"/>
            </a:xfrm>
            <a:custGeom>
              <a:avLst/>
              <a:gdLst>
                <a:gd name="T0" fmla="*/ 119 w 490"/>
                <a:gd name="T1" fmla="*/ 63 h 413"/>
                <a:gd name="T2" fmla="*/ 82 w 490"/>
                <a:gd name="T3" fmla="*/ 315 h 413"/>
                <a:gd name="T4" fmla="*/ 371 w 490"/>
                <a:gd name="T5" fmla="*/ 347 h 413"/>
                <a:gd name="T6" fmla="*/ 425 w 490"/>
                <a:gd name="T7" fmla="*/ 95 h 413"/>
                <a:gd name="T8" fmla="*/ 119 w 490"/>
                <a:gd name="T9" fmla="*/ 6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13">
                  <a:moveTo>
                    <a:pt x="119" y="63"/>
                  </a:moveTo>
                  <a:cubicBezTo>
                    <a:pt x="19" y="115"/>
                    <a:pt x="0" y="234"/>
                    <a:pt x="82" y="315"/>
                  </a:cubicBezTo>
                  <a:cubicBezTo>
                    <a:pt x="145" y="396"/>
                    <a:pt x="287" y="413"/>
                    <a:pt x="371" y="347"/>
                  </a:cubicBezTo>
                  <a:cubicBezTo>
                    <a:pt x="471" y="295"/>
                    <a:pt x="490" y="176"/>
                    <a:pt x="425" y="95"/>
                  </a:cubicBezTo>
                  <a:cubicBezTo>
                    <a:pt x="359" y="28"/>
                    <a:pt x="219" y="0"/>
                    <a:pt x="119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8575" y="3059113"/>
              <a:ext cx="822325" cy="625475"/>
            </a:xfrm>
            <a:custGeom>
              <a:avLst/>
              <a:gdLst>
                <a:gd name="T0" fmla="*/ 119 w 490"/>
                <a:gd name="T1" fmla="*/ 64 h 426"/>
                <a:gd name="T2" fmla="*/ 82 w 490"/>
                <a:gd name="T3" fmla="*/ 316 h 426"/>
                <a:gd name="T4" fmla="*/ 371 w 490"/>
                <a:gd name="T5" fmla="*/ 348 h 426"/>
                <a:gd name="T6" fmla="*/ 425 w 490"/>
                <a:gd name="T7" fmla="*/ 96 h 426"/>
                <a:gd name="T8" fmla="*/ 119 w 490"/>
                <a:gd name="T9" fmla="*/ 64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26">
                  <a:moveTo>
                    <a:pt x="119" y="64"/>
                  </a:moveTo>
                  <a:cubicBezTo>
                    <a:pt x="19" y="116"/>
                    <a:pt x="0" y="235"/>
                    <a:pt x="82" y="316"/>
                  </a:cubicBezTo>
                  <a:cubicBezTo>
                    <a:pt x="168" y="426"/>
                    <a:pt x="283" y="417"/>
                    <a:pt x="371" y="348"/>
                  </a:cubicBezTo>
                  <a:cubicBezTo>
                    <a:pt x="471" y="296"/>
                    <a:pt x="490" y="177"/>
                    <a:pt x="425" y="96"/>
                  </a:cubicBezTo>
                  <a:cubicBezTo>
                    <a:pt x="360" y="29"/>
                    <a:pt x="219" y="0"/>
                    <a:pt x="11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959100"/>
              <a:ext cx="461963" cy="317500"/>
            </a:xfrm>
            <a:custGeom>
              <a:avLst/>
              <a:gdLst>
                <a:gd name="T0" fmla="*/ 66 w 275"/>
                <a:gd name="T1" fmla="*/ 34 h 217"/>
                <a:gd name="T2" fmla="*/ 45 w 275"/>
                <a:gd name="T3" fmla="*/ 166 h 217"/>
                <a:gd name="T4" fmla="*/ 209 w 275"/>
                <a:gd name="T5" fmla="*/ 182 h 217"/>
                <a:gd name="T6" fmla="*/ 239 w 275"/>
                <a:gd name="T7" fmla="*/ 51 h 217"/>
                <a:gd name="T8" fmla="*/ 66 w 275"/>
                <a:gd name="T9" fmla="*/ 3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17">
                  <a:moveTo>
                    <a:pt x="66" y="34"/>
                  </a:moveTo>
                  <a:cubicBezTo>
                    <a:pt x="11" y="61"/>
                    <a:pt x="0" y="123"/>
                    <a:pt x="45" y="166"/>
                  </a:cubicBezTo>
                  <a:cubicBezTo>
                    <a:pt x="80" y="208"/>
                    <a:pt x="163" y="217"/>
                    <a:pt x="209" y="182"/>
                  </a:cubicBezTo>
                  <a:cubicBezTo>
                    <a:pt x="264" y="155"/>
                    <a:pt x="275" y="93"/>
                    <a:pt x="239" y="51"/>
                  </a:cubicBezTo>
                  <a:cubicBezTo>
                    <a:pt x="203" y="15"/>
                    <a:pt x="121" y="0"/>
                    <a:pt x="6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4338" y="3511550"/>
              <a:ext cx="406400" cy="498475"/>
            </a:xfrm>
            <a:custGeom>
              <a:avLst/>
              <a:gdLst>
                <a:gd name="T0" fmla="*/ 131 w 242"/>
                <a:gd name="T1" fmla="*/ 23 h 339"/>
                <a:gd name="T2" fmla="*/ 144 w 242"/>
                <a:gd name="T3" fmla="*/ 130 h 339"/>
                <a:gd name="T4" fmla="*/ 146 w 242"/>
                <a:gd name="T5" fmla="*/ 295 h 339"/>
                <a:gd name="T6" fmla="*/ 158 w 242"/>
                <a:gd name="T7" fmla="*/ 326 h 339"/>
                <a:gd name="T8" fmla="*/ 175 w 242"/>
                <a:gd name="T9" fmla="*/ 298 h 339"/>
                <a:gd name="T10" fmla="*/ 212 w 242"/>
                <a:gd name="T11" fmla="*/ 110 h 339"/>
                <a:gd name="T12" fmla="*/ 222 w 242"/>
                <a:gd name="T13" fmla="*/ 27 h 339"/>
                <a:gd name="T14" fmla="*/ 131 w 242"/>
                <a:gd name="T15" fmla="*/ 23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339">
                  <a:moveTo>
                    <a:pt x="131" y="23"/>
                  </a:moveTo>
                  <a:cubicBezTo>
                    <a:pt x="0" y="47"/>
                    <a:pt x="128" y="83"/>
                    <a:pt x="144" y="130"/>
                  </a:cubicBezTo>
                  <a:cubicBezTo>
                    <a:pt x="159" y="178"/>
                    <a:pt x="158" y="235"/>
                    <a:pt x="146" y="295"/>
                  </a:cubicBezTo>
                  <a:cubicBezTo>
                    <a:pt x="133" y="339"/>
                    <a:pt x="154" y="326"/>
                    <a:pt x="158" y="326"/>
                  </a:cubicBezTo>
                  <a:cubicBezTo>
                    <a:pt x="164" y="326"/>
                    <a:pt x="168" y="331"/>
                    <a:pt x="175" y="298"/>
                  </a:cubicBezTo>
                  <a:cubicBezTo>
                    <a:pt x="166" y="231"/>
                    <a:pt x="205" y="117"/>
                    <a:pt x="212" y="110"/>
                  </a:cubicBezTo>
                  <a:cubicBezTo>
                    <a:pt x="230" y="75"/>
                    <a:pt x="242" y="51"/>
                    <a:pt x="222" y="27"/>
                  </a:cubicBezTo>
                  <a:cubicBezTo>
                    <a:pt x="201" y="6"/>
                    <a:pt x="158" y="0"/>
                    <a:pt x="13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2544763"/>
              <a:ext cx="136525" cy="676275"/>
            </a:xfrm>
            <a:custGeom>
              <a:avLst/>
              <a:gdLst>
                <a:gd name="T0" fmla="*/ 67 w 81"/>
                <a:gd name="T1" fmla="*/ 429 h 461"/>
                <a:gd name="T2" fmla="*/ 61 w 81"/>
                <a:gd name="T3" fmla="*/ 314 h 461"/>
                <a:gd name="T4" fmla="*/ 33 w 81"/>
                <a:gd name="T5" fmla="*/ 54 h 461"/>
                <a:gd name="T6" fmla="*/ 22 w 81"/>
                <a:gd name="T7" fmla="*/ 10 h 461"/>
                <a:gd name="T8" fmla="*/ 24 w 81"/>
                <a:gd name="T9" fmla="*/ 46 h 461"/>
                <a:gd name="T10" fmla="*/ 14 w 81"/>
                <a:gd name="T11" fmla="*/ 308 h 461"/>
                <a:gd name="T12" fmla="*/ 17 w 81"/>
                <a:gd name="T13" fmla="*/ 423 h 461"/>
                <a:gd name="T14" fmla="*/ 67 w 81"/>
                <a:gd name="T15" fmla="*/ 429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461">
                  <a:moveTo>
                    <a:pt x="67" y="429"/>
                  </a:moveTo>
                  <a:cubicBezTo>
                    <a:pt x="81" y="403"/>
                    <a:pt x="78" y="349"/>
                    <a:pt x="61" y="314"/>
                  </a:cubicBezTo>
                  <a:cubicBezTo>
                    <a:pt x="56" y="302"/>
                    <a:pt x="32" y="137"/>
                    <a:pt x="33" y="54"/>
                  </a:cubicBezTo>
                  <a:cubicBezTo>
                    <a:pt x="36" y="17"/>
                    <a:pt x="24" y="10"/>
                    <a:pt x="22" y="10"/>
                  </a:cubicBezTo>
                  <a:cubicBezTo>
                    <a:pt x="19" y="10"/>
                    <a:pt x="25" y="0"/>
                    <a:pt x="24" y="46"/>
                  </a:cubicBezTo>
                  <a:cubicBezTo>
                    <a:pt x="28" y="141"/>
                    <a:pt x="17" y="298"/>
                    <a:pt x="14" y="308"/>
                  </a:cubicBezTo>
                  <a:cubicBezTo>
                    <a:pt x="0" y="334"/>
                    <a:pt x="3" y="388"/>
                    <a:pt x="17" y="423"/>
                  </a:cubicBezTo>
                  <a:cubicBezTo>
                    <a:pt x="30" y="452"/>
                    <a:pt x="55" y="461"/>
                    <a:pt x="67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75" y="3068638"/>
              <a:ext cx="260350" cy="225425"/>
            </a:xfrm>
            <a:custGeom>
              <a:avLst/>
              <a:gdLst>
                <a:gd name="T0" fmla="*/ 39 w 155"/>
                <a:gd name="T1" fmla="*/ 24 h 154"/>
                <a:gd name="T2" fmla="*/ 27 w 155"/>
                <a:gd name="T3" fmla="*/ 118 h 154"/>
                <a:gd name="T4" fmla="*/ 116 w 155"/>
                <a:gd name="T5" fmla="*/ 130 h 154"/>
                <a:gd name="T6" fmla="*/ 134 w 155"/>
                <a:gd name="T7" fmla="*/ 35 h 154"/>
                <a:gd name="T8" fmla="*/ 39 w 155"/>
                <a:gd name="T9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54">
                  <a:moveTo>
                    <a:pt x="39" y="24"/>
                  </a:moveTo>
                  <a:cubicBezTo>
                    <a:pt x="6" y="43"/>
                    <a:pt x="0" y="88"/>
                    <a:pt x="27" y="118"/>
                  </a:cubicBezTo>
                  <a:cubicBezTo>
                    <a:pt x="47" y="148"/>
                    <a:pt x="89" y="154"/>
                    <a:pt x="116" y="130"/>
                  </a:cubicBezTo>
                  <a:cubicBezTo>
                    <a:pt x="149" y="110"/>
                    <a:pt x="155" y="66"/>
                    <a:pt x="134" y="35"/>
                  </a:cubicBezTo>
                  <a:cubicBezTo>
                    <a:pt x="113" y="10"/>
                    <a:pt x="72" y="0"/>
                    <a:pt x="3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2225" y="3057525"/>
              <a:ext cx="420688" cy="347662"/>
            </a:xfrm>
            <a:custGeom>
              <a:avLst/>
              <a:gdLst>
                <a:gd name="T0" fmla="*/ 195 w 251"/>
                <a:gd name="T1" fmla="*/ 8 h 236"/>
                <a:gd name="T2" fmla="*/ 118 w 251"/>
                <a:gd name="T3" fmla="*/ 15 h 236"/>
                <a:gd name="T4" fmla="*/ 60 w 251"/>
                <a:gd name="T5" fmla="*/ 35 h 236"/>
                <a:gd name="T6" fmla="*/ 41 w 251"/>
                <a:gd name="T7" fmla="*/ 180 h 236"/>
                <a:gd name="T8" fmla="*/ 191 w 251"/>
                <a:gd name="T9" fmla="*/ 198 h 236"/>
                <a:gd name="T10" fmla="*/ 218 w 251"/>
                <a:gd name="T11" fmla="*/ 53 h 236"/>
                <a:gd name="T12" fmla="*/ 195 w 251"/>
                <a:gd name="T13" fmla="*/ 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36">
                  <a:moveTo>
                    <a:pt x="195" y="8"/>
                  </a:moveTo>
                  <a:cubicBezTo>
                    <a:pt x="176" y="0"/>
                    <a:pt x="150" y="24"/>
                    <a:pt x="118" y="15"/>
                  </a:cubicBezTo>
                  <a:cubicBezTo>
                    <a:pt x="98" y="16"/>
                    <a:pt x="78" y="22"/>
                    <a:pt x="60" y="35"/>
                  </a:cubicBezTo>
                  <a:cubicBezTo>
                    <a:pt x="10" y="65"/>
                    <a:pt x="0" y="134"/>
                    <a:pt x="41" y="180"/>
                  </a:cubicBezTo>
                  <a:cubicBezTo>
                    <a:pt x="73" y="227"/>
                    <a:pt x="149" y="236"/>
                    <a:pt x="191" y="198"/>
                  </a:cubicBezTo>
                  <a:cubicBezTo>
                    <a:pt x="241" y="168"/>
                    <a:pt x="251" y="100"/>
                    <a:pt x="218" y="53"/>
                  </a:cubicBezTo>
                  <a:cubicBezTo>
                    <a:pt x="192" y="45"/>
                    <a:pt x="210" y="15"/>
                    <a:pt x="19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3116263"/>
              <a:ext cx="139700" cy="115887"/>
            </a:xfrm>
            <a:custGeom>
              <a:avLst/>
              <a:gdLst>
                <a:gd name="T0" fmla="*/ 20 w 83"/>
                <a:gd name="T1" fmla="*/ 12 h 78"/>
                <a:gd name="T2" fmla="*/ 14 w 83"/>
                <a:gd name="T3" fmla="*/ 60 h 78"/>
                <a:gd name="T4" fmla="*/ 63 w 83"/>
                <a:gd name="T5" fmla="*/ 66 h 78"/>
                <a:gd name="T6" fmla="*/ 72 w 83"/>
                <a:gd name="T7" fmla="*/ 18 h 78"/>
                <a:gd name="T8" fmla="*/ 20 w 83"/>
                <a:gd name="T9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78">
                  <a:moveTo>
                    <a:pt x="20" y="12"/>
                  </a:moveTo>
                  <a:cubicBezTo>
                    <a:pt x="4" y="22"/>
                    <a:pt x="0" y="45"/>
                    <a:pt x="14" y="60"/>
                  </a:cubicBezTo>
                  <a:cubicBezTo>
                    <a:pt x="24" y="75"/>
                    <a:pt x="49" y="78"/>
                    <a:pt x="63" y="66"/>
                  </a:cubicBezTo>
                  <a:cubicBezTo>
                    <a:pt x="80" y="56"/>
                    <a:pt x="83" y="33"/>
                    <a:pt x="72" y="18"/>
                  </a:cubicBezTo>
                  <a:cubicBezTo>
                    <a:pt x="62" y="5"/>
                    <a:pt x="37" y="0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4200" y="3917950"/>
              <a:ext cx="180975" cy="209550"/>
            </a:xfrm>
            <a:custGeom>
              <a:avLst/>
              <a:gdLst>
                <a:gd name="T0" fmla="*/ 56 w 108"/>
                <a:gd name="T1" fmla="*/ 3 h 142"/>
                <a:gd name="T2" fmla="*/ 30 w 108"/>
                <a:gd name="T3" fmla="*/ 49 h 142"/>
                <a:gd name="T4" fmla="*/ 22 w 108"/>
                <a:gd name="T5" fmla="*/ 124 h 142"/>
                <a:gd name="T6" fmla="*/ 85 w 108"/>
                <a:gd name="T7" fmla="*/ 125 h 142"/>
                <a:gd name="T8" fmla="*/ 88 w 108"/>
                <a:gd name="T9" fmla="*/ 53 h 142"/>
                <a:gd name="T10" fmla="*/ 56 w 108"/>
                <a:gd name="T11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42">
                  <a:moveTo>
                    <a:pt x="56" y="3"/>
                  </a:moveTo>
                  <a:cubicBezTo>
                    <a:pt x="47" y="5"/>
                    <a:pt x="42" y="33"/>
                    <a:pt x="30" y="49"/>
                  </a:cubicBezTo>
                  <a:cubicBezTo>
                    <a:pt x="13" y="73"/>
                    <a:pt x="0" y="103"/>
                    <a:pt x="22" y="124"/>
                  </a:cubicBezTo>
                  <a:cubicBezTo>
                    <a:pt x="42" y="142"/>
                    <a:pt x="63" y="141"/>
                    <a:pt x="85" y="125"/>
                  </a:cubicBezTo>
                  <a:cubicBezTo>
                    <a:pt x="108" y="108"/>
                    <a:pt x="105" y="74"/>
                    <a:pt x="88" y="53"/>
                  </a:cubicBezTo>
                  <a:cubicBezTo>
                    <a:pt x="76" y="41"/>
                    <a:pt x="75" y="0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8400" y="2976563"/>
              <a:ext cx="109538" cy="90487"/>
            </a:xfrm>
            <a:custGeom>
              <a:avLst/>
              <a:gdLst>
                <a:gd name="T0" fmla="*/ 15 w 65"/>
                <a:gd name="T1" fmla="*/ 10 h 62"/>
                <a:gd name="T2" fmla="*/ 11 w 65"/>
                <a:gd name="T3" fmla="*/ 47 h 62"/>
                <a:gd name="T4" fmla="*/ 49 w 65"/>
                <a:gd name="T5" fmla="*/ 52 h 62"/>
                <a:gd name="T6" fmla="*/ 56 w 65"/>
                <a:gd name="T7" fmla="*/ 15 h 62"/>
                <a:gd name="T8" fmla="*/ 15 w 65"/>
                <a:gd name="T9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15" y="10"/>
                  </a:moveTo>
                  <a:cubicBezTo>
                    <a:pt x="2" y="18"/>
                    <a:pt x="0" y="35"/>
                    <a:pt x="11" y="47"/>
                  </a:cubicBezTo>
                  <a:cubicBezTo>
                    <a:pt x="19" y="59"/>
                    <a:pt x="38" y="62"/>
                    <a:pt x="49" y="52"/>
                  </a:cubicBezTo>
                  <a:cubicBezTo>
                    <a:pt x="62" y="44"/>
                    <a:pt x="65" y="27"/>
                    <a:pt x="56" y="15"/>
                  </a:cubicBezTo>
                  <a:cubicBezTo>
                    <a:pt x="48" y="5"/>
                    <a:pt x="29" y="0"/>
                    <a:pt x="1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5463" y="2649538"/>
              <a:ext cx="346075" cy="558800"/>
            </a:xfrm>
            <a:custGeom>
              <a:avLst/>
              <a:gdLst>
                <a:gd name="T0" fmla="*/ 75 w 206"/>
                <a:gd name="T1" fmla="*/ 41 h 380"/>
                <a:gd name="T2" fmla="*/ 28 w 206"/>
                <a:gd name="T3" fmla="*/ 254 h 380"/>
                <a:gd name="T4" fmla="*/ 17 w 206"/>
                <a:gd name="T5" fmla="*/ 281 h 380"/>
                <a:gd name="T6" fmla="*/ 58 w 206"/>
                <a:gd name="T7" fmla="*/ 366 h 380"/>
                <a:gd name="T8" fmla="*/ 145 w 206"/>
                <a:gd name="T9" fmla="*/ 323 h 380"/>
                <a:gd name="T10" fmla="*/ 190 w 206"/>
                <a:gd name="T11" fmla="*/ 261 h 380"/>
                <a:gd name="T12" fmla="*/ 122 w 206"/>
                <a:gd name="T13" fmla="*/ 28 h 380"/>
                <a:gd name="T14" fmla="*/ 101 w 206"/>
                <a:gd name="T15" fmla="*/ 24 h 380"/>
                <a:gd name="T16" fmla="*/ 75 w 206"/>
                <a:gd name="T17" fmla="*/ 4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380">
                  <a:moveTo>
                    <a:pt x="75" y="41"/>
                  </a:moveTo>
                  <a:cubicBezTo>
                    <a:pt x="90" y="108"/>
                    <a:pt x="41" y="248"/>
                    <a:pt x="28" y="254"/>
                  </a:cubicBezTo>
                  <a:cubicBezTo>
                    <a:pt x="11" y="262"/>
                    <a:pt x="24" y="262"/>
                    <a:pt x="17" y="281"/>
                  </a:cubicBezTo>
                  <a:cubicBezTo>
                    <a:pt x="0" y="315"/>
                    <a:pt x="19" y="355"/>
                    <a:pt x="58" y="366"/>
                  </a:cubicBezTo>
                  <a:cubicBezTo>
                    <a:pt x="91" y="380"/>
                    <a:pt x="135" y="358"/>
                    <a:pt x="145" y="323"/>
                  </a:cubicBezTo>
                  <a:cubicBezTo>
                    <a:pt x="206" y="354"/>
                    <a:pt x="201" y="279"/>
                    <a:pt x="190" y="261"/>
                  </a:cubicBezTo>
                  <a:cubicBezTo>
                    <a:pt x="184" y="252"/>
                    <a:pt x="84" y="189"/>
                    <a:pt x="122" y="28"/>
                  </a:cubicBezTo>
                  <a:cubicBezTo>
                    <a:pt x="137" y="0"/>
                    <a:pt x="105" y="26"/>
                    <a:pt x="101" y="24"/>
                  </a:cubicBezTo>
                  <a:cubicBezTo>
                    <a:pt x="97" y="23"/>
                    <a:pt x="67" y="11"/>
                    <a:pt x="75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5363" y="3200400"/>
              <a:ext cx="436563" cy="157162"/>
            </a:xfrm>
            <a:custGeom>
              <a:avLst/>
              <a:gdLst>
                <a:gd name="T0" fmla="*/ 245 w 260"/>
                <a:gd name="T1" fmla="*/ 25 h 107"/>
                <a:gd name="T2" fmla="*/ 108 w 260"/>
                <a:gd name="T3" fmla="*/ 28 h 107"/>
                <a:gd name="T4" fmla="*/ 67 w 260"/>
                <a:gd name="T5" fmla="*/ 8 h 107"/>
                <a:gd name="T6" fmla="*/ 10 w 260"/>
                <a:gd name="T7" fmla="*/ 46 h 107"/>
                <a:gd name="T8" fmla="*/ 34 w 260"/>
                <a:gd name="T9" fmla="*/ 102 h 107"/>
                <a:gd name="T10" fmla="*/ 80 w 260"/>
                <a:gd name="T11" fmla="*/ 93 h 107"/>
                <a:gd name="T12" fmla="*/ 241 w 260"/>
                <a:gd name="T13" fmla="*/ 58 h 107"/>
                <a:gd name="T14" fmla="*/ 258 w 260"/>
                <a:gd name="T15" fmla="*/ 42 h 107"/>
                <a:gd name="T16" fmla="*/ 245 w 260"/>
                <a:gd name="T17" fmla="*/ 2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107">
                  <a:moveTo>
                    <a:pt x="245" y="25"/>
                  </a:moveTo>
                  <a:cubicBezTo>
                    <a:pt x="195" y="43"/>
                    <a:pt x="112" y="36"/>
                    <a:pt x="108" y="28"/>
                  </a:cubicBezTo>
                  <a:cubicBezTo>
                    <a:pt x="102" y="17"/>
                    <a:pt x="81" y="11"/>
                    <a:pt x="67" y="8"/>
                  </a:cubicBezTo>
                  <a:cubicBezTo>
                    <a:pt x="41" y="0"/>
                    <a:pt x="19" y="17"/>
                    <a:pt x="10" y="46"/>
                  </a:cubicBezTo>
                  <a:cubicBezTo>
                    <a:pt x="0" y="71"/>
                    <a:pt x="7" y="99"/>
                    <a:pt x="34" y="102"/>
                  </a:cubicBezTo>
                  <a:cubicBezTo>
                    <a:pt x="49" y="107"/>
                    <a:pt x="66" y="103"/>
                    <a:pt x="80" y="93"/>
                  </a:cubicBezTo>
                  <a:cubicBezTo>
                    <a:pt x="86" y="88"/>
                    <a:pt x="184" y="46"/>
                    <a:pt x="241" y="58"/>
                  </a:cubicBezTo>
                  <a:cubicBezTo>
                    <a:pt x="257" y="53"/>
                    <a:pt x="256" y="44"/>
                    <a:pt x="258" y="42"/>
                  </a:cubicBezTo>
                  <a:cubicBezTo>
                    <a:pt x="258" y="39"/>
                    <a:pt x="260" y="26"/>
                    <a:pt x="24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33800" y="3232150"/>
              <a:ext cx="679450" cy="228600"/>
            </a:xfrm>
            <a:custGeom>
              <a:avLst/>
              <a:gdLst>
                <a:gd name="T0" fmla="*/ 23 w 405"/>
                <a:gd name="T1" fmla="*/ 134 h 156"/>
                <a:gd name="T2" fmla="*/ 224 w 405"/>
                <a:gd name="T3" fmla="*/ 120 h 156"/>
                <a:gd name="T4" fmla="*/ 285 w 405"/>
                <a:gd name="T5" fmla="*/ 146 h 156"/>
                <a:gd name="T6" fmla="*/ 386 w 405"/>
                <a:gd name="T7" fmla="*/ 87 h 156"/>
                <a:gd name="T8" fmla="*/ 343 w 405"/>
                <a:gd name="T9" fmla="*/ 6 h 156"/>
                <a:gd name="T10" fmla="*/ 272 w 405"/>
                <a:gd name="T11" fmla="*/ 23 h 156"/>
                <a:gd name="T12" fmla="*/ 33 w 405"/>
                <a:gd name="T13" fmla="*/ 86 h 156"/>
                <a:gd name="T14" fmla="*/ 6 w 405"/>
                <a:gd name="T15" fmla="*/ 110 h 156"/>
                <a:gd name="T16" fmla="*/ 23 w 405"/>
                <a:gd name="T17" fmla="*/ 13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56">
                  <a:moveTo>
                    <a:pt x="23" y="134"/>
                  </a:moveTo>
                  <a:cubicBezTo>
                    <a:pt x="101" y="105"/>
                    <a:pt x="218" y="108"/>
                    <a:pt x="224" y="120"/>
                  </a:cubicBezTo>
                  <a:cubicBezTo>
                    <a:pt x="232" y="136"/>
                    <a:pt x="264" y="142"/>
                    <a:pt x="285" y="146"/>
                  </a:cubicBezTo>
                  <a:cubicBezTo>
                    <a:pt x="323" y="156"/>
                    <a:pt x="371" y="129"/>
                    <a:pt x="386" y="87"/>
                  </a:cubicBezTo>
                  <a:cubicBezTo>
                    <a:pt x="405" y="49"/>
                    <a:pt x="383" y="8"/>
                    <a:pt x="343" y="6"/>
                  </a:cubicBezTo>
                  <a:cubicBezTo>
                    <a:pt x="321" y="0"/>
                    <a:pt x="294" y="7"/>
                    <a:pt x="272" y="23"/>
                  </a:cubicBezTo>
                  <a:cubicBezTo>
                    <a:pt x="262" y="30"/>
                    <a:pt x="117" y="99"/>
                    <a:pt x="33" y="86"/>
                  </a:cubicBezTo>
                  <a:cubicBezTo>
                    <a:pt x="8" y="94"/>
                    <a:pt x="8" y="107"/>
                    <a:pt x="6" y="110"/>
                  </a:cubicBezTo>
                  <a:cubicBezTo>
                    <a:pt x="4" y="115"/>
                    <a:pt x="0" y="134"/>
                    <a:pt x="23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9188" y="3340100"/>
              <a:ext cx="155575" cy="128587"/>
            </a:xfrm>
            <a:custGeom>
              <a:avLst/>
              <a:gdLst>
                <a:gd name="T0" fmla="*/ 23 w 93"/>
                <a:gd name="T1" fmla="*/ 13 h 87"/>
                <a:gd name="T2" fmla="*/ 16 w 93"/>
                <a:gd name="T3" fmla="*/ 67 h 87"/>
                <a:gd name="T4" fmla="*/ 71 w 93"/>
                <a:gd name="T5" fmla="*/ 73 h 87"/>
                <a:gd name="T6" fmla="*/ 81 w 93"/>
                <a:gd name="T7" fmla="*/ 20 h 87"/>
                <a:gd name="T8" fmla="*/ 23 w 93"/>
                <a:gd name="T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7">
                  <a:moveTo>
                    <a:pt x="23" y="13"/>
                  </a:moveTo>
                  <a:cubicBezTo>
                    <a:pt x="4" y="24"/>
                    <a:pt x="0" y="50"/>
                    <a:pt x="16" y="67"/>
                  </a:cubicBezTo>
                  <a:cubicBezTo>
                    <a:pt x="27" y="84"/>
                    <a:pt x="55" y="87"/>
                    <a:pt x="71" y="73"/>
                  </a:cubicBezTo>
                  <a:cubicBezTo>
                    <a:pt x="89" y="62"/>
                    <a:pt x="93" y="37"/>
                    <a:pt x="81" y="20"/>
                  </a:cubicBezTo>
                  <a:cubicBezTo>
                    <a:pt x="69" y="6"/>
                    <a:pt x="41" y="0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8675" y="2460625"/>
              <a:ext cx="85725" cy="169862"/>
            </a:xfrm>
            <a:custGeom>
              <a:avLst/>
              <a:gdLst>
                <a:gd name="T0" fmla="*/ 3 w 51"/>
                <a:gd name="T1" fmla="*/ 41 h 116"/>
                <a:gd name="T2" fmla="*/ 28 w 51"/>
                <a:gd name="T3" fmla="*/ 116 h 116"/>
                <a:gd name="T4" fmla="*/ 46 w 51"/>
                <a:gd name="T5" fmla="*/ 56 h 116"/>
                <a:gd name="T6" fmla="*/ 32 w 51"/>
                <a:gd name="T7" fmla="*/ 5 h 116"/>
                <a:gd name="T8" fmla="*/ 3 w 51"/>
                <a:gd name="T9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6">
                  <a:moveTo>
                    <a:pt x="3" y="41"/>
                  </a:moveTo>
                  <a:cubicBezTo>
                    <a:pt x="5" y="62"/>
                    <a:pt x="28" y="116"/>
                    <a:pt x="28" y="116"/>
                  </a:cubicBezTo>
                  <a:cubicBezTo>
                    <a:pt x="28" y="116"/>
                    <a:pt x="43" y="73"/>
                    <a:pt x="46" y="56"/>
                  </a:cubicBezTo>
                  <a:cubicBezTo>
                    <a:pt x="51" y="41"/>
                    <a:pt x="46" y="9"/>
                    <a:pt x="32" y="5"/>
                  </a:cubicBezTo>
                  <a:cubicBezTo>
                    <a:pt x="22" y="0"/>
                    <a:pt x="0" y="20"/>
                    <a:pt x="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7800" y="3190875"/>
              <a:ext cx="527050" cy="269875"/>
            </a:xfrm>
            <a:custGeom>
              <a:avLst/>
              <a:gdLst>
                <a:gd name="T0" fmla="*/ 41 w 314"/>
                <a:gd name="T1" fmla="*/ 172 h 184"/>
                <a:gd name="T2" fmla="*/ 121 w 314"/>
                <a:gd name="T3" fmla="*/ 135 h 184"/>
                <a:gd name="T4" fmla="*/ 281 w 314"/>
                <a:gd name="T5" fmla="*/ 30 h 184"/>
                <a:gd name="T6" fmla="*/ 305 w 314"/>
                <a:gd name="T7" fmla="*/ 4 h 184"/>
                <a:gd name="T8" fmla="*/ 280 w 314"/>
                <a:gd name="T9" fmla="*/ 17 h 184"/>
                <a:gd name="T10" fmla="*/ 94 w 314"/>
                <a:gd name="T11" fmla="*/ 69 h 184"/>
                <a:gd name="T12" fmla="*/ 12 w 314"/>
                <a:gd name="T13" fmla="*/ 103 h 184"/>
                <a:gd name="T14" fmla="*/ 41 w 314"/>
                <a:gd name="T15" fmla="*/ 17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84">
                  <a:moveTo>
                    <a:pt x="41" y="172"/>
                  </a:moveTo>
                  <a:cubicBezTo>
                    <a:pt x="69" y="184"/>
                    <a:pt x="107" y="166"/>
                    <a:pt x="121" y="135"/>
                  </a:cubicBezTo>
                  <a:cubicBezTo>
                    <a:pt x="127" y="125"/>
                    <a:pt x="219" y="51"/>
                    <a:pt x="281" y="30"/>
                  </a:cubicBezTo>
                  <a:cubicBezTo>
                    <a:pt x="309" y="24"/>
                    <a:pt x="306" y="8"/>
                    <a:pt x="305" y="4"/>
                  </a:cubicBezTo>
                  <a:cubicBezTo>
                    <a:pt x="303" y="0"/>
                    <a:pt x="314" y="6"/>
                    <a:pt x="280" y="17"/>
                  </a:cubicBezTo>
                  <a:cubicBezTo>
                    <a:pt x="214" y="46"/>
                    <a:pt x="104" y="71"/>
                    <a:pt x="94" y="69"/>
                  </a:cubicBezTo>
                  <a:cubicBezTo>
                    <a:pt x="66" y="58"/>
                    <a:pt x="28" y="75"/>
                    <a:pt x="12" y="103"/>
                  </a:cubicBezTo>
                  <a:cubicBezTo>
                    <a:pt x="0" y="128"/>
                    <a:pt x="9" y="163"/>
                    <a:pt x="4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8175" y="3136900"/>
              <a:ext cx="150813" cy="111125"/>
            </a:xfrm>
            <a:custGeom>
              <a:avLst/>
              <a:gdLst>
                <a:gd name="T0" fmla="*/ 38 w 90"/>
                <a:gd name="T1" fmla="*/ 9 h 75"/>
                <a:gd name="T2" fmla="*/ 0 w 90"/>
                <a:gd name="T3" fmla="*/ 62 h 75"/>
                <a:gd name="T4" fmla="*/ 55 w 90"/>
                <a:gd name="T5" fmla="*/ 71 h 75"/>
                <a:gd name="T6" fmla="*/ 83 w 90"/>
                <a:gd name="T7" fmla="*/ 39 h 75"/>
                <a:gd name="T8" fmla="*/ 38 w 90"/>
                <a:gd name="T9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75">
                  <a:moveTo>
                    <a:pt x="38" y="9"/>
                  </a:moveTo>
                  <a:cubicBezTo>
                    <a:pt x="24" y="17"/>
                    <a:pt x="0" y="62"/>
                    <a:pt x="0" y="62"/>
                  </a:cubicBezTo>
                  <a:cubicBezTo>
                    <a:pt x="0" y="62"/>
                    <a:pt x="41" y="71"/>
                    <a:pt x="55" y="71"/>
                  </a:cubicBezTo>
                  <a:cubicBezTo>
                    <a:pt x="70" y="75"/>
                    <a:pt x="90" y="60"/>
                    <a:pt x="83" y="39"/>
                  </a:cubicBezTo>
                  <a:cubicBezTo>
                    <a:pt x="81" y="24"/>
                    <a:pt x="51" y="0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2833688"/>
              <a:ext cx="101600" cy="106362"/>
            </a:xfrm>
            <a:custGeom>
              <a:avLst/>
              <a:gdLst>
                <a:gd name="T0" fmla="*/ 14 w 60"/>
                <a:gd name="T1" fmla="*/ 73 h 73"/>
                <a:gd name="T2" fmla="*/ 47 w 60"/>
                <a:gd name="T3" fmla="*/ 41 h 73"/>
                <a:gd name="T4" fmla="*/ 55 w 60"/>
                <a:gd name="T5" fmla="*/ 14 h 73"/>
                <a:gd name="T6" fmla="*/ 32 w 60"/>
                <a:gd name="T7" fmla="*/ 6 h 73"/>
                <a:gd name="T8" fmla="*/ 14 w 60"/>
                <a:gd name="T9" fmla="*/ 36 h 73"/>
                <a:gd name="T10" fmla="*/ 1 w 60"/>
                <a:gd name="T11" fmla="*/ 65 h 73"/>
                <a:gd name="T12" fmla="*/ 14 w 60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73">
                  <a:moveTo>
                    <a:pt x="14" y="73"/>
                  </a:moveTo>
                  <a:cubicBezTo>
                    <a:pt x="17" y="73"/>
                    <a:pt x="44" y="42"/>
                    <a:pt x="47" y="41"/>
                  </a:cubicBezTo>
                  <a:cubicBezTo>
                    <a:pt x="56" y="37"/>
                    <a:pt x="60" y="24"/>
                    <a:pt x="55" y="14"/>
                  </a:cubicBezTo>
                  <a:cubicBezTo>
                    <a:pt x="52" y="4"/>
                    <a:pt x="40" y="0"/>
                    <a:pt x="32" y="6"/>
                  </a:cubicBezTo>
                  <a:cubicBezTo>
                    <a:pt x="25" y="9"/>
                    <a:pt x="21" y="15"/>
                    <a:pt x="14" y="36"/>
                  </a:cubicBezTo>
                  <a:cubicBezTo>
                    <a:pt x="10" y="49"/>
                    <a:pt x="0" y="62"/>
                    <a:pt x="1" y="65"/>
                  </a:cubicBezTo>
                  <a:cubicBezTo>
                    <a:pt x="4" y="70"/>
                    <a:pt x="7" y="7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6900" y="2519363"/>
              <a:ext cx="179388" cy="203200"/>
            </a:xfrm>
            <a:custGeom>
              <a:avLst/>
              <a:gdLst>
                <a:gd name="T0" fmla="*/ 50 w 106"/>
                <a:gd name="T1" fmla="*/ 4 h 138"/>
                <a:gd name="T2" fmla="*/ 9 w 106"/>
                <a:gd name="T3" fmla="*/ 81 h 138"/>
                <a:gd name="T4" fmla="*/ 64 w 106"/>
                <a:gd name="T5" fmla="*/ 135 h 138"/>
                <a:gd name="T6" fmla="*/ 101 w 106"/>
                <a:gd name="T7" fmla="*/ 62 h 138"/>
                <a:gd name="T8" fmla="*/ 50 w 106"/>
                <a:gd name="T9" fmla="*/ 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38">
                  <a:moveTo>
                    <a:pt x="50" y="4"/>
                  </a:moveTo>
                  <a:cubicBezTo>
                    <a:pt x="16" y="0"/>
                    <a:pt x="0" y="48"/>
                    <a:pt x="9" y="81"/>
                  </a:cubicBezTo>
                  <a:cubicBezTo>
                    <a:pt x="28" y="114"/>
                    <a:pt x="33" y="138"/>
                    <a:pt x="64" y="135"/>
                  </a:cubicBezTo>
                  <a:cubicBezTo>
                    <a:pt x="75" y="137"/>
                    <a:pt x="106" y="92"/>
                    <a:pt x="101" y="62"/>
                  </a:cubicBezTo>
                  <a:cubicBezTo>
                    <a:pt x="94" y="35"/>
                    <a:pt x="85" y="4"/>
                    <a:pt x="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7200" y="3306763"/>
              <a:ext cx="479425" cy="725487"/>
            </a:xfrm>
            <a:custGeom>
              <a:avLst/>
              <a:gdLst>
                <a:gd name="T0" fmla="*/ 141 w 286"/>
                <a:gd name="T1" fmla="*/ 28 h 494"/>
                <a:gd name="T2" fmla="*/ 85 w 286"/>
                <a:gd name="T3" fmla="*/ 35 h 494"/>
                <a:gd name="T4" fmla="*/ 85 w 286"/>
                <a:gd name="T5" fmla="*/ 37 h 494"/>
                <a:gd name="T6" fmla="*/ 84 w 286"/>
                <a:gd name="T7" fmla="*/ 36 h 494"/>
                <a:gd name="T8" fmla="*/ 59 w 286"/>
                <a:gd name="T9" fmla="*/ 40 h 494"/>
                <a:gd name="T10" fmla="*/ 55 w 286"/>
                <a:gd name="T11" fmla="*/ 57 h 494"/>
                <a:gd name="T12" fmla="*/ 15 w 286"/>
                <a:gd name="T13" fmla="*/ 80 h 494"/>
                <a:gd name="T14" fmla="*/ 22 w 286"/>
                <a:gd name="T15" fmla="*/ 177 h 494"/>
                <a:gd name="T16" fmla="*/ 56 w 286"/>
                <a:gd name="T17" fmla="*/ 259 h 494"/>
                <a:gd name="T18" fmla="*/ 45 w 286"/>
                <a:gd name="T19" fmla="*/ 453 h 494"/>
                <a:gd name="T20" fmla="*/ 79 w 286"/>
                <a:gd name="T21" fmla="*/ 473 h 494"/>
                <a:gd name="T22" fmla="*/ 76 w 286"/>
                <a:gd name="T23" fmla="*/ 196 h 494"/>
                <a:gd name="T24" fmla="*/ 82 w 286"/>
                <a:gd name="T25" fmla="*/ 196 h 494"/>
                <a:gd name="T26" fmla="*/ 89 w 286"/>
                <a:gd name="T27" fmla="*/ 340 h 494"/>
                <a:gd name="T28" fmla="*/ 116 w 286"/>
                <a:gd name="T29" fmla="*/ 341 h 494"/>
                <a:gd name="T30" fmla="*/ 111 w 286"/>
                <a:gd name="T31" fmla="*/ 211 h 494"/>
                <a:gd name="T32" fmla="*/ 132 w 286"/>
                <a:gd name="T33" fmla="*/ 196 h 494"/>
                <a:gd name="T34" fmla="*/ 151 w 286"/>
                <a:gd name="T35" fmla="*/ 244 h 494"/>
                <a:gd name="T36" fmla="*/ 263 w 286"/>
                <a:gd name="T37" fmla="*/ 170 h 494"/>
                <a:gd name="T38" fmla="*/ 141 w 286"/>
                <a:gd name="T39" fmla="*/ 2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494">
                  <a:moveTo>
                    <a:pt x="141" y="28"/>
                  </a:moveTo>
                  <a:cubicBezTo>
                    <a:pt x="125" y="0"/>
                    <a:pt x="99" y="3"/>
                    <a:pt x="85" y="35"/>
                  </a:cubicBezTo>
                  <a:cubicBezTo>
                    <a:pt x="85" y="36"/>
                    <a:pt x="85" y="36"/>
                    <a:pt x="85" y="37"/>
                  </a:cubicBezTo>
                  <a:cubicBezTo>
                    <a:pt x="85" y="37"/>
                    <a:pt x="84" y="37"/>
                    <a:pt x="84" y="36"/>
                  </a:cubicBezTo>
                  <a:cubicBezTo>
                    <a:pt x="77" y="23"/>
                    <a:pt x="65" y="25"/>
                    <a:pt x="59" y="40"/>
                  </a:cubicBezTo>
                  <a:cubicBezTo>
                    <a:pt x="56" y="44"/>
                    <a:pt x="55" y="51"/>
                    <a:pt x="55" y="57"/>
                  </a:cubicBezTo>
                  <a:cubicBezTo>
                    <a:pt x="40" y="49"/>
                    <a:pt x="24" y="57"/>
                    <a:pt x="15" y="80"/>
                  </a:cubicBezTo>
                  <a:cubicBezTo>
                    <a:pt x="0" y="107"/>
                    <a:pt x="4" y="155"/>
                    <a:pt x="22" y="177"/>
                  </a:cubicBezTo>
                  <a:cubicBezTo>
                    <a:pt x="28" y="187"/>
                    <a:pt x="51" y="202"/>
                    <a:pt x="56" y="259"/>
                  </a:cubicBezTo>
                  <a:cubicBezTo>
                    <a:pt x="53" y="334"/>
                    <a:pt x="42" y="433"/>
                    <a:pt x="45" y="453"/>
                  </a:cubicBezTo>
                  <a:cubicBezTo>
                    <a:pt x="49" y="486"/>
                    <a:pt x="74" y="494"/>
                    <a:pt x="79" y="473"/>
                  </a:cubicBezTo>
                  <a:cubicBezTo>
                    <a:pt x="88" y="444"/>
                    <a:pt x="63" y="270"/>
                    <a:pt x="76" y="196"/>
                  </a:cubicBezTo>
                  <a:cubicBezTo>
                    <a:pt x="78" y="182"/>
                    <a:pt x="82" y="183"/>
                    <a:pt x="82" y="196"/>
                  </a:cubicBezTo>
                  <a:cubicBezTo>
                    <a:pt x="95" y="254"/>
                    <a:pt x="87" y="328"/>
                    <a:pt x="89" y="340"/>
                  </a:cubicBezTo>
                  <a:cubicBezTo>
                    <a:pt x="91" y="362"/>
                    <a:pt x="115" y="369"/>
                    <a:pt x="116" y="341"/>
                  </a:cubicBezTo>
                  <a:cubicBezTo>
                    <a:pt x="117" y="330"/>
                    <a:pt x="99" y="263"/>
                    <a:pt x="111" y="211"/>
                  </a:cubicBezTo>
                  <a:cubicBezTo>
                    <a:pt x="114" y="174"/>
                    <a:pt x="127" y="175"/>
                    <a:pt x="132" y="196"/>
                  </a:cubicBezTo>
                  <a:cubicBezTo>
                    <a:pt x="137" y="220"/>
                    <a:pt x="144" y="230"/>
                    <a:pt x="151" y="244"/>
                  </a:cubicBezTo>
                  <a:cubicBezTo>
                    <a:pt x="182" y="292"/>
                    <a:pt x="262" y="216"/>
                    <a:pt x="263" y="170"/>
                  </a:cubicBezTo>
                  <a:cubicBezTo>
                    <a:pt x="286" y="140"/>
                    <a:pt x="159" y="55"/>
                    <a:pt x="1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359097" y="4710397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63178" y="499630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3411362" y="4710397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415443" y="499630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648840" y="4710397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652921" y="499630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495617" y="4710397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9499698" y="499630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3456523" y="758079"/>
            <a:ext cx="5278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CONTENTS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65" name="Group 164出自【趣你的PPT】(微信:qunideppt)：最优质的PPT资源库"/>
          <p:cNvGrpSpPr/>
          <p:nvPr/>
        </p:nvGrpSpPr>
        <p:grpSpPr>
          <a:xfrm>
            <a:off x="67638" y="2455069"/>
            <a:ext cx="2920999" cy="1730374"/>
            <a:chOff x="317501" y="2397126"/>
            <a:chExt cx="2920999" cy="1730374"/>
          </a:xfrm>
          <a:solidFill>
            <a:srgbClr val="95BD0F"/>
          </a:solidFill>
        </p:grpSpPr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7913" y="3916363"/>
              <a:ext cx="50800" cy="41275"/>
            </a:xfrm>
            <a:custGeom>
              <a:avLst/>
              <a:gdLst>
                <a:gd name="T0" fmla="*/ 23 w 30"/>
                <a:gd name="T1" fmla="*/ 25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5"/>
                  </a:moveTo>
                  <a:cubicBezTo>
                    <a:pt x="29" y="21"/>
                    <a:pt x="30" y="13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813" y="3881438"/>
              <a:ext cx="46037" cy="42862"/>
            </a:xfrm>
            <a:custGeom>
              <a:avLst/>
              <a:gdLst>
                <a:gd name="T0" fmla="*/ 20 w 27"/>
                <a:gd name="T1" fmla="*/ 25 h 29"/>
                <a:gd name="T2" fmla="*/ 22 w 27"/>
                <a:gd name="T3" fmla="*/ 7 h 29"/>
                <a:gd name="T4" fmla="*/ 4 w 27"/>
                <a:gd name="T5" fmla="*/ 5 h 29"/>
                <a:gd name="T6" fmla="*/ 0 w 27"/>
                <a:gd name="T7" fmla="*/ 23 h 29"/>
                <a:gd name="T8" fmla="*/ 20 w 27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20" y="25"/>
                  </a:moveTo>
                  <a:cubicBezTo>
                    <a:pt x="26" y="21"/>
                    <a:pt x="27" y="13"/>
                    <a:pt x="22" y="7"/>
                  </a:cubicBezTo>
                  <a:cubicBezTo>
                    <a:pt x="18" y="1"/>
                    <a:pt x="8" y="0"/>
                    <a:pt x="4" y="5"/>
                  </a:cubicBezTo>
                  <a:cubicBezTo>
                    <a:pt x="5" y="4"/>
                    <a:pt x="0" y="22"/>
                    <a:pt x="0" y="23"/>
                  </a:cubicBezTo>
                  <a:cubicBezTo>
                    <a:pt x="5" y="27"/>
                    <a:pt x="14" y="29"/>
                    <a:pt x="2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58900" y="3063875"/>
              <a:ext cx="50800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2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0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2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4038" y="3217863"/>
              <a:ext cx="84137" cy="69850"/>
            </a:xfrm>
            <a:custGeom>
              <a:avLst/>
              <a:gdLst>
                <a:gd name="T0" fmla="*/ 38 w 50"/>
                <a:gd name="T1" fmla="*/ 40 h 47"/>
                <a:gd name="T2" fmla="*/ 41 w 50"/>
                <a:gd name="T3" fmla="*/ 11 h 47"/>
                <a:gd name="T4" fmla="*/ 12 w 50"/>
                <a:gd name="T5" fmla="*/ 8 h 47"/>
                <a:gd name="T6" fmla="*/ 7 w 50"/>
                <a:gd name="T7" fmla="*/ 37 h 47"/>
                <a:gd name="T8" fmla="*/ 38 w 50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40"/>
                  </a:moveTo>
                  <a:cubicBezTo>
                    <a:pt x="48" y="33"/>
                    <a:pt x="50" y="20"/>
                    <a:pt x="41" y="11"/>
                  </a:cubicBezTo>
                  <a:cubicBezTo>
                    <a:pt x="35" y="2"/>
                    <a:pt x="20" y="0"/>
                    <a:pt x="12" y="8"/>
                  </a:cubicBezTo>
                  <a:cubicBezTo>
                    <a:pt x="2" y="14"/>
                    <a:pt x="0" y="28"/>
                    <a:pt x="7" y="37"/>
                  </a:cubicBezTo>
                  <a:cubicBezTo>
                    <a:pt x="14" y="44"/>
                    <a:pt x="28" y="47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613" y="3252788"/>
              <a:ext cx="33337" cy="28575"/>
            </a:xfrm>
            <a:custGeom>
              <a:avLst/>
              <a:gdLst>
                <a:gd name="T0" fmla="*/ 15 w 20"/>
                <a:gd name="T1" fmla="*/ 16 h 19"/>
                <a:gd name="T2" fmla="*/ 17 w 20"/>
                <a:gd name="T3" fmla="*/ 4 h 19"/>
                <a:gd name="T4" fmla="*/ 5 w 20"/>
                <a:gd name="T5" fmla="*/ 3 h 19"/>
                <a:gd name="T6" fmla="*/ 3 w 20"/>
                <a:gd name="T7" fmla="*/ 15 h 19"/>
                <a:gd name="T8" fmla="*/ 15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5" y="16"/>
                  </a:moveTo>
                  <a:cubicBezTo>
                    <a:pt x="20" y="13"/>
                    <a:pt x="20" y="8"/>
                    <a:pt x="17" y="4"/>
                  </a:cubicBezTo>
                  <a:cubicBezTo>
                    <a:pt x="14" y="0"/>
                    <a:pt x="8" y="0"/>
                    <a:pt x="5" y="3"/>
                  </a:cubicBezTo>
                  <a:cubicBezTo>
                    <a:pt x="1" y="5"/>
                    <a:pt x="0" y="11"/>
                    <a:pt x="3" y="15"/>
                  </a:cubicBezTo>
                  <a:cubicBezTo>
                    <a:pt x="5" y="18"/>
                    <a:pt x="11" y="19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7300" y="2754313"/>
              <a:ext cx="49212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1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3738" y="3024188"/>
              <a:ext cx="630237" cy="581025"/>
            </a:xfrm>
            <a:custGeom>
              <a:avLst/>
              <a:gdLst>
                <a:gd name="T0" fmla="*/ 293 w 375"/>
                <a:gd name="T1" fmla="*/ 332 h 395"/>
                <a:gd name="T2" fmla="*/ 310 w 375"/>
                <a:gd name="T3" fmla="*/ 90 h 395"/>
                <a:gd name="T4" fmla="*/ 89 w 375"/>
                <a:gd name="T5" fmla="*/ 65 h 395"/>
                <a:gd name="T6" fmla="*/ 51 w 375"/>
                <a:gd name="T7" fmla="*/ 307 h 395"/>
                <a:gd name="T8" fmla="*/ 293 w 375"/>
                <a:gd name="T9" fmla="*/ 33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395">
                  <a:moveTo>
                    <a:pt x="293" y="332"/>
                  </a:moveTo>
                  <a:cubicBezTo>
                    <a:pt x="370" y="281"/>
                    <a:pt x="375" y="166"/>
                    <a:pt x="310" y="90"/>
                  </a:cubicBezTo>
                  <a:cubicBezTo>
                    <a:pt x="260" y="13"/>
                    <a:pt x="152" y="0"/>
                    <a:pt x="89" y="65"/>
                  </a:cubicBezTo>
                  <a:cubicBezTo>
                    <a:pt x="13" y="116"/>
                    <a:pt x="0" y="231"/>
                    <a:pt x="51" y="307"/>
                  </a:cubicBezTo>
                  <a:cubicBezTo>
                    <a:pt x="103" y="370"/>
                    <a:pt x="217" y="395"/>
                    <a:pt x="293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9163" y="3370263"/>
              <a:ext cx="341312" cy="244475"/>
            </a:xfrm>
            <a:custGeom>
              <a:avLst/>
              <a:gdLst>
                <a:gd name="T0" fmla="*/ 162 w 203"/>
                <a:gd name="T1" fmla="*/ 140 h 166"/>
                <a:gd name="T2" fmla="*/ 176 w 203"/>
                <a:gd name="T3" fmla="*/ 38 h 166"/>
                <a:gd name="T4" fmla="*/ 49 w 203"/>
                <a:gd name="T5" fmla="*/ 27 h 166"/>
                <a:gd name="T6" fmla="*/ 28 w 203"/>
                <a:gd name="T7" fmla="*/ 129 h 166"/>
                <a:gd name="T8" fmla="*/ 162 w 203"/>
                <a:gd name="T9" fmla="*/ 14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66">
                  <a:moveTo>
                    <a:pt x="162" y="140"/>
                  </a:moveTo>
                  <a:cubicBezTo>
                    <a:pt x="190" y="125"/>
                    <a:pt x="203" y="63"/>
                    <a:pt x="176" y="38"/>
                  </a:cubicBezTo>
                  <a:cubicBezTo>
                    <a:pt x="148" y="6"/>
                    <a:pt x="84" y="0"/>
                    <a:pt x="49" y="27"/>
                  </a:cubicBezTo>
                  <a:cubicBezTo>
                    <a:pt x="7" y="49"/>
                    <a:pt x="0" y="97"/>
                    <a:pt x="28" y="129"/>
                  </a:cubicBezTo>
                  <a:cubicBezTo>
                    <a:pt x="57" y="156"/>
                    <a:pt x="120" y="166"/>
                    <a:pt x="162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3535363"/>
              <a:ext cx="153987" cy="166687"/>
            </a:xfrm>
            <a:custGeom>
              <a:avLst/>
              <a:gdLst>
                <a:gd name="T0" fmla="*/ 70 w 91"/>
                <a:gd name="T1" fmla="*/ 95 h 113"/>
                <a:gd name="T2" fmla="*/ 76 w 91"/>
                <a:gd name="T3" fmla="*/ 25 h 113"/>
                <a:gd name="T4" fmla="*/ 21 w 91"/>
                <a:gd name="T5" fmla="*/ 18 h 113"/>
                <a:gd name="T6" fmla="*/ 12 w 91"/>
                <a:gd name="T7" fmla="*/ 88 h 113"/>
                <a:gd name="T8" fmla="*/ 70 w 91"/>
                <a:gd name="T9" fmla="*/ 9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3">
                  <a:moveTo>
                    <a:pt x="70" y="95"/>
                  </a:moveTo>
                  <a:cubicBezTo>
                    <a:pt x="88" y="80"/>
                    <a:pt x="91" y="47"/>
                    <a:pt x="76" y="25"/>
                  </a:cubicBezTo>
                  <a:cubicBezTo>
                    <a:pt x="64" y="3"/>
                    <a:pt x="36" y="0"/>
                    <a:pt x="21" y="18"/>
                  </a:cubicBezTo>
                  <a:cubicBezTo>
                    <a:pt x="3" y="33"/>
                    <a:pt x="0" y="66"/>
                    <a:pt x="12" y="88"/>
                  </a:cubicBezTo>
                  <a:cubicBezTo>
                    <a:pt x="25" y="106"/>
                    <a:pt x="52" y="113"/>
                    <a:pt x="70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0275" y="2763838"/>
              <a:ext cx="211137" cy="430212"/>
            </a:xfrm>
            <a:custGeom>
              <a:avLst/>
              <a:gdLst>
                <a:gd name="T0" fmla="*/ 96 w 125"/>
                <a:gd name="T1" fmla="*/ 273 h 292"/>
                <a:gd name="T2" fmla="*/ 104 w 125"/>
                <a:gd name="T3" fmla="*/ 200 h 292"/>
                <a:gd name="T4" fmla="*/ 99 w 125"/>
                <a:gd name="T5" fmla="*/ 34 h 292"/>
                <a:gd name="T6" fmla="*/ 88 w 125"/>
                <a:gd name="T7" fmla="*/ 5 h 292"/>
                <a:gd name="T8" fmla="*/ 72 w 125"/>
                <a:gd name="T9" fmla="*/ 29 h 292"/>
                <a:gd name="T10" fmla="*/ 29 w 125"/>
                <a:gd name="T11" fmla="*/ 193 h 292"/>
                <a:gd name="T12" fmla="*/ 16 w 125"/>
                <a:gd name="T13" fmla="*/ 265 h 292"/>
                <a:gd name="T14" fmla="*/ 96 w 125"/>
                <a:gd name="T15" fmla="*/ 27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292">
                  <a:moveTo>
                    <a:pt x="96" y="273"/>
                  </a:moveTo>
                  <a:cubicBezTo>
                    <a:pt x="121" y="257"/>
                    <a:pt x="125" y="223"/>
                    <a:pt x="104" y="200"/>
                  </a:cubicBezTo>
                  <a:cubicBezTo>
                    <a:pt x="98" y="192"/>
                    <a:pt x="85" y="86"/>
                    <a:pt x="99" y="34"/>
                  </a:cubicBezTo>
                  <a:cubicBezTo>
                    <a:pt x="97" y="13"/>
                    <a:pt x="91" y="6"/>
                    <a:pt x="88" y="5"/>
                  </a:cubicBezTo>
                  <a:cubicBezTo>
                    <a:pt x="83" y="5"/>
                    <a:pt x="80" y="0"/>
                    <a:pt x="72" y="29"/>
                  </a:cubicBezTo>
                  <a:cubicBezTo>
                    <a:pt x="76" y="89"/>
                    <a:pt x="36" y="186"/>
                    <a:pt x="29" y="193"/>
                  </a:cubicBezTo>
                  <a:cubicBezTo>
                    <a:pt x="4" y="208"/>
                    <a:pt x="0" y="242"/>
                    <a:pt x="16" y="265"/>
                  </a:cubicBezTo>
                  <a:cubicBezTo>
                    <a:pt x="33" y="284"/>
                    <a:pt x="71" y="292"/>
                    <a:pt x="96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3125" y="3335338"/>
              <a:ext cx="152400" cy="684212"/>
            </a:xfrm>
            <a:custGeom>
              <a:avLst/>
              <a:gdLst>
                <a:gd name="T0" fmla="*/ 17 w 90"/>
                <a:gd name="T1" fmla="*/ 32 h 466"/>
                <a:gd name="T2" fmla="*/ 17 w 90"/>
                <a:gd name="T3" fmla="*/ 149 h 466"/>
                <a:gd name="T4" fmla="*/ 33 w 90"/>
                <a:gd name="T5" fmla="*/ 414 h 466"/>
                <a:gd name="T6" fmla="*/ 43 w 90"/>
                <a:gd name="T7" fmla="*/ 458 h 466"/>
                <a:gd name="T8" fmla="*/ 53 w 90"/>
                <a:gd name="T9" fmla="*/ 419 h 466"/>
                <a:gd name="T10" fmla="*/ 72 w 90"/>
                <a:gd name="T11" fmla="*/ 156 h 466"/>
                <a:gd name="T12" fmla="*/ 76 w 90"/>
                <a:gd name="T13" fmla="*/ 40 h 466"/>
                <a:gd name="T14" fmla="*/ 17 w 90"/>
                <a:gd name="T15" fmla="*/ 32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466">
                  <a:moveTo>
                    <a:pt x="17" y="32"/>
                  </a:moveTo>
                  <a:cubicBezTo>
                    <a:pt x="0" y="58"/>
                    <a:pt x="0" y="113"/>
                    <a:pt x="17" y="149"/>
                  </a:cubicBezTo>
                  <a:cubicBezTo>
                    <a:pt x="22" y="162"/>
                    <a:pt x="39" y="330"/>
                    <a:pt x="33" y="414"/>
                  </a:cubicBezTo>
                  <a:cubicBezTo>
                    <a:pt x="36" y="447"/>
                    <a:pt x="41" y="458"/>
                    <a:pt x="43" y="458"/>
                  </a:cubicBezTo>
                  <a:cubicBezTo>
                    <a:pt x="47" y="459"/>
                    <a:pt x="49" y="466"/>
                    <a:pt x="53" y="419"/>
                  </a:cubicBezTo>
                  <a:cubicBezTo>
                    <a:pt x="45" y="325"/>
                    <a:pt x="68" y="167"/>
                    <a:pt x="72" y="156"/>
                  </a:cubicBezTo>
                  <a:cubicBezTo>
                    <a:pt x="89" y="130"/>
                    <a:pt x="90" y="75"/>
                    <a:pt x="76" y="40"/>
                  </a:cubicBezTo>
                  <a:cubicBezTo>
                    <a:pt x="62" y="10"/>
                    <a:pt x="34" y="0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6438" y="3362325"/>
              <a:ext cx="211137" cy="173037"/>
            </a:xfrm>
            <a:custGeom>
              <a:avLst/>
              <a:gdLst>
                <a:gd name="T0" fmla="*/ 96 w 126"/>
                <a:gd name="T1" fmla="*/ 99 h 118"/>
                <a:gd name="T2" fmla="*/ 105 w 126"/>
                <a:gd name="T3" fmla="*/ 26 h 118"/>
                <a:gd name="T4" fmla="*/ 30 w 126"/>
                <a:gd name="T5" fmla="*/ 19 h 118"/>
                <a:gd name="T6" fmla="*/ 17 w 126"/>
                <a:gd name="T7" fmla="*/ 92 h 118"/>
                <a:gd name="T8" fmla="*/ 96 w 126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18">
                  <a:moveTo>
                    <a:pt x="96" y="99"/>
                  </a:moveTo>
                  <a:cubicBezTo>
                    <a:pt x="121" y="84"/>
                    <a:pt x="126" y="49"/>
                    <a:pt x="105" y="26"/>
                  </a:cubicBezTo>
                  <a:cubicBezTo>
                    <a:pt x="88" y="4"/>
                    <a:pt x="50" y="0"/>
                    <a:pt x="30" y="19"/>
                  </a:cubicBezTo>
                  <a:cubicBezTo>
                    <a:pt x="5" y="34"/>
                    <a:pt x="0" y="69"/>
                    <a:pt x="17" y="92"/>
                  </a:cubicBezTo>
                  <a:cubicBezTo>
                    <a:pt x="34" y="111"/>
                    <a:pt x="71" y="118"/>
                    <a:pt x="9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650" y="3448050"/>
              <a:ext cx="458787" cy="174625"/>
            </a:xfrm>
            <a:custGeom>
              <a:avLst/>
              <a:gdLst>
                <a:gd name="T0" fmla="*/ 209 w 273"/>
                <a:gd name="T1" fmla="*/ 99 h 118"/>
                <a:gd name="T2" fmla="*/ 227 w 273"/>
                <a:gd name="T3" fmla="*/ 26 h 118"/>
                <a:gd name="T4" fmla="*/ 64 w 273"/>
                <a:gd name="T5" fmla="*/ 19 h 118"/>
                <a:gd name="T6" fmla="*/ 37 w 273"/>
                <a:gd name="T7" fmla="*/ 92 h 118"/>
                <a:gd name="T8" fmla="*/ 209 w 273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118">
                  <a:moveTo>
                    <a:pt x="209" y="99"/>
                  </a:moveTo>
                  <a:cubicBezTo>
                    <a:pt x="264" y="84"/>
                    <a:pt x="273" y="49"/>
                    <a:pt x="227" y="26"/>
                  </a:cubicBezTo>
                  <a:cubicBezTo>
                    <a:pt x="192" y="4"/>
                    <a:pt x="109" y="0"/>
                    <a:pt x="64" y="19"/>
                  </a:cubicBezTo>
                  <a:cubicBezTo>
                    <a:pt x="10" y="34"/>
                    <a:pt x="0" y="69"/>
                    <a:pt x="37" y="92"/>
                  </a:cubicBezTo>
                  <a:cubicBezTo>
                    <a:pt x="73" y="111"/>
                    <a:pt x="155" y="118"/>
                    <a:pt x="20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438" y="3292475"/>
              <a:ext cx="212725" cy="179387"/>
            </a:xfrm>
            <a:custGeom>
              <a:avLst/>
              <a:gdLst>
                <a:gd name="T0" fmla="*/ 97 w 127"/>
                <a:gd name="T1" fmla="*/ 103 h 122"/>
                <a:gd name="T2" fmla="*/ 106 w 127"/>
                <a:gd name="T3" fmla="*/ 30 h 122"/>
                <a:gd name="T4" fmla="*/ 25 w 127"/>
                <a:gd name="T5" fmla="*/ 20 h 122"/>
                <a:gd name="T6" fmla="*/ 18 w 127"/>
                <a:gd name="T7" fmla="*/ 95 h 122"/>
                <a:gd name="T8" fmla="*/ 97 w 127"/>
                <a:gd name="T9" fmla="*/ 10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2">
                  <a:moveTo>
                    <a:pt x="97" y="103"/>
                  </a:moveTo>
                  <a:cubicBezTo>
                    <a:pt x="122" y="87"/>
                    <a:pt x="127" y="53"/>
                    <a:pt x="106" y="30"/>
                  </a:cubicBezTo>
                  <a:cubicBezTo>
                    <a:pt x="89" y="7"/>
                    <a:pt x="64" y="0"/>
                    <a:pt x="25" y="20"/>
                  </a:cubicBezTo>
                  <a:cubicBezTo>
                    <a:pt x="0" y="36"/>
                    <a:pt x="1" y="72"/>
                    <a:pt x="18" y="95"/>
                  </a:cubicBezTo>
                  <a:cubicBezTo>
                    <a:pt x="35" y="114"/>
                    <a:pt x="73" y="122"/>
                    <a:pt x="9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8250" y="3117850"/>
              <a:ext cx="190500" cy="174625"/>
            </a:xfrm>
            <a:custGeom>
              <a:avLst/>
              <a:gdLst>
                <a:gd name="T0" fmla="*/ 84 w 114"/>
                <a:gd name="T1" fmla="*/ 100 h 119"/>
                <a:gd name="T2" fmla="*/ 93 w 114"/>
                <a:gd name="T3" fmla="*/ 27 h 119"/>
                <a:gd name="T4" fmla="*/ 30 w 114"/>
                <a:gd name="T5" fmla="*/ 20 h 119"/>
                <a:gd name="T6" fmla="*/ 17 w 114"/>
                <a:gd name="T7" fmla="*/ 93 h 119"/>
                <a:gd name="T8" fmla="*/ 84 w 114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19">
                  <a:moveTo>
                    <a:pt x="84" y="100"/>
                  </a:moveTo>
                  <a:cubicBezTo>
                    <a:pt x="109" y="85"/>
                    <a:pt x="114" y="50"/>
                    <a:pt x="93" y="27"/>
                  </a:cubicBezTo>
                  <a:cubicBezTo>
                    <a:pt x="76" y="4"/>
                    <a:pt x="50" y="0"/>
                    <a:pt x="30" y="20"/>
                  </a:cubicBezTo>
                  <a:cubicBezTo>
                    <a:pt x="5" y="35"/>
                    <a:pt x="0" y="70"/>
                    <a:pt x="17" y="93"/>
                  </a:cubicBezTo>
                  <a:cubicBezTo>
                    <a:pt x="34" y="112"/>
                    <a:pt x="59" y="119"/>
                    <a:pt x="8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650" y="3478213"/>
              <a:ext cx="106362" cy="87312"/>
            </a:xfrm>
            <a:custGeom>
              <a:avLst/>
              <a:gdLst>
                <a:gd name="T0" fmla="*/ 48 w 63"/>
                <a:gd name="T1" fmla="*/ 51 h 60"/>
                <a:gd name="T2" fmla="*/ 53 w 63"/>
                <a:gd name="T3" fmla="*/ 14 h 60"/>
                <a:gd name="T4" fmla="*/ 14 w 63"/>
                <a:gd name="T5" fmla="*/ 10 h 60"/>
                <a:gd name="T6" fmla="*/ 8 w 63"/>
                <a:gd name="T7" fmla="*/ 47 h 60"/>
                <a:gd name="T8" fmla="*/ 48 w 63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0">
                  <a:moveTo>
                    <a:pt x="48" y="51"/>
                  </a:moveTo>
                  <a:cubicBezTo>
                    <a:pt x="61" y="43"/>
                    <a:pt x="63" y="25"/>
                    <a:pt x="53" y="14"/>
                  </a:cubicBezTo>
                  <a:cubicBezTo>
                    <a:pt x="44" y="2"/>
                    <a:pt x="25" y="0"/>
                    <a:pt x="14" y="10"/>
                  </a:cubicBezTo>
                  <a:cubicBezTo>
                    <a:pt x="2" y="18"/>
                    <a:pt x="0" y="35"/>
                    <a:pt x="8" y="47"/>
                  </a:cubicBezTo>
                  <a:cubicBezTo>
                    <a:pt x="17" y="56"/>
                    <a:pt x="36" y="60"/>
                    <a:pt x="4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9650" y="2649538"/>
              <a:ext cx="177800" cy="185737"/>
            </a:xfrm>
            <a:custGeom>
              <a:avLst/>
              <a:gdLst>
                <a:gd name="T0" fmla="*/ 40 w 106"/>
                <a:gd name="T1" fmla="*/ 124 h 126"/>
                <a:gd name="T2" fmla="*/ 81 w 106"/>
                <a:gd name="T3" fmla="*/ 85 h 126"/>
                <a:gd name="T4" fmla="*/ 88 w 106"/>
                <a:gd name="T5" fmla="*/ 23 h 126"/>
                <a:gd name="T6" fmla="*/ 25 w 106"/>
                <a:gd name="T7" fmla="*/ 17 h 126"/>
                <a:gd name="T8" fmla="*/ 14 w 106"/>
                <a:gd name="T9" fmla="*/ 78 h 126"/>
                <a:gd name="T10" fmla="*/ 40 w 106"/>
                <a:gd name="T11" fmla="*/ 12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126">
                  <a:moveTo>
                    <a:pt x="40" y="124"/>
                  </a:moveTo>
                  <a:cubicBezTo>
                    <a:pt x="48" y="123"/>
                    <a:pt x="75" y="90"/>
                    <a:pt x="81" y="85"/>
                  </a:cubicBezTo>
                  <a:cubicBezTo>
                    <a:pt x="103" y="72"/>
                    <a:pt x="106" y="42"/>
                    <a:pt x="88" y="23"/>
                  </a:cubicBezTo>
                  <a:cubicBezTo>
                    <a:pt x="74" y="3"/>
                    <a:pt x="42" y="0"/>
                    <a:pt x="25" y="17"/>
                  </a:cubicBezTo>
                  <a:cubicBezTo>
                    <a:pt x="4" y="30"/>
                    <a:pt x="0" y="59"/>
                    <a:pt x="14" y="78"/>
                  </a:cubicBezTo>
                  <a:cubicBezTo>
                    <a:pt x="24" y="89"/>
                    <a:pt x="23" y="126"/>
                    <a:pt x="4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7375" y="3481388"/>
              <a:ext cx="82550" cy="68262"/>
            </a:xfrm>
            <a:custGeom>
              <a:avLst/>
              <a:gdLst>
                <a:gd name="T0" fmla="*/ 38 w 50"/>
                <a:gd name="T1" fmla="*/ 39 h 47"/>
                <a:gd name="T2" fmla="*/ 42 w 50"/>
                <a:gd name="T3" fmla="*/ 11 h 47"/>
                <a:gd name="T4" fmla="*/ 12 w 50"/>
                <a:gd name="T5" fmla="*/ 8 h 47"/>
                <a:gd name="T6" fmla="*/ 7 w 50"/>
                <a:gd name="T7" fmla="*/ 36 h 47"/>
                <a:gd name="T8" fmla="*/ 38 w 50"/>
                <a:gd name="T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39"/>
                  </a:moveTo>
                  <a:cubicBezTo>
                    <a:pt x="48" y="33"/>
                    <a:pt x="50" y="20"/>
                    <a:pt x="42" y="11"/>
                  </a:cubicBezTo>
                  <a:cubicBezTo>
                    <a:pt x="35" y="1"/>
                    <a:pt x="20" y="0"/>
                    <a:pt x="12" y="8"/>
                  </a:cubicBezTo>
                  <a:cubicBezTo>
                    <a:pt x="2" y="14"/>
                    <a:pt x="0" y="27"/>
                    <a:pt x="7" y="36"/>
                  </a:cubicBezTo>
                  <a:cubicBezTo>
                    <a:pt x="14" y="44"/>
                    <a:pt x="29" y="47"/>
                    <a:pt x="3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9138" y="2835275"/>
              <a:ext cx="117475" cy="106362"/>
            </a:xfrm>
            <a:custGeom>
              <a:avLst/>
              <a:gdLst>
                <a:gd name="T0" fmla="*/ 56 w 70"/>
                <a:gd name="T1" fmla="*/ 66 h 73"/>
                <a:gd name="T2" fmla="*/ 59 w 70"/>
                <a:gd name="T3" fmla="*/ 19 h 73"/>
                <a:gd name="T4" fmla="*/ 21 w 70"/>
                <a:gd name="T5" fmla="*/ 8 h 73"/>
                <a:gd name="T6" fmla="*/ 7 w 70"/>
                <a:gd name="T7" fmla="*/ 45 h 73"/>
                <a:gd name="T8" fmla="*/ 56 w 70"/>
                <a:gd name="T9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3">
                  <a:moveTo>
                    <a:pt x="56" y="66"/>
                  </a:moveTo>
                  <a:cubicBezTo>
                    <a:pt x="70" y="60"/>
                    <a:pt x="68" y="33"/>
                    <a:pt x="59" y="19"/>
                  </a:cubicBezTo>
                  <a:cubicBezTo>
                    <a:pt x="53" y="6"/>
                    <a:pt x="33" y="0"/>
                    <a:pt x="21" y="8"/>
                  </a:cubicBezTo>
                  <a:cubicBezTo>
                    <a:pt x="6" y="13"/>
                    <a:pt x="0" y="31"/>
                    <a:pt x="7" y="45"/>
                  </a:cubicBezTo>
                  <a:cubicBezTo>
                    <a:pt x="14" y="56"/>
                    <a:pt x="41" y="73"/>
                    <a:pt x="5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3851" y="2871788"/>
              <a:ext cx="508000" cy="349250"/>
            </a:xfrm>
            <a:custGeom>
              <a:avLst/>
              <a:gdLst>
                <a:gd name="T0" fmla="*/ 288 w 303"/>
                <a:gd name="T1" fmla="*/ 196 h 238"/>
                <a:gd name="T2" fmla="*/ 149 w 303"/>
                <a:gd name="T3" fmla="*/ 90 h 238"/>
                <a:gd name="T4" fmla="*/ 120 w 303"/>
                <a:gd name="T5" fmla="*/ 33 h 238"/>
                <a:gd name="T6" fmla="*/ 30 w 303"/>
                <a:gd name="T7" fmla="*/ 27 h 238"/>
                <a:gd name="T8" fmla="*/ 25 w 303"/>
                <a:gd name="T9" fmla="*/ 120 h 238"/>
                <a:gd name="T10" fmla="*/ 78 w 303"/>
                <a:gd name="T11" fmla="*/ 145 h 238"/>
                <a:gd name="T12" fmla="*/ 262 w 303"/>
                <a:gd name="T13" fmla="*/ 231 h 238"/>
                <a:gd name="T14" fmla="*/ 289 w 303"/>
                <a:gd name="T15" fmla="*/ 225 h 238"/>
                <a:gd name="T16" fmla="*/ 288 w 303"/>
                <a:gd name="T17" fmla="*/ 19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238">
                  <a:moveTo>
                    <a:pt x="288" y="196"/>
                  </a:moveTo>
                  <a:cubicBezTo>
                    <a:pt x="225" y="177"/>
                    <a:pt x="148" y="103"/>
                    <a:pt x="149" y="90"/>
                  </a:cubicBezTo>
                  <a:cubicBezTo>
                    <a:pt x="151" y="72"/>
                    <a:pt x="132" y="48"/>
                    <a:pt x="120" y="33"/>
                  </a:cubicBezTo>
                  <a:cubicBezTo>
                    <a:pt x="100" y="3"/>
                    <a:pt x="57" y="0"/>
                    <a:pt x="30" y="27"/>
                  </a:cubicBezTo>
                  <a:cubicBezTo>
                    <a:pt x="2" y="48"/>
                    <a:pt x="0" y="95"/>
                    <a:pt x="25" y="120"/>
                  </a:cubicBezTo>
                  <a:cubicBezTo>
                    <a:pt x="37" y="138"/>
                    <a:pt x="58" y="146"/>
                    <a:pt x="78" y="145"/>
                  </a:cubicBezTo>
                  <a:cubicBezTo>
                    <a:pt x="88" y="145"/>
                    <a:pt x="212" y="172"/>
                    <a:pt x="262" y="231"/>
                  </a:cubicBezTo>
                  <a:cubicBezTo>
                    <a:pt x="282" y="238"/>
                    <a:pt x="287" y="227"/>
                    <a:pt x="289" y="225"/>
                  </a:cubicBezTo>
                  <a:cubicBezTo>
                    <a:pt x="292" y="223"/>
                    <a:pt x="303" y="208"/>
                    <a:pt x="288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4900" y="3455988"/>
              <a:ext cx="233362" cy="460375"/>
            </a:xfrm>
            <a:custGeom>
              <a:avLst/>
              <a:gdLst>
                <a:gd name="T0" fmla="*/ 118 w 139"/>
                <a:gd name="T1" fmla="*/ 277 h 313"/>
                <a:gd name="T2" fmla="*/ 96 w 139"/>
                <a:gd name="T3" fmla="*/ 116 h 313"/>
                <a:gd name="T4" fmla="*/ 126 w 139"/>
                <a:gd name="T5" fmla="*/ 70 h 313"/>
                <a:gd name="T6" fmla="*/ 79 w 139"/>
                <a:gd name="T7" fmla="*/ 8 h 313"/>
                <a:gd name="T8" fmla="*/ 8 w 139"/>
                <a:gd name="T9" fmla="*/ 48 h 313"/>
                <a:gd name="T10" fmla="*/ 18 w 139"/>
                <a:gd name="T11" fmla="*/ 95 h 313"/>
                <a:gd name="T12" fmla="*/ 27 w 139"/>
                <a:gd name="T13" fmla="*/ 297 h 313"/>
                <a:gd name="T14" fmla="*/ 68 w 139"/>
                <a:gd name="T15" fmla="*/ 274 h 313"/>
                <a:gd name="T16" fmla="*/ 118 w 139"/>
                <a:gd name="T17" fmla="*/ 27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313">
                  <a:moveTo>
                    <a:pt x="118" y="277"/>
                  </a:moveTo>
                  <a:cubicBezTo>
                    <a:pt x="52" y="243"/>
                    <a:pt x="85" y="122"/>
                    <a:pt x="96" y="116"/>
                  </a:cubicBezTo>
                  <a:cubicBezTo>
                    <a:pt x="112" y="109"/>
                    <a:pt x="121" y="85"/>
                    <a:pt x="126" y="70"/>
                  </a:cubicBezTo>
                  <a:cubicBezTo>
                    <a:pt x="139" y="43"/>
                    <a:pt x="117" y="13"/>
                    <a:pt x="79" y="8"/>
                  </a:cubicBezTo>
                  <a:cubicBezTo>
                    <a:pt x="46" y="0"/>
                    <a:pt x="13" y="20"/>
                    <a:pt x="8" y="48"/>
                  </a:cubicBezTo>
                  <a:cubicBezTo>
                    <a:pt x="0" y="64"/>
                    <a:pt x="5" y="82"/>
                    <a:pt x="18" y="95"/>
                  </a:cubicBezTo>
                  <a:cubicBezTo>
                    <a:pt x="24" y="101"/>
                    <a:pt x="82" y="225"/>
                    <a:pt x="27" y="297"/>
                  </a:cubicBezTo>
                  <a:cubicBezTo>
                    <a:pt x="33" y="313"/>
                    <a:pt x="65" y="273"/>
                    <a:pt x="68" y="274"/>
                  </a:cubicBezTo>
                  <a:cubicBezTo>
                    <a:pt x="72" y="275"/>
                    <a:pt x="116" y="293"/>
                    <a:pt x="118" y="2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413" y="3313113"/>
              <a:ext cx="338137" cy="120650"/>
            </a:xfrm>
            <a:custGeom>
              <a:avLst/>
              <a:gdLst>
                <a:gd name="T0" fmla="*/ 12 w 202"/>
                <a:gd name="T1" fmla="*/ 66 h 82"/>
                <a:gd name="T2" fmla="*/ 113 w 202"/>
                <a:gd name="T3" fmla="*/ 62 h 82"/>
                <a:gd name="T4" fmla="*/ 146 w 202"/>
                <a:gd name="T5" fmla="*/ 76 h 82"/>
                <a:gd name="T6" fmla="*/ 194 w 202"/>
                <a:gd name="T7" fmla="*/ 47 h 82"/>
                <a:gd name="T8" fmla="*/ 170 w 202"/>
                <a:gd name="T9" fmla="*/ 3 h 82"/>
                <a:gd name="T10" fmla="*/ 134 w 202"/>
                <a:gd name="T11" fmla="*/ 11 h 82"/>
                <a:gd name="T12" fmla="*/ 15 w 202"/>
                <a:gd name="T13" fmla="*/ 41 h 82"/>
                <a:gd name="T14" fmla="*/ 2 w 202"/>
                <a:gd name="T15" fmla="*/ 53 h 82"/>
                <a:gd name="T16" fmla="*/ 12 w 202"/>
                <a:gd name="T17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2">
                  <a:moveTo>
                    <a:pt x="12" y="66"/>
                  </a:moveTo>
                  <a:cubicBezTo>
                    <a:pt x="50" y="52"/>
                    <a:pt x="110" y="55"/>
                    <a:pt x="113" y="62"/>
                  </a:cubicBezTo>
                  <a:cubicBezTo>
                    <a:pt x="118" y="70"/>
                    <a:pt x="135" y="74"/>
                    <a:pt x="146" y="76"/>
                  </a:cubicBezTo>
                  <a:cubicBezTo>
                    <a:pt x="165" y="82"/>
                    <a:pt x="188" y="68"/>
                    <a:pt x="194" y="47"/>
                  </a:cubicBezTo>
                  <a:cubicBezTo>
                    <a:pt x="202" y="27"/>
                    <a:pt x="190" y="5"/>
                    <a:pt x="170" y="3"/>
                  </a:cubicBezTo>
                  <a:cubicBezTo>
                    <a:pt x="158" y="0"/>
                    <a:pt x="144" y="3"/>
                    <a:pt x="134" y="11"/>
                  </a:cubicBezTo>
                  <a:cubicBezTo>
                    <a:pt x="129" y="15"/>
                    <a:pt x="58" y="49"/>
                    <a:pt x="15" y="41"/>
                  </a:cubicBezTo>
                  <a:cubicBezTo>
                    <a:pt x="2" y="45"/>
                    <a:pt x="3" y="51"/>
                    <a:pt x="2" y="53"/>
                  </a:cubicBezTo>
                  <a:cubicBezTo>
                    <a:pt x="1" y="55"/>
                    <a:pt x="0" y="66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9350" y="3225800"/>
              <a:ext cx="517525" cy="177800"/>
            </a:xfrm>
            <a:custGeom>
              <a:avLst/>
              <a:gdLst>
                <a:gd name="T0" fmla="*/ 291 w 308"/>
                <a:gd name="T1" fmla="*/ 13 h 121"/>
                <a:gd name="T2" fmla="*/ 130 w 308"/>
                <a:gd name="T3" fmla="*/ 27 h 121"/>
                <a:gd name="T4" fmla="*/ 82 w 308"/>
                <a:gd name="T5" fmla="*/ 8 h 121"/>
                <a:gd name="T6" fmla="*/ 13 w 308"/>
                <a:gd name="T7" fmla="*/ 55 h 121"/>
                <a:gd name="T8" fmla="*/ 39 w 308"/>
                <a:gd name="T9" fmla="*/ 116 h 121"/>
                <a:gd name="T10" fmla="*/ 94 w 308"/>
                <a:gd name="T11" fmla="*/ 102 h 121"/>
                <a:gd name="T12" fmla="*/ 284 w 308"/>
                <a:gd name="T13" fmla="*/ 50 h 121"/>
                <a:gd name="T14" fmla="*/ 304 w 308"/>
                <a:gd name="T15" fmla="*/ 31 h 121"/>
                <a:gd name="T16" fmla="*/ 291 w 308"/>
                <a:gd name="T17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21">
                  <a:moveTo>
                    <a:pt x="291" y="13"/>
                  </a:moveTo>
                  <a:cubicBezTo>
                    <a:pt x="231" y="37"/>
                    <a:pt x="134" y="36"/>
                    <a:pt x="130" y="27"/>
                  </a:cubicBezTo>
                  <a:cubicBezTo>
                    <a:pt x="124" y="15"/>
                    <a:pt x="99" y="10"/>
                    <a:pt x="82" y="8"/>
                  </a:cubicBezTo>
                  <a:cubicBezTo>
                    <a:pt x="53" y="0"/>
                    <a:pt x="25" y="22"/>
                    <a:pt x="13" y="55"/>
                  </a:cubicBezTo>
                  <a:cubicBezTo>
                    <a:pt x="0" y="84"/>
                    <a:pt x="9" y="115"/>
                    <a:pt x="39" y="116"/>
                  </a:cubicBezTo>
                  <a:cubicBezTo>
                    <a:pt x="57" y="121"/>
                    <a:pt x="77" y="115"/>
                    <a:pt x="94" y="102"/>
                  </a:cubicBezTo>
                  <a:cubicBezTo>
                    <a:pt x="102" y="96"/>
                    <a:pt x="218" y="41"/>
                    <a:pt x="284" y="50"/>
                  </a:cubicBezTo>
                  <a:cubicBezTo>
                    <a:pt x="303" y="43"/>
                    <a:pt x="303" y="34"/>
                    <a:pt x="304" y="31"/>
                  </a:cubicBezTo>
                  <a:cubicBezTo>
                    <a:pt x="305" y="28"/>
                    <a:pt x="308" y="13"/>
                    <a:pt x="29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4963" y="3214688"/>
              <a:ext cx="119062" cy="96837"/>
            </a:xfrm>
            <a:custGeom>
              <a:avLst/>
              <a:gdLst>
                <a:gd name="T0" fmla="*/ 54 w 71"/>
                <a:gd name="T1" fmla="*/ 56 h 67"/>
                <a:gd name="T2" fmla="*/ 59 w 71"/>
                <a:gd name="T3" fmla="*/ 15 h 67"/>
                <a:gd name="T4" fmla="*/ 17 w 71"/>
                <a:gd name="T5" fmla="*/ 11 h 67"/>
                <a:gd name="T6" fmla="*/ 9 w 71"/>
                <a:gd name="T7" fmla="*/ 52 h 67"/>
                <a:gd name="T8" fmla="*/ 54 w 71"/>
                <a:gd name="T9" fmla="*/ 5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7">
                  <a:moveTo>
                    <a:pt x="54" y="56"/>
                  </a:moveTo>
                  <a:cubicBezTo>
                    <a:pt x="69" y="47"/>
                    <a:pt x="71" y="28"/>
                    <a:pt x="59" y="15"/>
                  </a:cubicBezTo>
                  <a:cubicBezTo>
                    <a:pt x="50" y="2"/>
                    <a:pt x="28" y="0"/>
                    <a:pt x="17" y="11"/>
                  </a:cubicBezTo>
                  <a:cubicBezTo>
                    <a:pt x="2" y="19"/>
                    <a:pt x="0" y="39"/>
                    <a:pt x="9" y="52"/>
                  </a:cubicBezTo>
                  <a:cubicBezTo>
                    <a:pt x="19" y="63"/>
                    <a:pt x="40" y="67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838" y="3881438"/>
              <a:ext cx="155575" cy="239712"/>
            </a:xfrm>
            <a:custGeom>
              <a:avLst/>
              <a:gdLst>
                <a:gd name="T0" fmla="*/ 80 w 93"/>
                <a:gd name="T1" fmla="*/ 112 h 163"/>
                <a:gd name="T2" fmla="*/ 51 w 93"/>
                <a:gd name="T3" fmla="*/ 3 h 163"/>
                <a:gd name="T4" fmla="*/ 12 w 93"/>
                <a:gd name="T5" fmla="*/ 95 h 163"/>
                <a:gd name="T6" fmla="*/ 42 w 93"/>
                <a:gd name="T7" fmla="*/ 162 h 163"/>
                <a:gd name="T8" fmla="*/ 80 w 93"/>
                <a:gd name="T9" fmla="*/ 1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3">
                  <a:moveTo>
                    <a:pt x="80" y="112"/>
                  </a:moveTo>
                  <a:cubicBezTo>
                    <a:pt x="66" y="80"/>
                    <a:pt x="52" y="0"/>
                    <a:pt x="51" y="3"/>
                  </a:cubicBezTo>
                  <a:cubicBezTo>
                    <a:pt x="51" y="3"/>
                    <a:pt x="36" y="66"/>
                    <a:pt x="12" y="95"/>
                  </a:cubicBezTo>
                  <a:cubicBezTo>
                    <a:pt x="0" y="120"/>
                    <a:pt x="18" y="163"/>
                    <a:pt x="42" y="162"/>
                  </a:cubicBezTo>
                  <a:cubicBezTo>
                    <a:pt x="79" y="163"/>
                    <a:pt x="93" y="140"/>
                    <a:pt x="80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413" y="2884488"/>
              <a:ext cx="204787" cy="250825"/>
            </a:xfrm>
            <a:custGeom>
              <a:avLst/>
              <a:gdLst>
                <a:gd name="T0" fmla="*/ 0 w 122"/>
                <a:gd name="T1" fmla="*/ 3 h 170"/>
                <a:gd name="T2" fmla="*/ 25 w 122"/>
                <a:gd name="T3" fmla="*/ 43 h 170"/>
                <a:gd name="T4" fmla="*/ 44 w 122"/>
                <a:gd name="T5" fmla="*/ 104 h 170"/>
                <a:gd name="T6" fmla="*/ 54 w 122"/>
                <a:gd name="T7" fmla="*/ 170 h 170"/>
                <a:gd name="T8" fmla="*/ 92 w 122"/>
                <a:gd name="T9" fmla="*/ 154 h 170"/>
                <a:gd name="T10" fmla="*/ 103 w 122"/>
                <a:gd name="T11" fmla="*/ 143 h 170"/>
                <a:gd name="T12" fmla="*/ 121 w 122"/>
                <a:gd name="T13" fmla="*/ 135 h 170"/>
                <a:gd name="T14" fmla="*/ 102 w 122"/>
                <a:gd name="T15" fmla="*/ 116 h 170"/>
                <a:gd name="T16" fmla="*/ 41 w 122"/>
                <a:gd name="T17" fmla="*/ 44 h 170"/>
                <a:gd name="T18" fmla="*/ 14 w 122"/>
                <a:gd name="T19" fmla="*/ 17 h 170"/>
                <a:gd name="T20" fmla="*/ 1 w 122"/>
                <a:gd name="T21" fmla="*/ 0 h 170"/>
                <a:gd name="T22" fmla="*/ 0 w 122"/>
                <a:gd name="T23" fmla="*/ 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170">
                  <a:moveTo>
                    <a:pt x="0" y="3"/>
                  </a:moveTo>
                  <a:cubicBezTo>
                    <a:pt x="9" y="16"/>
                    <a:pt x="16" y="30"/>
                    <a:pt x="25" y="43"/>
                  </a:cubicBezTo>
                  <a:cubicBezTo>
                    <a:pt x="39" y="64"/>
                    <a:pt x="42" y="79"/>
                    <a:pt x="44" y="104"/>
                  </a:cubicBezTo>
                  <a:cubicBezTo>
                    <a:pt x="47" y="127"/>
                    <a:pt x="59" y="147"/>
                    <a:pt x="54" y="170"/>
                  </a:cubicBezTo>
                  <a:cubicBezTo>
                    <a:pt x="65" y="166"/>
                    <a:pt x="82" y="163"/>
                    <a:pt x="92" y="154"/>
                  </a:cubicBezTo>
                  <a:cubicBezTo>
                    <a:pt x="97" y="150"/>
                    <a:pt x="96" y="147"/>
                    <a:pt x="103" y="143"/>
                  </a:cubicBezTo>
                  <a:cubicBezTo>
                    <a:pt x="107" y="140"/>
                    <a:pt x="120" y="140"/>
                    <a:pt x="121" y="135"/>
                  </a:cubicBezTo>
                  <a:cubicBezTo>
                    <a:pt x="122" y="129"/>
                    <a:pt x="106" y="118"/>
                    <a:pt x="102" y="116"/>
                  </a:cubicBezTo>
                  <a:cubicBezTo>
                    <a:pt x="78" y="95"/>
                    <a:pt x="63" y="66"/>
                    <a:pt x="41" y="44"/>
                  </a:cubicBezTo>
                  <a:cubicBezTo>
                    <a:pt x="31" y="35"/>
                    <a:pt x="22" y="28"/>
                    <a:pt x="14" y="17"/>
                  </a:cubicBezTo>
                  <a:cubicBezTo>
                    <a:pt x="10" y="11"/>
                    <a:pt x="8" y="1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5563" y="2873375"/>
              <a:ext cx="109537" cy="261937"/>
            </a:xfrm>
            <a:custGeom>
              <a:avLst/>
              <a:gdLst>
                <a:gd name="T0" fmla="*/ 13 w 65"/>
                <a:gd name="T1" fmla="*/ 4 h 178"/>
                <a:gd name="T2" fmla="*/ 19 w 65"/>
                <a:gd name="T3" fmla="*/ 84 h 178"/>
                <a:gd name="T4" fmla="*/ 5 w 65"/>
                <a:gd name="T5" fmla="*/ 153 h 178"/>
                <a:gd name="T6" fmla="*/ 11 w 65"/>
                <a:gd name="T7" fmla="*/ 175 h 178"/>
                <a:gd name="T8" fmla="*/ 39 w 65"/>
                <a:gd name="T9" fmla="*/ 176 h 178"/>
                <a:gd name="T10" fmla="*/ 49 w 65"/>
                <a:gd name="T11" fmla="*/ 172 h 178"/>
                <a:gd name="T12" fmla="*/ 62 w 65"/>
                <a:gd name="T13" fmla="*/ 172 h 178"/>
                <a:gd name="T14" fmla="*/ 56 w 65"/>
                <a:gd name="T15" fmla="*/ 156 h 178"/>
                <a:gd name="T16" fmla="*/ 38 w 65"/>
                <a:gd name="T17" fmla="*/ 98 h 178"/>
                <a:gd name="T18" fmla="*/ 34 w 65"/>
                <a:gd name="T19" fmla="*/ 59 h 178"/>
                <a:gd name="T20" fmla="*/ 17 w 65"/>
                <a:gd name="T21" fmla="*/ 0 h 178"/>
                <a:gd name="T22" fmla="*/ 13 w 65"/>
                <a:gd name="T23" fmla="*/ 4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178">
                  <a:moveTo>
                    <a:pt x="13" y="4"/>
                  </a:moveTo>
                  <a:cubicBezTo>
                    <a:pt x="15" y="14"/>
                    <a:pt x="20" y="36"/>
                    <a:pt x="19" y="84"/>
                  </a:cubicBezTo>
                  <a:cubicBezTo>
                    <a:pt x="19" y="101"/>
                    <a:pt x="10" y="138"/>
                    <a:pt x="5" y="153"/>
                  </a:cubicBezTo>
                  <a:cubicBezTo>
                    <a:pt x="0" y="167"/>
                    <a:pt x="21" y="163"/>
                    <a:pt x="11" y="175"/>
                  </a:cubicBezTo>
                  <a:cubicBezTo>
                    <a:pt x="20" y="176"/>
                    <a:pt x="31" y="178"/>
                    <a:pt x="39" y="176"/>
                  </a:cubicBezTo>
                  <a:cubicBezTo>
                    <a:pt x="43" y="175"/>
                    <a:pt x="44" y="173"/>
                    <a:pt x="49" y="172"/>
                  </a:cubicBezTo>
                  <a:cubicBezTo>
                    <a:pt x="52" y="172"/>
                    <a:pt x="60" y="175"/>
                    <a:pt x="62" y="172"/>
                  </a:cubicBezTo>
                  <a:cubicBezTo>
                    <a:pt x="65" y="169"/>
                    <a:pt x="57" y="159"/>
                    <a:pt x="56" y="156"/>
                  </a:cubicBezTo>
                  <a:cubicBezTo>
                    <a:pt x="47" y="138"/>
                    <a:pt x="45" y="118"/>
                    <a:pt x="38" y="98"/>
                  </a:cubicBezTo>
                  <a:cubicBezTo>
                    <a:pt x="33" y="82"/>
                    <a:pt x="36" y="67"/>
                    <a:pt x="34" y="59"/>
                  </a:cubicBezTo>
                  <a:cubicBezTo>
                    <a:pt x="33" y="55"/>
                    <a:pt x="21" y="2"/>
                    <a:pt x="17" y="0"/>
                  </a:cubicBezTo>
                  <a:lnTo>
                    <a:pt x="1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7501" y="3694113"/>
              <a:ext cx="231775" cy="196850"/>
            </a:xfrm>
            <a:custGeom>
              <a:avLst/>
              <a:gdLst>
                <a:gd name="T0" fmla="*/ 122 w 138"/>
                <a:gd name="T1" fmla="*/ 0 h 134"/>
                <a:gd name="T2" fmla="*/ 79 w 138"/>
                <a:gd name="T3" fmla="*/ 30 h 134"/>
                <a:gd name="T4" fmla="*/ 26 w 138"/>
                <a:gd name="T5" fmla="*/ 109 h 134"/>
                <a:gd name="T6" fmla="*/ 83 w 138"/>
                <a:gd name="T7" fmla="*/ 113 h 134"/>
                <a:gd name="T8" fmla="*/ 124 w 138"/>
                <a:gd name="T9" fmla="*/ 43 h 134"/>
                <a:gd name="T10" fmla="*/ 137 w 138"/>
                <a:gd name="T11" fmla="*/ 10 h 134"/>
                <a:gd name="T12" fmla="*/ 122 w 138"/>
                <a:gd name="T1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134">
                  <a:moveTo>
                    <a:pt x="122" y="0"/>
                  </a:moveTo>
                  <a:cubicBezTo>
                    <a:pt x="119" y="0"/>
                    <a:pt x="82" y="28"/>
                    <a:pt x="79" y="30"/>
                  </a:cubicBezTo>
                  <a:cubicBezTo>
                    <a:pt x="61" y="41"/>
                    <a:pt x="0" y="80"/>
                    <a:pt x="26" y="109"/>
                  </a:cubicBezTo>
                  <a:cubicBezTo>
                    <a:pt x="47" y="134"/>
                    <a:pt x="74" y="120"/>
                    <a:pt x="83" y="113"/>
                  </a:cubicBezTo>
                  <a:cubicBezTo>
                    <a:pt x="91" y="109"/>
                    <a:pt x="115" y="67"/>
                    <a:pt x="124" y="43"/>
                  </a:cubicBezTo>
                  <a:cubicBezTo>
                    <a:pt x="127" y="28"/>
                    <a:pt x="138" y="13"/>
                    <a:pt x="137" y="10"/>
                  </a:cubicBezTo>
                  <a:cubicBezTo>
                    <a:pt x="134" y="3"/>
                    <a:pt x="130" y="0"/>
                    <a:pt x="1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5938" y="3444875"/>
              <a:ext cx="309562" cy="277812"/>
            </a:xfrm>
            <a:custGeom>
              <a:avLst/>
              <a:gdLst>
                <a:gd name="T0" fmla="*/ 16 w 184"/>
                <a:gd name="T1" fmla="*/ 189 h 189"/>
                <a:gd name="T2" fmla="*/ 88 w 184"/>
                <a:gd name="T3" fmla="*/ 118 h 189"/>
                <a:gd name="T4" fmla="*/ 165 w 184"/>
                <a:gd name="T5" fmla="*/ 77 h 189"/>
                <a:gd name="T6" fmla="*/ 184 w 184"/>
                <a:gd name="T7" fmla="*/ 52 h 189"/>
                <a:gd name="T8" fmla="*/ 168 w 184"/>
                <a:gd name="T9" fmla="*/ 22 h 189"/>
                <a:gd name="T10" fmla="*/ 158 w 184"/>
                <a:gd name="T11" fmla="*/ 14 h 189"/>
                <a:gd name="T12" fmla="*/ 150 w 184"/>
                <a:gd name="T13" fmla="*/ 0 h 189"/>
                <a:gd name="T14" fmla="*/ 138 w 184"/>
                <a:gd name="T15" fmla="*/ 20 h 189"/>
                <a:gd name="T16" fmla="*/ 91 w 184"/>
                <a:gd name="T17" fmla="*/ 85 h 189"/>
                <a:gd name="T18" fmla="*/ 58 w 184"/>
                <a:gd name="T19" fmla="*/ 122 h 189"/>
                <a:gd name="T20" fmla="*/ 0 w 184"/>
                <a:gd name="T21" fmla="*/ 175 h 189"/>
                <a:gd name="T22" fmla="*/ 16 w 184"/>
                <a:gd name="T2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4" h="189">
                  <a:moveTo>
                    <a:pt x="16" y="189"/>
                  </a:moveTo>
                  <a:cubicBezTo>
                    <a:pt x="24" y="179"/>
                    <a:pt x="39" y="156"/>
                    <a:pt x="88" y="118"/>
                  </a:cubicBezTo>
                  <a:cubicBezTo>
                    <a:pt x="104" y="105"/>
                    <a:pt x="147" y="83"/>
                    <a:pt x="165" y="77"/>
                  </a:cubicBezTo>
                  <a:cubicBezTo>
                    <a:pt x="182" y="71"/>
                    <a:pt x="165" y="52"/>
                    <a:pt x="184" y="52"/>
                  </a:cubicBezTo>
                  <a:cubicBezTo>
                    <a:pt x="179" y="43"/>
                    <a:pt x="175" y="29"/>
                    <a:pt x="168" y="22"/>
                  </a:cubicBezTo>
                  <a:cubicBezTo>
                    <a:pt x="164" y="18"/>
                    <a:pt x="162" y="19"/>
                    <a:pt x="158" y="14"/>
                  </a:cubicBezTo>
                  <a:cubicBezTo>
                    <a:pt x="156" y="11"/>
                    <a:pt x="154" y="0"/>
                    <a:pt x="150" y="0"/>
                  </a:cubicBezTo>
                  <a:cubicBezTo>
                    <a:pt x="145" y="0"/>
                    <a:pt x="139" y="16"/>
                    <a:pt x="138" y="20"/>
                  </a:cubicBezTo>
                  <a:cubicBezTo>
                    <a:pt x="125" y="44"/>
                    <a:pt x="106" y="63"/>
                    <a:pt x="91" y="85"/>
                  </a:cubicBezTo>
                  <a:cubicBezTo>
                    <a:pt x="77" y="105"/>
                    <a:pt x="65" y="113"/>
                    <a:pt x="58" y="122"/>
                  </a:cubicBezTo>
                  <a:cubicBezTo>
                    <a:pt x="54" y="126"/>
                    <a:pt x="0" y="169"/>
                    <a:pt x="0" y="175"/>
                  </a:cubicBezTo>
                  <a:lnTo>
                    <a:pt x="16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1050" y="2903538"/>
              <a:ext cx="88900" cy="111125"/>
            </a:xfrm>
            <a:custGeom>
              <a:avLst/>
              <a:gdLst>
                <a:gd name="T0" fmla="*/ 53 w 53"/>
                <a:gd name="T1" fmla="*/ 74 h 75"/>
                <a:gd name="T2" fmla="*/ 42 w 53"/>
                <a:gd name="T3" fmla="*/ 56 h 75"/>
                <a:gd name="T4" fmla="*/ 34 w 53"/>
                <a:gd name="T5" fmla="*/ 29 h 75"/>
                <a:gd name="T6" fmla="*/ 30 w 53"/>
                <a:gd name="T7" fmla="*/ 0 h 75"/>
                <a:gd name="T8" fmla="*/ 13 w 53"/>
                <a:gd name="T9" fmla="*/ 7 h 75"/>
                <a:gd name="T10" fmla="*/ 8 w 53"/>
                <a:gd name="T11" fmla="*/ 12 h 75"/>
                <a:gd name="T12" fmla="*/ 0 w 53"/>
                <a:gd name="T13" fmla="*/ 16 h 75"/>
                <a:gd name="T14" fmla="*/ 9 w 53"/>
                <a:gd name="T15" fmla="*/ 24 h 75"/>
                <a:gd name="T16" fmla="*/ 36 w 53"/>
                <a:gd name="T17" fmla="*/ 56 h 75"/>
                <a:gd name="T18" fmla="*/ 47 w 53"/>
                <a:gd name="T19" fmla="*/ 67 h 75"/>
                <a:gd name="T20" fmla="*/ 53 w 53"/>
                <a:gd name="T21" fmla="*/ 75 h 75"/>
                <a:gd name="T22" fmla="*/ 53 w 53"/>
                <a:gd name="T23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5">
                  <a:moveTo>
                    <a:pt x="53" y="74"/>
                  </a:moveTo>
                  <a:cubicBezTo>
                    <a:pt x="49" y="68"/>
                    <a:pt x="46" y="62"/>
                    <a:pt x="42" y="56"/>
                  </a:cubicBezTo>
                  <a:cubicBezTo>
                    <a:pt x="36" y="47"/>
                    <a:pt x="35" y="40"/>
                    <a:pt x="34" y="29"/>
                  </a:cubicBezTo>
                  <a:cubicBezTo>
                    <a:pt x="33" y="19"/>
                    <a:pt x="28" y="11"/>
                    <a:pt x="30" y="0"/>
                  </a:cubicBezTo>
                  <a:cubicBezTo>
                    <a:pt x="25" y="2"/>
                    <a:pt x="17" y="4"/>
                    <a:pt x="13" y="7"/>
                  </a:cubicBezTo>
                  <a:cubicBezTo>
                    <a:pt x="11" y="9"/>
                    <a:pt x="11" y="11"/>
                    <a:pt x="8" y="12"/>
                  </a:cubicBezTo>
                  <a:cubicBezTo>
                    <a:pt x="6" y="13"/>
                    <a:pt x="1" y="13"/>
                    <a:pt x="0" y="16"/>
                  </a:cubicBezTo>
                  <a:cubicBezTo>
                    <a:pt x="0" y="18"/>
                    <a:pt x="7" y="23"/>
                    <a:pt x="9" y="24"/>
                  </a:cubicBezTo>
                  <a:cubicBezTo>
                    <a:pt x="19" y="33"/>
                    <a:pt x="26" y="46"/>
                    <a:pt x="36" y="56"/>
                  </a:cubicBezTo>
                  <a:cubicBezTo>
                    <a:pt x="40" y="60"/>
                    <a:pt x="44" y="63"/>
                    <a:pt x="47" y="67"/>
                  </a:cubicBezTo>
                  <a:cubicBezTo>
                    <a:pt x="49" y="70"/>
                    <a:pt x="50" y="74"/>
                    <a:pt x="53" y="75"/>
                  </a:cubicBezTo>
                  <a:lnTo>
                    <a:pt x="53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44588" y="3806825"/>
              <a:ext cx="206375" cy="198437"/>
            </a:xfrm>
            <a:custGeom>
              <a:avLst/>
              <a:gdLst>
                <a:gd name="T0" fmla="*/ 63 w 123"/>
                <a:gd name="T1" fmla="*/ 135 h 135"/>
                <a:gd name="T2" fmla="*/ 111 w 123"/>
                <a:gd name="T3" fmla="*/ 56 h 135"/>
                <a:gd name="T4" fmla="*/ 44 w 123"/>
                <a:gd name="T5" fmla="*/ 4 h 135"/>
                <a:gd name="T6" fmla="*/ 0 w 123"/>
                <a:gd name="T7" fmla="*/ 79 h 135"/>
                <a:gd name="T8" fmla="*/ 63 w 12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35">
                  <a:moveTo>
                    <a:pt x="63" y="135"/>
                  </a:moveTo>
                  <a:cubicBezTo>
                    <a:pt x="96" y="135"/>
                    <a:pt x="123" y="80"/>
                    <a:pt x="111" y="56"/>
                  </a:cubicBezTo>
                  <a:cubicBezTo>
                    <a:pt x="105" y="33"/>
                    <a:pt x="58" y="0"/>
                    <a:pt x="44" y="4"/>
                  </a:cubicBezTo>
                  <a:cubicBezTo>
                    <a:pt x="34" y="0"/>
                    <a:pt x="1" y="35"/>
                    <a:pt x="0" y="79"/>
                  </a:cubicBezTo>
                  <a:cubicBezTo>
                    <a:pt x="1" y="100"/>
                    <a:pt x="12" y="135"/>
                    <a:pt x="63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20838" y="3408363"/>
              <a:ext cx="49212" cy="44450"/>
            </a:xfrm>
            <a:custGeom>
              <a:avLst/>
              <a:gdLst>
                <a:gd name="T0" fmla="*/ 4 w 29"/>
                <a:gd name="T1" fmla="*/ 24 h 31"/>
                <a:gd name="T2" fmla="*/ 22 w 29"/>
                <a:gd name="T3" fmla="*/ 25 h 31"/>
                <a:gd name="T4" fmla="*/ 24 w 29"/>
                <a:gd name="T5" fmla="*/ 7 h 31"/>
                <a:gd name="T6" fmla="*/ 6 w 29"/>
                <a:gd name="T7" fmla="*/ 4 h 31"/>
                <a:gd name="T8" fmla="*/ 4 w 29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4" y="24"/>
                  </a:moveTo>
                  <a:cubicBezTo>
                    <a:pt x="8" y="30"/>
                    <a:pt x="16" y="31"/>
                    <a:pt x="22" y="25"/>
                  </a:cubicBezTo>
                  <a:cubicBezTo>
                    <a:pt x="28" y="22"/>
                    <a:pt x="29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3036888"/>
              <a:ext cx="47625" cy="42862"/>
            </a:xfrm>
            <a:custGeom>
              <a:avLst/>
              <a:gdLst>
                <a:gd name="T0" fmla="*/ 4 w 28"/>
                <a:gd name="T1" fmla="*/ 23 h 30"/>
                <a:gd name="T2" fmla="*/ 22 w 28"/>
                <a:gd name="T3" fmla="*/ 25 h 30"/>
                <a:gd name="T4" fmla="*/ 24 w 28"/>
                <a:gd name="T5" fmla="*/ 7 h 30"/>
                <a:gd name="T6" fmla="*/ 6 w 28"/>
                <a:gd name="T7" fmla="*/ 4 h 30"/>
                <a:gd name="T8" fmla="*/ 4 w 28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4" y="23"/>
                  </a:moveTo>
                  <a:cubicBezTo>
                    <a:pt x="8" y="29"/>
                    <a:pt x="16" y="30"/>
                    <a:pt x="22" y="25"/>
                  </a:cubicBezTo>
                  <a:cubicBezTo>
                    <a:pt x="28" y="21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81275" y="3805238"/>
              <a:ext cx="65087" cy="61912"/>
            </a:xfrm>
            <a:custGeom>
              <a:avLst/>
              <a:gdLst>
                <a:gd name="T0" fmla="*/ 6 w 39"/>
                <a:gd name="T1" fmla="*/ 32 h 42"/>
                <a:gd name="T2" fmla="*/ 30 w 39"/>
                <a:gd name="T3" fmla="*/ 35 h 42"/>
                <a:gd name="T4" fmla="*/ 33 w 39"/>
                <a:gd name="T5" fmla="*/ 10 h 42"/>
                <a:gd name="T6" fmla="*/ 9 w 39"/>
                <a:gd name="T7" fmla="*/ 6 h 42"/>
                <a:gd name="T8" fmla="*/ 6 w 39"/>
                <a:gd name="T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2">
                  <a:moveTo>
                    <a:pt x="6" y="32"/>
                  </a:moveTo>
                  <a:cubicBezTo>
                    <a:pt x="11" y="41"/>
                    <a:pt x="23" y="42"/>
                    <a:pt x="30" y="35"/>
                  </a:cubicBezTo>
                  <a:cubicBezTo>
                    <a:pt x="38" y="30"/>
                    <a:pt x="39" y="17"/>
                    <a:pt x="33" y="10"/>
                  </a:cubicBezTo>
                  <a:cubicBezTo>
                    <a:pt x="28" y="2"/>
                    <a:pt x="16" y="0"/>
                    <a:pt x="9" y="6"/>
                  </a:cubicBezTo>
                  <a:cubicBezTo>
                    <a:pt x="2" y="12"/>
                    <a:pt x="0" y="24"/>
                    <a:pt x="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41600" y="3705225"/>
              <a:ext cx="23812" cy="22225"/>
            </a:xfrm>
            <a:custGeom>
              <a:avLst/>
              <a:gdLst>
                <a:gd name="T0" fmla="*/ 3 w 14"/>
                <a:gd name="T1" fmla="*/ 12 h 15"/>
                <a:gd name="T2" fmla="*/ 11 w 14"/>
                <a:gd name="T3" fmla="*/ 12 h 15"/>
                <a:gd name="T4" fmla="*/ 12 w 14"/>
                <a:gd name="T5" fmla="*/ 4 h 15"/>
                <a:gd name="T6" fmla="*/ 3 w 14"/>
                <a:gd name="T7" fmla="*/ 2 h 15"/>
                <a:gd name="T8" fmla="*/ 3 w 14"/>
                <a:gd name="T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3" y="12"/>
                  </a:moveTo>
                  <a:cubicBezTo>
                    <a:pt x="4" y="14"/>
                    <a:pt x="8" y="15"/>
                    <a:pt x="11" y="12"/>
                  </a:cubicBezTo>
                  <a:cubicBezTo>
                    <a:pt x="14" y="11"/>
                    <a:pt x="14" y="6"/>
                    <a:pt x="12" y="4"/>
                  </a:cubicBezTo>
                  <a:cubicBezTo>
                    <a:pt x="10" y="1"/>
                    <a:pt x="6" y="0"/>
                    <a:pt x="3" y="2"/>
                  </a:cubicBezTo>
                  <a:cubicBezTo>
                    <a:pt x="1" y="4"/>
                    <a:pt x="0" y="9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3488" y="3576638"/>
              <a:ext cx="22225" cy="22225"/>
            </a:xfrm>
            <a:custGeom>
              <a:avLst/>
              <a:gdLst>
                <a:gd name="T0" fmla="*/ 2 w 13"/>
                <a:gd name="T1" fmla="*/ 11 h 15"/>
                <a:gd name="T2" fmla="*/ 10 w 13"/>
                <a:gd name="T3" fmla="*/ 12 h 15"/>
                <a:gd name="T4" fmla="*/ 11 w 13"/>
                <a:gd name="T5" fmla="*/ 3 h 15"/>
                <a:gd name="T6" fmla="*/ 3 w 13"/>
                <a:gd name="T7" fmla="*/ 2 h 15"/>
                <a:gd name="T8" fmla="*/ 2 w 13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2" y="11"/>
                  </a:moveTo>
                  <a:cubicBezTo>
                    <a:pt x="4" y="14"/>
                    <a:pt x="8" y="15"/>
                    <a:pt x="10" y="12"/>
                  </a:cubicBezTo>
                  <a:cubicBezTo>
                    <a:pt x="13" y="10"/>
                    <a:pt x="13" y="6"/>
                    <a:pt x="11" y="3"/>
                  </a:cubicBezTo>
                  <a:cubicBezTo>
                    <a:pt x="9" y="1"/>
                    <a:pt x="5" y="0"/>
                    <a:pt x="3" y="2"/>
                  </a:cubicBezTo>
                  <a:cubicBezTo>
                    <a:pt x="1" y="4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2763838"/>
              <a:ext cx="49212" cy="42862"/>
            </a:xfrm>
            <a:custGeom>
              <a:avLst/>
              <a:gdLst>
                <a:gd name="T0" fmla="*/ 5 w 29"/>
                <a:gd name="T1" fmla="*/ 23 h 30"/>
                <a:gd name="T2" fmla="*/ 23 w 29"/>
                <a:gd name="T3" fmla="*/ 25 h 30"/>
                <a:gd name="T4" fmla="*/ 24 w 29"/>
                <a:gd name="T5" fmla="*/ 7 h 30"/>
                <a:gd name="T6" fmla="*/ 7 w 29"/>
                <a:gd name="T7" fmla="*/ 4 h 30"/>
                <a:gd name="T8" fmla="*/ 5 w 29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5" y="23"/>
                  </a:moveTo>
                  <a:cubicBezTo>
                    <a:pt x="9" y="29"/>
                    <a:pt x="17" y="30"/>
                    <a:pt x="23" y="25"/>
                  </a:cubicBezTo>
                  <a:cubicBezTo>
                    <a:pt x="28" y="21"/>
                    <a:pt x="29" y="12"/>
                    <a:pt x="24" y="7"/>
                  </a:cubicBezTo>
                  <a:cubicBezTo>
                    <a:pt x="21" y="1"/>
                    <a:pt x="12" y="0"/>
                    <a:pt x="7" y="4"/>
                  </a:cubicBezTo>
                  <a:cubicBezTo>
                    <a:pt x="2" y="8"/>
                    <a:pt x="0" y="17"/>
                    <a:pt x="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6075" y="3594100"/>
              <a:ext cx="46037" cy="46037"/>
            </a:xfrm>
            <a:custGeom>
              <a:avLst/>
              <a:gdLst>
                <a:gd name="T0" fmla="*/ 4 w 28"/>
                <a:gd name="T1" fmla="*/ 24 h 31"/>
                <a:gd name="T2" fmla="*/ 22 w 28"/>
                <a:gd name="T3" fmla="*/ 26 h 31"/>
                <a:gd name="T4" fmla="*/ 24 w 28"/>
                <a:gd name="T5" fmla="*/ 7 h 31"/>
                <a:gd name="T6" fmla="*/ 6 w 28"/>
                <a:gd name="T7" fmla="*/ 4 h 31"/>
                <a:gd name="T8" fmla="*/ 4 w 2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1">
                  <a:moveTo>
                    <a:pt x="4" y="24"/>
                  </a:moveTo>
                  <a:cubicBezTo>
                    <a:pt x="8" y="30"/>
                    <a:pt x="16" y="31"/>
                    <a:pt x="22" y="26"/>
                  </a:cubicBezTo>
                  <a:cubicBezTo>
                    <a:pt x="27" y="22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1" y="9"/>
                    <a:pt x="0" y="18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12950" y="3071813"/>
              <a:ext cx="661987" cy="563562"/>
            </a:xfrm>
            <a:custGeom>
              <a:avLst/>
              <a:gdLst>
                <a:gd name="T0" fmla="*/ 63 w 395"/>
                <a:gd name="T1" fmla="*/ 294 h 384"/>
                <a:gd name="T2" fmla="*/ 305 w 395"/>
                <a:gd name="T3" fmla="*/ 319 h 384"/>
                <a:gd name="T4" fmla="*/ 330 w 395"/>
                <a:gd name="T5" fmla="*/ 90 h 384"/>
                <a:gd name="T6" fmla="*/ 88 w 395"/>
                <a:gd name="T7" fmla="*/ 52 h 384"/>
                <a:gd name="T8" fmla="*/ 63 w 395"/>
                <a:gd name="T9" fmla="*/ 29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" h="384">
                  <a:moveTo>
                    <a:pt x="63" y="294"/>
                  </a:moveTo>
                  <a:cubicBezTo>
                    <a:pt x="114" y="370"/>
                    <a:pt x="229" y="384"/>
                    <a:pt x="305" y="319"/>
                  </a:cubicBezTo>
                  <a:cubicBezTo>
                    <a:pt x="382" y="269"/>
                    <a:pt x="395" y="153"/>
                    <a:pt x="330" y="90"/>
                  </a:cubicBezTo>
                  <a:cubicBezTo>
                    <a:pt x="279" y="14"/>
                    <a:pt x="164" y="0"/>
                    <a:pt x="88" y="52"/>
                  </a:cubicBezTo>
                  <a:cubicBezTo>
                    <a:pt x="25" y="103"/>
                    <a:pt x="0" y="218"/>
                    <a:pt x="63" y="2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0250" y="3270250"/>
              <a:ext cx="279400" cy="309562"/>
            </a:xfrm>
            <a:custGeom>
              <a:avLst/>
              <a:gdLst>
                <a:gd name="T0" fmla="*/ 26 w 166"/>
                <a:gd name="T1" fmla="*/ 161 h 211"/>
                <a:gd name="T2" fmla="*/ 128 w 166"/>
                <a:gd name="T3" fmla="*/ 175 h 211"/>
                <a:gd name="T4" fmla="*/ 139 w 166"/>
                <a:gd name="T5" fmla="*/ 49 h 211"/>
                <a:gd name="T6" fmla="*/ 37 w 166"/>
                <a:gd name="T7" fmla="*/ 28 h 211"/>
                <a:gd name="T8" fmla="*/ 26 w 166"/>
                <a:gd name="T9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211">
                  <a:moveTo>
                    <a:pt x="26" y="161"/>
                  </a:moveTo>
                  <a:cubicBezTo>
                    <a:pt x="48" y="204"/>
                    <a:pt x="96" y="211"/>
                    <a:pt x="128" y="175"/>
                  </a:cubicBezTo>
                  <a:cubicBezTo>
                    <a:pt x="160" y="148"/>
                    <a:pt x="166" y="84"/>
                    <a:pt x="139" y="49"/>
                  </a:cubicBezTo>
                  <a:cubicBezTo>
                    <a:pt x="117" y="7"/>
                    <a:pt x="69" y="0"/>
                    <a:pt x="37" y="28"/>
                  </a:cubicBezTo>
                  <a:cubicBezTo>
                    <a:pt x="10" y="56"/>
                    <a:pt x="0" y="119"/>
                    <a:pt x="26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3552825"/>
              <a:ext cx="190500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2850" y="3278188"/>
              <a:ext cx="382587" cy="179387"/>
            </a:xfrm>
            <a:custGeom>
              <a:avLst/>
              <a:gdLst>
                <a:gd name="T0" fmla="*/ 19 w 228"/>
                <a:gd name="T1" fmla="*/ 96 h 122"/>
                <a:gd name="T2" fmla="*/ 92 w 228"/>
                <a:gd name="T3" fmla="*/ 105 h 122"/>
                <a:gd name="T4" fmla="*/ 196 w 228"/>
                <a:gd name="T5" fmla="*/ 94 h 122"/>
                <a:gd name="T6" fmla="*/ 226 w 228"/>
                <a:gd name="T7" fmla="*/ 84 h 122"/>
                <a:gd name="T8" fmla="*/ 201 w 228"/>
                <a:gd name="T9" fmla="*/ 67 h 122"/>
                <a:gd name="T10" fmla="*/ 87 w 228"/>
                <a:gd name="T11" fmla="*/ 30 h 122"/>
                <a:gd name="T12" fmla="*/ 27 w 228"/>
                <a:gd name="T13" fmla="*/ 17 h 122"/>
                <a:gd name="T14" fmla="*/ 19 w 228"/>
                <a:gd name="T15" fmla="*/ 9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" h="122">
                  <a:moveTo>
                    <a:pt x="19" y="96"/>
                  </a:moveTo>
                  <a:cubicBezTo>
                    <a:pt x="35" y="121"/>
                    <a:pt x="43" y="122"/>
                    <a:pt x="92" y="105"/>
                  </a:cubicBezTo>
                  <a:cubicBezTo>
                    <a:pt x="100" y="99"/>
                    <a:pt x="144" y="80"/>
                    <a:pt x="196" y="94"/>
                  </a:cubicBezTo>
                  <a:cubicBezTo>
                    <a:pt x="218" y="98"/>
                    <a:pt x="225" y="94"/>
                    <a:pt x="226" y="84"/>
                  </a:cubicBezTo>
                  <a:cubicBezTo>
                    <a:pt x="227" y="79"/>
                    <a:pt x="228" y="67"/>
                    <a:pt x="201" y="67"/>
                  </a:cubicBezTo>
                  <a:cubicBezTo>
                    <a:pt x="141" y="72"/>
                    <a:pt x="94" y="36"/>
                    <a:pt x="87" y="30"/>
                  </a:cubicBezTo>
                  <a:cubicBezTo>
                    <a:pt x="72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0988" y="3230563"/>
              <a:ext cx="768350" cy="130175"/>
            </a:xfrm>
            <a:custGeom>
              <a:avLst/>
              <a:gdLst>
                <a:gd name="T0" fmla="*/ 426 w 458"/>
                <a:gd name="T1" fmla="*/ 17 h 89"/>
                <a:gd name="T2" fmla="*/ 309 w 458"/>
                <a:gd name="T3" fmla="*/ 17 h 89"/>
                <a:gd name="T4" fmla="*/ 52 w 458"/>
                <a:gd name="T5" fmla="*/ 33 h 89"/>
                <a:gd name="T6" fmla="*/ 8 w 458"/>
                <a:gd name="T7" fmla="*/ 43 h 89"/>
                <a:gd name="T8" fmla="*/ 47 w 458"/>
                <a:gd name="T9" fmla="*/ 53 h 89"/>
                <a:gd name="T10" fmla="*/ 302 w 458"/>
                <a:gd name="T11" fmla="*/ 72 h 89"/>
                <a:gd name="T12" fmla="*/ 418 w 458"/>
                <a:gd name="T13" fmla="*/ 75 h 89"/>
                <a:gd name="T14" fmla="*/ 426 w 458"/>
                <a:gd name="T15" fmla="*/ 1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8" h="89">
                  <a:moveTo>
                    <a:pt x="426" y="17"/>
                  </a:moveTo>
                  <a:cubicBezTo>
                    <a:pt x="400" y="0"/>
                    <a:pt x="345" y="0"/>
                    <a:pt x="309" y="17"/>
                  </a:cubicBezTo>
                  <a:cubicBezTo>
                    <a:pt x="296" y="22"/>
                    <a:pt x="136" y="39"/>
                    <a:pt x="52" y="33"/>
                  </a:cubicBezTo>
                  <a:cubicBezTo>
                    <a:pt x="19" y="36"/>
                    <a:pt x="8" y="40"/>
                    <a:pt x="8" y="43"/>
                  </a:cubicBezTo>
                  <a:cubicBezTo>
                    <a:pt x="7" y="47"/>
                    <a:pt x="0" y="49"/>
                    <a:pt x="47" y="53"/>
                  </a:cubicBezTo>
                  <a:cubicBezTo>
                    <a:pt x="141" y="45"/>
                    <a:pt x="291" y="67"/>
                    <a:pt x="302" y="72"/>
                  </a:cubicBezTo>
                  <a:cubicBezTo>
                    <a:pt x="328" y="89"/>
                    <a:pt x="383" y="89"/>
                    <a:pt x="418" y="75"/>
                  </a:cubicBezTo>
                  <a:cubicBezTo>
                    <a:pt x="448" y="62"/>
                    <a:pt x="458" y="34"/>
                    <a:pt x="4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0738" y="3082925"/>
              <a:ext cx="198437" cy="184150"/>
            </a:xfrm>
            <a:custGeom>
              <a:avLst/>
              <a:gdLst>
                <a:gd name="T0" fmla="*/ 19 w 118"/>
                <a:gd name="T1" fmla="*/ 96 h 125"/>
                <a:gd name="T2" fmla="*/ 92 w 118"/>
                <a:gd name="T3" fmla="*/ 104 h 125"/>
                <a:gd name="T4" fmla="*/ 99 w 118"/>
                <a:gd name="T5" fmla="*/ 29 h 125"/>
                <a:gd name="T6" fmla="*/ 26 w 118"/>
                <a:gd name="T7" fmla="*/ 17 h 125"/>
                <a:gd name="T8" fmla="*/ 19 w 118"/>
                <a:gd name="T9" fmla="*/ 9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25">
                  <a:moveTo>
                    <a:pt x="19" y="96"/>
                  </a:moveTo>
                  <a:cubicBezTo>
                    <a:pt x="34" y="121"/>
                    <a:pt x="69" y="125"/>
                    <a:pt x="92" y="104"/>
                  </a:cubicBezTo>
                  <a:cubicBezTo>
                    <a:pt x="114" y="88"/>
                    <a:pt x="118" y="50"/>
                    <a:pt x="99" y="29"/>
                  </a:cubicBezTo>
                  <a:cubicBezTo>
                    <a:pt x="84" y="4"/>
                    <a:pt x="49" y="0"/>
                    <a:pt x="26" y="17"/>
                  </a:cubicBezTo>
                  <a:cubicBezTo>
                    <a:pt x="7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5663" y="2805113"/>
              <a:ext cx="200025" cy="185737"/>
            </a:xfrm>
            <a:custGeom>
              <a:avLst/>
              <a:gdLst>
                <a:gd name="T0" fmla="*/ 19 w 119"/>
                <a:gd name="T1" fmla="*/ 96 h 126"/>
                <a:gd name="T2" fmla="*/ 92 w 119"/>
                <a:gd name="T3" fmla="*/ 104 h 126"/>
                <a:gd name="T4" fmla="*/ 100 w 119"/>
                <a:gd name="T5" fmla="*/ 30 h 126"/>
                <a:gd name="T6" fmla="*/ 27 w 119"/>
                <a:gd name="T7" fmla="*/ 17 h 126"/>
                <a:gd name="T8" fmla="*/ 19 w 119"/>
                <a:gd name="T9" fmla="*/ 9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6">
                  <a:moveTo>
                    <a:pt x="19" y="96"/>
                  </a:moveTo>
                  <a:cubicBezTo>
                    <a:pt x="35" y="121"/>
                    <a:pt x="69" y="126"/>
                    <a:pt x="92" y="104"/>
                  </a:cubicBezTo>
                  <a:cubicBezTo>
                    <a:pt x="115" y="88"/>
                    <a:pt x="119" y="50"/>
                    <a:pt x="100" y="30"/>
                  </a:cubicBezTo>
                  <a:cubicBezTo>
                    <a:pt x="84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8825" y="2890838"/>
              <a:ext cx="66675" cy="63500"/>
            </a:xfrm>
            <a:custGeom>
              <a:avLst/>
              <a:gdLst>
                <a:gd name="T0" fmla="*/ 6 w 40"/>
                <a:gd name="T1" fmla="*/ 33 h 43"/>
                <a:gd name="T2" fmla="*/ 31 w 40"/>
                <a:gd name="T3" fmla="*/ 36 h 43"/>
                <a:gd name="T4" fmla="*/ 34 w 40"/>
                <a:gd name="T5" fmla="*/ 10 h 43"/>
                <a:gd name="T6" fmla="*/ 9 w 40"/>
                <a:gd name="T7" fmla="*/ 6 h 43"/>
                <a:gd name="T8" fmla="*/ 6 w 40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6" y="33"/>
                  </a:moveTo>
                  <a:cubicBezTo>
                    <a:pt x="12" y="41"/>
                    <a:pt x="23" y="43"/>
                    <a:pt x="31" y="36"/>
                  </a:cubicBezTo>
                  <a:cubicBezTo>
                    <a:pt x="39" y="30"/>
                    <a:pt x="40" y="17"/>
                    <a:pt x="34" y="10"/>
                  </a:cubicBezTo>
                  <a:cubicBezTo>
                    <a:pt x="29" y="1"/>
                    <a:pt x="17" y="0"/>
                    <a:pt x="9" y="6"/>
                  </a:cubicBezTo>
                  <a:cubicBezTo>
                    <a:pt x="2" y="11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7663" y="3349625"/>
              <a:ext cx="203200" cy="149225"/>
            </a:xfrm>
            <a:custGeom>
              <a:avLst/>
              <a:gdLst>
                <a:gd name="T0" fmla="*/ 0 w 121"/>
                <a:gd name="T1" fmla="*/ 43 h 102"/>
                <a:gd name="T2" fmla="*/ 27 w 121"/>
                <a:gd name="T3" fmla="*/ 81 h 102"/>
                <a:gd name="T4" fmla="*/ 94 w 121"/>
                <a:gd name="T5" fmla="*/ 92 h 102"/>
                <a:gd name="T6" fmla="*/ 105 w 121"/>
                <a:gd name="T7" fmla="*/ 20 h 102"/>
                <a:gd name="T8" fmla="*/ 36 w 121"/>
                <a:gd name="T9" fmla="*/ 9 h 102"/>
                <a:gd name="T10" fmla="*/ 0 w 121"/>
                <a:gd name="T11" fmla="*/ 4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102">
                  <a:moveTo>
                    <a:pt x="0" y="43"/>
                  </a:moveTo>
                  <a:cubicBezTo>
                    <a:pt x="0" y="56"/>
                    <a:pt x="22" y="74"/>
                    <a:pt x="27" y="81"/>
                  </a:cubicBezTo>
                  <a:cubicBezTo>
                    <a:pt x="43" y="98"/>
                    <a:pt x="73" y="102"/>
                    <a:pt x="94" y="92"/>
                  </a:cubicBezTo>
                  <a:cubicBezTo>
                    <a:pt x="114" y="78"/>
                    <a:pt x="121" y="38"/>
                    <a:pt x="105" y="20"/>
                  </a:cubicBezTo>
                  <a:cubicBezTo>
                    <a:pt x="87" y="0"/>
                    <a:pt x="56" y="4"/>
                    <a:pt x="36" y="9"/>
                  </a:cubicBezTo>
                  <a:cubicBezTo>
                    <a:pt x="20" y="15"/>
                    <a:pt x="3" y="24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6600" y="3009900"/>
              <a:ext cx="79375" cy="73025"/>
            </a:xfrm>
            <a:custGeom>
              <a:avLst/>
              <a:gdLst>
                <a:gd name="T0" fmla="*/ 8 w 47"/>
                <a:gd name="T1" fmla="*/ 38 h 50"/>
                <a:gd name="T2" fmla="*/ 36 w 47"/>
                <a:gd name="T3" fmla="*/ 42 h 50"/>
                <a:gd name="T4" fmla="*/ 39 w 47"/>
                <a:gd name="T5" fmla="*/ 12 h 50"/>
                <a:gd name="T6" fmla="*/ 10 w 47"/>
                <a:gd name="T7" fmla="*/ 7 h 50"/>
                <a:gd name="T8" fmla="*/ 8 w 47"/>
                <a:gd name="T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8" y="38"/>
                  </a:moveTo>
                  <a:cubicBezTo>
                    <a:pt x="14" y="48"/>
                    <a:pt x="27" y="50"/>
                    <a:pt x="36" y="42"/>
                  </a:cubicBezTo>
                  <a:cubicBezTo>
                    <a:pt x="46" y="35"/>
                    <a:pt x="47" y="20"/>
                    <a:pt x="39" y="12"/>
                  </a:cubicBezTo>
                  <a:cubicBezTo>
                    <a:pt x="33" y="2"/>
                    <a:pt x="20" y="0"/>
                    <a:pt x="10" y="7"/>
                  </a:cubicBezTo>
                  <a:cubicBezTo>
                    <a:pt x="3" y="14"/>
                    <a:pt x="0" y="28"/>
                    <a:pt x="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675" y="3683000"/>
              <a:ext cx="322262" cy="365125"/>
            </a:xfrm>
            <a:custGeom>
              <a:avLst/>
              <a:gdLst>
                <a:gd name="T0" fmla="*/ 1 w 192"/>
                <a:gd name="T1" fmla="*/ 24 h 249"/>
                <a:gd name="T2" fmla="*/ 26 w 192"/>
                <a:gd name="T3" fmla="*/ 70 h 249"/>
                <a:gd name="T4" fmla="*/ 168 w 192"/>
                <a:gd name="T5" fmla="*/ 149 h 249"/>
                <a:gd name="T6" fmla="*/ 123 w 192"/>
                <a:gd name="T7" fmla="*/ 19 h 249"/>
                <a:gd name="T8" fmla="*/ 38 w 192"/>
                <a:gd name="T9" fmla="*/ 15 h 249"/>
                <a:gd name="T10" fmla="*/ 7 w 192"/>
                <a:gd name="T11" fmla="*/ 7 h 249"/>
                <a:gd name="T12" fmla="*/ 1 w 192"/>
                <a:gd name="T13" fmla="*/ 2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49">
                  <a:moveTo>
                    <a:pt x="1" y="24"/>
                  </a:moveTo>
                  <a:cubicBezTo>
                    <a:pt x="1" y="28"/>
                    <a:pt x="23" y="67"/>
                    <a:pt x="26" y="70"/>
                  </a:cubicBezTo>
                  <a:cubicBezTo>
                    <a:pt x="32" y="80"/>
                    <a:pt x="86" y="249"/>
                    <a:pt x="168" y="149"/>
                  </a:cubicBezTo>
                  <a:cubicBezTo>
                    <a:pt x="192" y="104"/>
                    <a:pt x="185" y="50"/>
                    <a:pt x="123" y="19"/>
                  </a:cubicBezTo>
                  <a:cubicBezTo>
                    <a:pt x="82" y="0"/>
                    <a:pt x="61" y="19"/>
                    <a:pt x="38" y="15"/>
                  </a:cubicBezTo>
                  <a:cubicBezTo>
                    <a:pt x="22" y="10"/>
                    <a:pt x="9" y="5"/>
                    <a:pt x="7" y="7"/>
                  </a:cubicBezTo>
                  <a:cubicBezTo>
                    <a:pt x="2" y="12"/>
                    <a:pt x="0" y="16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200" y="3119438"/>
              <a:ext cx="96837" cy="82550"/>
            </a:xfrm>
            <a:custGeom>
              <a:avLst/>
              <a:gdLst>
                <a:gd name="T0" fmla="*/ 6 w 58"/>
                <a:gd name="T1" fmla="*/ 44 h 56"/>
                <a:gd name="T2" fmla="*/ 43 w 58"/>
                <a:gd name="T3" fmla="*/ 47 h 56"/>
                <a:gd name="T4" fmla="*/ 52 w 58"/>
                <a:gd name="T5" fmla="*/ 16 h 56"/>
                <a:gd name="T6" fmla="*/ 22 w 58"/>
                <a:gd name="T7" fmla="*/ 5 h 56"/>
                <a:gd name="T8" fmla="*/ 6 w 58"/>
                <a:gd name="T9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6">
                  <a:moveTo>
                    <a:pt x="6" y="44"/>
                  </a:moveTo>
                  <a:cubicBezTo>
                    <a:pt x="10" y="56"/>
                    <a:pt x="31" y="54"/>
                    <a:pt x="43" y="47"/>
                  </a:cubicBezTo>
                  <a:cubicBezTo>
                    <a:pt x="53" y="42"/>
                    <a:pt x="58" y="26"/>
                    <a:pt x="52" y="16"/>
                  </a:cubicBezTo>
                  <a:cubicBezTo>
                    <a:pt x="47" y="5"/>
                    <a:pt x="33" y="0"/>
                    <a:pt x="22" y="5"/>
                  </a:cubicBezTo>
                  <a:cubicBezTo>
                    <a:pt x="13" y="11"/>
                    <a:pt x="0" y="32"/>
                    <a:pt x="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2763" y="3333750"/>
              <a:ext cx="520700" cy="322262"/>
            </a:xfrm>
            <a:custGeom>
              <a:avLst/>
              <a:gdLst>
                <a:gd name="T0" fmla="*/ 34 w 310"/>
                <a:gd name="T1" fmla="*/ 212 h 219"/>
                <a:gd name="T2" fmla="*/ 186 w 310"/>
                <a:gd name="T3" fmla="*/ 135 h 219"/>
                <a:gd name="T4" fmla="*/ 250 w 310"/>
                <a:gd name="T5" fmla="*/ 136 h 219"/>
                <a:gd name="T6" fmla="*/ 298 w 310"/>
                <a:gd name="T7" fmla="*/ 59 h 219"/>
                <a:gd name="T8" fmla="*/ 218 w 310"/>
                <a:gd name="T9" fmla="*/ 11 h 219"/>
                <a:gd name="T10" fmla="*/ 171 w 310"/>
                <a:gd name="T11" fmla="*/ 46 h 219"/>
                <a:gd name="T12" fmla="*/ 16 w 310"/>
                <a:gd name="T13" fmla="*/ 172 h 219"/>
                <a:gd name="T14" fmla="*/ 7 w 310"/>
                <a:gd name="T15" fmla="*/ 199 h 219"/>
                <a:gd name="T16" fmla="*/ 34 w 310"/>
                <a:gd name="T17" fmla="*/ 21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19">
                  <a:moveTo>
                    <a:pt x="34" y="212"/>
                  </a:moveTo>
                  <a:cubicBezTo>
                    <a:pt x="81" y="165"/>
                    <a:pt x="175" y="128"/>
                    <a:pt x="186" y="135"/>
                  </a:cubicBezTo>
                  <a:cubicBezTo>
                    <a:pt x="202" y="145"/>
                    <a:pt x="231" y="140"/>
                    <a:pt x="250" y="136"/>
                  </a:cubicBezTo>
                  <a:cubicBezTo>
                    <a:pt x="286" y="132"/>
                    <a:pt x="310" y="96"/>
                    <a:pt x="298" y="59"/>
                  </a:cubicBezTo>
                  <a:cubicBezTo>
                    <a:pt x="292" y="25"/>
                    <a:pt x="252" y="0"/>
                    <a:pt x="218" y="11"/>
                  </a:cubicBezTo>
                  <a:cubicBezTo>
                    <a:pt x="197" y="13"/>
                    <a:pt x="180" y="28"/>
                    <a:pt x="171" y="46"/>
                  </a:cubicBezTo>
                  <a:cubicBezTo>
                    <a:pt x="167" y="55"/>
                    <a:pt x="91" y="155"/>
                    <a:pt x="16" y="172"/>
                  </a:cubicBezTo>
                  <a:cubicBezTo>
                    <a:pt x="0" y="186"/>
                    <a:pt x="7" y="196"/>
                    <a:pt x="7" y="199"/>
                  </a:cubicBezTo>
                  <a:cubicBezTo>
                    <a:pt x="9" y="203"/>
                    <a:pt x="16" y="219"/>
                    <a:pt x="34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2800" y="2901950"/>
              <a:ext cx="395287" cy="303212"/>
            </a:xfrm>
            <a:custGeom>
              <a:avLst/>
              <a:gdLst>
                <a:gd name="T0" fmla="*/ 90 w 235"/>
                <a:gd name="T1" fmla="*/ 11 h 206"/>
                <a:gd name="T2" fmla="*/ 94 w 235"/>
                <a:gd name="T3" fmla="*/ 117 h 206"/>
                <a:gd name="T4" fmla="*/ 6 w 235"/>
                <a:gd name="T5" fmla="*/ 167 h 206"/>
                <a:gd name="T6" fmla="*/ 110 w 235"/>
                <a:gd name="T7" fmla="*/ 198 h 206"/>
                <a:gd name="T8" fmla="*/ 153 w 235"/>
                <a:gd name="T9" fmla="*/ 173 h 206"/>
                <a:gd name="T10" fmla="*/ 227 w 235"/>
                <a:gd name="T11" fmla="*/ 134 h 206"/>
                <a:gd name="T12" fmla="*/ 115 w 235"/>
                <a:gd name="T13" fmla="*/ 14 h 206"/>
                <a:gd name="T14" fmla="*/ 103 w 235"/>
                <a:gd name="T15" fmla="*/ 2 h 206"/>
                <a:gd name="T16" fmla="*/ 90 w 235"/>
                <a:gd name="T17" fmla="*/ 1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06">
                  <a:moveTo>
                    <a:pt x="90" y="11"/>
                  </a:moveTo>
                  <a:cubicBezTo>
                    <a:pt x="104" y="50"/>
                    <a:pt x="101" y="114"/>
                    <a:pt x="94" y="117"/>
                  </a:cubicBezTo>
                  <a:cubicBezTo>
                    <a:pt x="63" y="147"/>
                    <a:pt x="9" y="156"/>
                    <a:pt x="6" y="167"/>
                  </a:cubicBezTo>
                  <a:cubicBezTo>
                    <a:pt x="0" y="187"/>
                    <a:pt x="88" y="192"/>
                    <a:pt x="110" y="198"/>
                  </a:cubicBezTo>
                  <a:cubicBezTo>
                    <a:pt x="129" y="206"/>
                    <a:pt x="151" y="194"/>
                    <a:pt x="153" y="173"/>
                  </a:cubicBezTo>
                  <a:cubicBezTo>
                    <a:pt x="156" y="161"/>
                    <a:pt x="235" y="145"/>
                    <a:pt x="227" y="134"/>
                  </a:cubicBezTo>
                  <a:cubicBezTo>
                    <a:pt x="148" y="94"/>
                    <a:pt x="107" y="58"/>
                    <a:pt x="115" y="14"/>
                  </a:cubicBezTo>
                  <a:cubicBezTo>
                    <a:pt x="111" y="2"/>
                    <a:pt x="105" y="2"/>
                    <a:pt x="103" y="2"/>
                  </a:cubicBezTo>
                  <a:cubicBezTo>
                    <a:pt x="101" y="1"/>
                    <a:pt x="90" y="0"/>
                    <a:pt x="9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5663" y="3468688"/>
              <a:ext cx="319087" cy="466725"/>
            </a:xfrm>
            <a:custGeom>
              <a:avLst/>
              <a:gdLst>
                <a:gd name="T0" fmla="*/ 177 w 190"/>
                <a:gd name="T1" fmla="*/ 299 h 317"/>
                <a:gd name="T2" fmla="*/ 163 w 190"/>
                <a:gd name="T3" fmla="*/ 139 h 317"/>
                <a:gd name="T4" fmla="*/ 182 w 190"/>
                <a:gd name="T5" fmla="*/ 91 h 317"/>
                <a:gd name="T6" fmla="*/ 135 w 190"/>
                <a:gd name="T7" fmla="*/ 14 h 317"/>
                <a:gd name="T8" fmla="*/ 74 w 190"/>
                <a:gd name="T9" fmla="*/ 48 h 317"/>
                <a:gd name="T10" fmla="*/ 12 w 190"/>
                <a:gd name="T11" fmla="*/ 122 h 317"/>
                <a:gd name="T12" fmla="*/ 143 w 190"/>
                <a:gd name="T13" fmla="*/ 295 h 317"/>
                <a:gd name="T14" fmla="*/ 159 w 190"/>
                <a:gd name="T15" fmla="*/ 316 h 317"/>
                <a:gd name="T16" fmla="*/ 177 w 190"/>
                <a:gd name="T17" fmla="*/ 29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317">
                  <a:moveTo>
                    <a:pt x="177" y="299"/>
                  </a:moveTo>
                  <a:cubicBezTo>
                    <a:pt x="153" y="240"/>
                    <a:pt x="154" y="143"/>
                    <a:pt x="163" y="139"/>
                  </a:cubicBezTo>
                  <a:cubicBezTo>
                    <a:pt x="175" y="132"/>
                    <a:pt x="180" y="107"/>
                    <a:pt x="182" y="91"/>
                  </a:cubicBezTo>
                  <a:cubicBezTo>
                    <a:pt x="190" y="62"/>
                    <a:pt x="168" y="25"/>
                    <a:pt x="135" y="14"/>
                  </a:cubicBezTo>
                  <a:cubicBezTo>
                    <a:pt x="106" y="0"/>
                    <a:pt x="75" y="17"/>
                    <a:pt x="74" y="48"/>
                  </a:cubicBezTo>
                  <a:cubicBezTo>
                    <a:pt x="69" y="66"/>
                    <a:pt x="0" y="106"/>
                    <a:pt x="12" y="122"/>
                  </a:cubicBezTo>
                  <a:cubicBezTo>
                    <a:pt x="18" y="130"/>
                    <a:pt x="130" y="233"/>
                    <a:pt x="143" y="295"/>
                  </a:cubicBezTo>
                  <a:cubicBezTo>
                    <a:pt x="150" y="314"/>
                    <a:pt x="156" y="315"/>
                    <a:pt x="159" y="316"/>
                  </a:cubicBezTo>
                  <a:cubicBezTo>
                    <a:pt x="162" y="317"/>
                    <a:pt x="177" y="317"/>
                    <a:pt x="177" y="2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0138" y="3937000"/>
              <a:ext cx="112712" cy="103187"/>
            </a:xfrm>
            <a:custGeom>
              <a:avLst/>
              <a:gdLst>
                <a:gd name="T0" fmla="*/ 10 w 67"/>
                <a:gd name="T1" fmla="*/ 55 h 71"/>
                <a:gd name="T2" fmla="*/ 52 w 67"/>
                <a:gd name="T3" fmla="*/ 59 h 71"/>
                <a:gd name="T4" fmla="*/ 56 w 67"/>
                <a:gd name="T5" fmla="*/ 17 h 71"/>
                <a:gd name="T6" fmla="*/ 15 w 67"/>
                <a:gd name="T7" fmla="*/ 10 h 71"/>
                <a:gd name="T8" fmla="*/ 10 w 67"/>
                <a:gd name="T9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71">
                  <a:moveTo>
                    <a:pt x="10" y="55"/>
                  </a:moveTo>
                  <a:cubicBezTo>
                    <a:pt x="19" y="69"/>
                    <a:pt x="39" y="71"/>
                    <a:pt x="52" y="59"/>
                  </a:cubicBezTo>
                  <a:cubicBezTo>
                    <a:pt x="65" y="50"/>
                    <a:pt x="67" y="29"/>
                    <a:pt x="56" y="17"/>
                  </a:cubicBezTo>
                  <a:cubicBezTo>
                    <a:pt x="47" y="3"/>
                    <a:pt x="28" y="0"/>
                    <a:pt x="15" y="10"/>
                  </a:cubicBezTo>
                  <a:cubicBezTo>
                    <a:pt x="4" y="19"/>
                    <a:pt x="0" y="41"/>
                    <a:pt x="1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2725" y="3248025"/>
              <a:ext cx="214312" cy="87312"/>
            </a:xfrm>
            <a:custGeom>
              <a:avLst/>
              <a:gdLst>
                <a:gd name="T0" fmla="*/ 31 w 127"/>
                <a:gd name="T1" fmla="*/ 52 h 60"/>
                <a:gd name="T2" fmla="*/ 119 w 127"/>
                <a:gd name="T3" fmla="*/ 32 h 60"/>
                <a:gd name="T4" fmla="*/ 58 w 127"/>
                <a:gd name="T5" fmla="*/ 7 h 60"/>
                <a:gd name="T6" fmla="*/ 6 w 127"/>
                <a:gd name="T7" fmla="*/ 20 h 60"/>
                <a:gd name="T8" fmla="*/ 31 w 127"/>
                <a:gd name="T9" fmla="*/ 5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0">
                  <a:moveTo>
                    <a:pt x="31" y="52"/>
                  </a:moveTo>
                  <a:cubicBezTo>
                    <a:pt x="47" y="60"/>
                    <a:pt x="111" y="46"/>
                    <a:pt x="119" y="32"/>
                  </a:cubicBezTo>
                  <a:cubicBezTo>
                    <a:pt x="127" y="20"/>
                    <a:pt x="75" y="12"/>
                    <a:pt x="58" y="7"/>
                  </a:cubicBezTo>
                  <a:cubicBezTo>
                    <a:pt x="43" y="0"/>
                    <a:pt x="14" y="8"/>
                    <a:pt x="6" y="20"/>
                  </a:cubicBezTo>
                  <a:cubicBezTo>
                    <a:pt x="0" y="31"/>
                    <a:pt x="14" y="46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49525" y="3167063"/>
              <a:ext cx="204787" cy="142875"/>
            </a:xfrm>
            <a:custGeom>
              <a:avLst/>
              <a:gdLst>
                <a:gd name="T0" fmla="*/ 120 w 122"/>
                <a:gd name="T1" fmla="*/ 0 h 97"/>
                <a:gd name="T2" fmla="*/ 89 w 122"/>
                <a:gd name="T3" fmla="*/ 19 h 97"/>
                <a:gd name="T4" fmla="*/ 52 w 122"/>
                <a:gd name="T5" fmla="*/ 35 h 97"/>
                <a:gd name="T6" fmla="*/ 0 w 122"/>
                <a:gd name="T7" fmla="*/ 42 h 97"/>
                <a:gd name="T8" fmla="*/ 12 w 122"/>
                <a:gd name="T9" fmla="*/ 73 h 97"/>
                <a:gd name="T10" fmla="*/ 21 w 122"/>
                <a:gd name="T11" fmla="*/ 81 h 97"/>
                <a:gd name="T12" fmla="*/ 28 w 122"/>
                <a:gd name="T13" fmla="*/ 95 h 97"/>
                <a:gd name="T14" fmla="*/ 43 w 122"/>
                <a:gd name="T15" fmla="*/ 81 h 97"/>
                <a:gd name="T16" fmla="*/ 88 w 122"/>
                <a:gd name="T17" fmla="*/ 32 h 97"/>
                <a:gd name="T18" fmla="*/ 109 w 122"/>
                <a:gd name="T19" fmla="*/ 11 h 97"/>
                <a:gd name="T20" fmla="*/ 122 w 122"/>
                <a:gd name="T21" fmla="*/ 0 h 97"/>
                <a:gd name="T22" fmla="*/ 120 w 122"/>
                <a:gd name="T2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97">
                  <a:moveTo>
                    <a:pt x="120" y="0"/>
                  </a:moveTo>
                  <a:cubicBezTo>
                    <a:pt x="110" y="7"/>
                    <a:pt x="99" y="13"/>
                    <a:pt x="89" y="19"/>
                  </a:cubicBezTo>
                  <a:cubicBezTo>
                    <a:pt x="72" y="30"/>
                    <a:pt x="72" y="33"/>
                    <a:pt x="52" y="35"/>
                  </a:cubicBezTo>
                  <a:cubicBezTo>
                    <a:pt x="34" y="37"/>
                    <a:pt x="18" y="46"/>
                    <a:pt x="0" y="42"/>
                  </a:cubicBezTo>
                  <a:cubicBezTo>
                    <a:pt x="3" y="52"/>
                    <a:pt x="6" y="65"/>
                    <a:pt x="12" y="73"/>
                  </a:cubicBezTo>
                  <a:cubicBezTo>
                    <a:pt x="15" y="77"/>
                    <a:pt x="18" y="76"/>
                    <a:pt x="21" y="81"/>
                  </a:cubicBezTo>
                  <a:cubicBezTo>
                    <a:pt x="23" y="85"/>
                    <a:pt x="23" y="94"/>
                    <a:pt x="28" y="95"/>
                  </a:cubicBezTo>
                  <a:cubicBezTo>
                    <a:pt x="33" y="97"/>
                    <a:pt x="41" y="83"/>
                    <a:pt x="43" y="81"/>
                  </a:cubicBezTo>
                  <a:cubicBezTo>
                    <a:pt x="59" y="61"/>
                    <a:pt x="70" y="50"/>
                    <a:pt x="88" y="32"/>
                  </a:cubicBezTo>
                  <a:cubicBezTo>
                    <a:pt x="95" y="25"/>
                    <a:pt x="101" y="17"/>
                    <a:pt x="109" y="11"/>
                  </a:cubicBezTo>
                  <a:cubicBezTo>
                    <a:pt x="114" y="8"/>
                    <a:pt x="121" y="6"/>
                    <a:pt x="122" y="0"/>
                  </a:cubicBez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62213" y="3403600"/>
              <a:ext cx="339725" cy="382587"/>
            </a:xfrm>
            <a:custGeom>
              <a:avLst/>
              <a:gdLst>
                <a:gd name="T0" fmla="*/ 177 w 202"/>
                <a:gd name="T1" fmla="*/ 199 h 261"/>
                <a:gd name="T2" fmla="*/ 102 w 202"/>
                <a:gd name="T3" fmla="*/ 134 h 261"/>
                <a:gd name="T4" fmla="*/ 93 w 202"/>
                <a:gd name="T5" fmla="*/ 15 h 261"/>
                <a:gd name="T6" fmla="*/ 41 w 202"/>
                <a:gd name="T7" fmla="*/ 47 h 261"/>
                <a:gd name="T8" fmla="*/ 16 w 202"/>
                <a:gd name="T9" fmla="*/ 70 h 261"/>
                <a:gd name="T10" fmla="*/ 12 w 202"/>
                <a:gd name="T11" fmla="*/ 81 h 261"/>
                <a:gd name="T12" fmla="*/ 1 w 202"/>
                <a:gd name="T13" fmla="*/ 93 h 261"/>
                <a:gd name="T14" fmla="*/ 20 w 202"/>
                <a:gd name="T15" fmla="*/ 101 h 261"/>
                <a:gd name="T16" fmla="*/ 79 w 202"/>
                <a:gd name="T17" fmla="*/ 137 h 261"/>
                <a:gd name="T18" fmla="*/ 111 w 202"/>
                <a:gd name="T19" fmla="*/ 168 h 261"/>
                <a:gd name="T20" fmla="*/ 202 w 202"/>
                <a:gd name="T21" fmla="*/ 260 h 261"/>
                <a:gd name="T22" fmla="*/ 177 w 202"/>
                <a:gd name="T23" fmla="*/ 19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2" h="261">
                  <a:moveTo>
                    <a:pt x="177" y="199"/>
                  </a:moveTo>
                  <a:cubicBezTo>
                    <a:pt x="167" y="192"/>
                    <a:pt x="140" y="180"/>
                    <a:pt x="102" y="134"/>
                  </a:cubicBezTo>
                  <a:cubicBezTo>
                    <a:pt x="58" y="81"/>
                    <a:pt x="99" y="22"/>
                    <a:pt x="93" y="15"/>
                  </a:cubicBezTo>
                  <a:cubicBezTo>
                    <a:pt x="82" y="0"/>
                    <a:pt x="43" y="66"/>
                    <a:pt x="41" y="47"/>
                  </a:cubicBezTo>
                  <a:cubicBezTo>
                    <a:pt x="33" y="54"/>
                    <a:pt x="21" y="61"/>
                    <a:pt x="16" y="70"/>
                  </a:cubicBezTo>
                  <a:cubicBezTo>
                    <a:pt x="14" y="74"/>
                    <a:pt x="15" y="77"/>
                    <a:pt x="12" y="81"/>
                  </a:cubicBezTo>
                  <a:cubicBezTo>
                    <a:pt x="9" y="84"/>
                    <a:pt x="0" y="88"/>
                    <a:pt x="1" y="93"/>
                  </a:cubicBezTo>
                  <a:cubicBezTo>
                    <a:pt x="1" y="97"/>
                    <a:pt x="16" y="100"/>
                    <a:pt x="20" y="101"/>
                  </a:cubicBezTo>
                  <a:cubicBezTo>
                    <a:pt x="44" y="110"/>
                    <a:pt x="57" y="126"/>
                    <a:pt x="79" y="137"/>
                  </a:cubicBezTo>
                  <a:cubicBezTo>
                    <a:pt x="98" y="148"/>
                    <a:pt x="103" y="162"/>
                    <a:pt x="111" y="168"/>
                  </a:cubicBezTo>
                  <a:cubicBezTo>
                    <a:pt x="116" y="171"/>
                    <a:pt x="197" y="261"/>
                    <a:pt x="202" y="260"/>
                  </a:cubicBezTo>
                  <a:lnTo>
                    <a:pt x="177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19288" y="2954338"/>
              <a:ext cx="82550" cy="66675"/>
            </a:xfrm>
            <a:custGeom>
              <a:avLst/>
              <a:gdLst>
                <a:gd name="T0" fmla="*/ 49 w 49"/>
                <a:gd name="T1" fmla="*/ 35 h 46"/>
                <a:gd name="T2" fmla="*/ 32 w 49"/>
                <a:gd name="T3" fmla="*/ 10 h 46"/>
                <a:gd name="T4" fmla="*/ 11 w 49"/>
                <a:gd name="T5" fmla="*/ 4 h 46"/>
                <a:gd name="T6" fmla="*/ 5 w 49"/>
                <a:gd name="T7" fmla="*/ 22 h 46"/>
                <a:gd name="T8" fmla="*/ 29 w 49"/>
                <a:gd name="T9" fmla="*/ 36 h 46"/>
                <a:gd name="T10" fmla="*/ 43 w 49"/>
                <a:gd name="T11" fmla="*/ 45 h 46"/>
                <a:gd name="T12" fmla="*/ 49 w 49"/>
                <a:gd name="T1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6">
                  <a:moveTo>
                    <a:pt x="49" y="35"/>
                  </a:moveTo>
                  <a:cubicBezTo>
                    <a:pt x="49" y="33"/>
                    <a:pt x="33" y="13"/>
                    <a:pt x="32" y="10"/>
                  </a:cubicBezTo>
                  <a:cubicBezTo>
                    <a:pt x="29" y="3"/>
                    <a:pt x="19" y="0"/>
                    <a:pt x="11" y="4"/>
                  </a:cubicBezTo>
                  <a:cubicBezTo>
                    <a:pt x="3" y="7"/>
                    <a:pt x="0" y="16"/>
                    <a:pt x="5" y="22"/>
                  </a:cubicBezTo>
                  <a:cubicBezTo>
                    <a:pt x="8" y="28"/>
                    <a:pt x="13" y="30"/>
                    <a:pt x="29" y="36"/>
                  </a:cubicBezTo>
                  <a:cubicBezTo>
                    <a:pt x="39" y="38"/>
                    <a:pt x="41" y="46"/>
                    <a:pt x="43" y="45"/>
                  </a:cubicBezTo>
                  <a:cubicBezTo>
                    <a:pt x="47" y="43"/>
                    <a:pt x="49" y="40"/>
                    <a:pt x="4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82788" y="3000375"/>
              <a:ext cx="212725" cy="185737"/>
            </a:xfrm>
            <a:custGeom>
              <a:avLst/>
              <a:gdLst>
                <a:gd name="T0" fmla="*/ 0 w 127"/>
                <a:gd name="T1" fmla="*/ 11 h 126"/>
                <a:gd name="T2" fmla="*/ 48 w 127"/>
                <a:gd name="T3" fmla="*/ 62 h 126"/>
                <a:gd name="T4" fmla="*/ 75 w 127"/>
                <a:gd name="T5" fmla="*/ 114 h 126"/>
                <a:gd name="T6" fmla="*/ 92 w 127"/>
                <a:gd name="T7" fmla="*/ 126 h 126"/>
                <a:gd name="T8" fmla="*/ 112 w 127"/>
                <a:gd name="T9" fmla="*/ 116 h 126"/>
                <a:gd name="T10" fmla="*/ 117 w 127"/>
                <a:gd name="T11" fmla="*/ 109 h 126"/>
                <a:gd name="T12" fmla="*/ 127 w 127"/>
                <a:gd name="T13" fmla="*/ 104 h 126"/>
                <a:gd name="T14" fmla="*/ 114 w 127"/>
                <a:gd name="T15" fmla="*/ 95 h 126"/>
                <a:gd name="T16" fmla="*/ 69 w 127"/>
                <a:gd name="T17" fmla="*/ 64 h 126"/>
                <a:gd name="T18" fmla="*/ 45 w 127"/>
                <a:gd name="T19" fmla="*/ 39 h 126"/>
                <a:gd name="T20" fmla="*/ 9 w 127"/>
                <a:gd name="T21" fmla="*/ 0 h 126"/>
                <a:gd name="T22" fmla="*/ 0 w 127"/>
                <a:gd name="T23" fmla="*/ 1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6">
                  <a:moveTo>
                    <a:pt x="0" y="11"/>
                  </a:moveTo>
                  <a:cubicBezTo>
                    <a:pt x="7" y="17"/>
                    <a:pt x="22" y="29"/>
                    <a:pt x="48" y="62"/>
                  </a:cubicBezTo>
                  <a:cubicBezTo>
                    <a:pt x="57" y="73"/>
                    <a:pt x="71" y="101"/>
                    <a:pt x="75" y="114"/>
                  </a:cubicBezTo>
                  <a:cubicBezTo>
                    <a:pt x="79" y="125"/>
                    <a:pt x="92" y="114"/>
                    <a:pt x="92" y="126"/>
                  </a:cubicBezTo>
                  <a:cubicBezTo>
                    <a:pt x="98" y="123"/>
                    <a:pt x="108" y="120"/>
                    <a:pt x="112" y="116"/>
                  </a:cubicBezTo>
                  <a:cubicBezTo>
                    <a:pt x="115" y="113"/>
                    <a:pt x="114" y="111"/>
                    <a:pt x="117" y="109"/>
                  </a:cubicBezTo>
                  <a:cubicBezTo>
                    <a:pt x="119" y="107"/>
                    <a:pt x="127" y="107"/>
                    <a:pt x="127" y="104"/>
                  </a:cubicBezTo>
                  <a:cubicBezTo>
                    <a:pt x="127" y="101"/>
                    <a:pt x="116" y="97"/>
                    <a:pt x="114" y="95"/>
                  </a:cubicBezTo>
                  <a:cubicBezTo>
                    <a:pt x="97" y="87"/>
                    <a:pt x="84" y="74"/>
                    <a:pt x="69" y="64"/>
                  </a:cubicBezTo>
                  <a:cubicBezTo>
                    <a:pt x="56" y="55"/>
                    <a:pt x="51" y="44"/>
                    <a:pt x="45" y="39"/>
                  </a:cubicBezTo>
                  <a:cubicBezTo>
                    <a:pt x="42" y="37"/>
                    <a:pt x="14" y="0"/>
                    <a:pt x="9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67000" y="3149600"/>
              <a:ext cx="125412" cy="77787"/>
            </a:xfrm>
            <a:custGeom>
              <a:avLst/>
              <a:gdLst>
                <a:gd name="T0" fmla="*/ 1 w 75"/>
                <a:gd name="T1" fmla="*/ 53 h 53"/>
                <a:gd name="T2" fmla="*/ 19 w 75"/>
                <a:gd name="T3" fmla="*/ 42 h 53"/>
                <a:gd name="T4" fmla="*/ 46 w 75"/>
                <a:gd name="T5" fmla="*/ 34 h 53"/>
                <a:gd name="T6" fmla="*/ 75 w 75"/>
                <a:gd name="T7" fmla="*/ 30 h 53"/>
                <a:gd name="T8" fmla="*/ 68 w 75"/>
                <a:gd name="T9" fmla="*/ 13 h 53"/>
                <a:gd name="T10" fmla="*/ 63 w 75"/>
                <a:gd name="T11" fmla="*/ 8 h 53"/>
                <a:gd name="T12" fmla="*/ 59 w 75"/>
                <a:gd name="T13" fmla="*/ 0 h 53"/>
                <a:gd name="T14" fmla="*/ 51 w 75"/>
                <a:gd name="T15" fmla="*/ 8 h 53"/>
                <a:gd name="T16" fmla="*/ 19 w 75"/>
                <a:gd name="T17" fmla="*/ 35 h 53"/>
                <a:gd name="T18" fmla="*/ 8 w 75"/>
                <a:gd name="T19" fmla="*/ 47 h 53"/>
                <a:gd name="T20" fmla="*/ 0 w 75"/>
                <a:gd name="T21" fmla="*/ 53 h 53"/>
                <a:gd name="T22" fmla="*/ 1 w 75"/>
                <a:gd name="T2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3">
                  <a:moveTo>
                    <a:pt x="1" y="53"/>
                  </a:moveTo>
                  <a:cubicBezTo>
                    <a:pt x="7" y="49"/>
                    <a:pt x="13" y="46"/>
                    <a:pt x="19" y="42"/>
                  </a:cubicBezTo>
                  <a:cubicBezTo>
                    <a:pt x="28" y="36"/>
                    <a:pt x="35" y="35"/>
                    <a:pt x="46" y="34"/>
                  </a:cubicBezTo>
                  <a:cubicBezTo>
                    <a:pt x="56" y="33"/>
                    <a:pt x="64" y="27"/>
                    <a:pt x="75" y="30"/>
                  </a:cubicBezTo>
                  <a:cubicBezTo>
                    <a:pt x="73" y="24"/>
                    <a:pt x="71" y="17"/>
                    <a:pt x="68" y="13"/>
                  </a:cubicBezTo>
                  <a:cubicBezTo>
                    <a:pt x="66" y="10"/>
                    <a:pt x="64" y="11"/>
                    <a:pt x="63" y="8"/>
                  </a:cubicBezTo>
                  <a:cubicBezTo>
                    <a:pt x="62" y="6"/>
                    <a:pt x="62" y="1"/>
                    <a:pt x="59" y="0"/>
                  </a:cubicBezTo>
                  <a:cubicBezTo>
                    <a:pt x="57" y="0"/>
                    <a:pt x="52" y="7"/>
                    <a:pt x="51" y="8"/>
                  </a:cubicBezTo>
                  <a:cubicBezTo>
                    <a:pt x="42" y="19"/>
                    <a:pt x="29" y="25"/>
                    <a:pt x="19" y="35"/>
                  </a:cubicBezTo>
                  <a:cubicBezTo>
                    <a:pt x="15" y="39"/>
                    <a:pt x="12" y="43"/>
                    <a:pt x="8" y="47"/>
                  </a:cubicBezTo>
                  <a:cubicBezTo>
                    <a:pt x="5" y="48"/>
                    <a:pt x="1" y="50"/>
                    <a:pt x="0" y="53"/>
                  </a:cubicBezTo>
                  <a:lnTo>
                    <a:pt x="1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8938" y="3552825"/>
              <a:ext cx="190500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813" y="2949575"/>
              <a:ext cx="46037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1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9"/>
                    <a:pt x="25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7413" y="2738438"/>
              <a:ext cx="44450" cy="42862"/>
            </a:xfrm>
            <a:custGeom>
              <a:avLst/>
              <a:gdLst>
                <a:gd name="T0" fmla="*/ 1 w 27"/>
                <a:gd name="T1" fmla="*/ 16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6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27150" y="3690938"/>
              <a:ext cx="47625" cy="42862"/>
            </a:xfrm>
            <a:custGeom>
              <a:avLst/>
              <a:gdLst>
                <a:gd name="T0" fmla="*/ 1 w 28"/>
                <a:gd name="T1" fmla="*/ 16 h 29"/>
                <a:gd name="T2" fmla="*/ 16 w 28"/>
                <a:gd name="T3" fmla="*/ 27 h 29"/>
                <a:gd name="T4" fmla="*/ 26 w 28"/>
                <a:gd name="T5" fmla="*/ 12 h 29"/>
                <a:gd name="T6" fmla="*/ 13 w 28"/>
                <a:gd name="T7" fmla="*/ 1 h 29"/>
                <a:gd name="T8" fmla="*/ 1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6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63663" y="3768725"/>
              <a:ext cx="46037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7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8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6588" y="3443288"/>
              <a:ext cx="39687" cy="42862"/>
            </a:xfrm>
            <a:custGeom>
              <a:avLst/>
              <a:gdLst>
                <a:gd name="T0" fmla="*/ 1 w 23"/>
                <a:gd name="T1" fmla="*/ 17 h 29"/>
                <a:gd name="T2" fmla="*/ 15 w 23"/>
                <a:gd name="T3" fmla="*/ 27 h 29"/>
                <a:gd name="T4" fmla="*/ 22 w 23"/>
                <a:gd name="T5" fmla="*/ 13 h 29"/>
                <a:gd name="T6" fmla="*/ 12 w 23"/>
                <a:gd name="T7" fmla="*/ 1 h 29"/>
                <a:gd name="T8" fmla="*/ 1 w 23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3" y="19"/>
                    <a:pt x="22" y="13"/>
                  </a:cubicBezTo>
                  <a:cubicBezTo>
                    <a:pt x="22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213" y="3214688"/>
              <a:ext cx="44450" cy="41275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5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3"/>
                  </a:cubicBezTo>
                  <a:cubicBezTo>
                    <a:pt x="25" y="6"/>
                    <a:pt x="18" y="0"/>
                    <a:pt x="12" y="1"/>
                  </a:cubicBezTo>
                  <a:cubicBezTo>
                    <a:pt x="6" y="3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5063" y="3032125"/>
              <a:ext cx="47625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2 h 29"/>
                <a:gd name="T6" fmla="*/ 12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1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6950" y="3643313"/>
              <a:ext cx="44450" cy="41275"/>
            </a:xfrm>
            <a:custGeom>
              <a:avLst/>
              <a:gdLst>
                <a:gd name="T0" fmla="*/ 0 w 27"/>
                <a:gd name="T1" fmla="*/ 17 h 29"/>
                <a:gd name="T2" fmla="*/ 15 w 27"/>
                <a:gd name="T3" fmla="*/ 27 h 29"/>
                <a:gd name="T4" fmla="*/ 25 w 27"/>
                <a:gd name="T5" fmla="*/ 12 h 29"/>
                <a:gd name="T6" fmla="*/ 12 w 27"/>
                <a:gd name="T7" fmla="*/ 1 h 29"/>
                <a:gd name="T8" fmla="*/ 0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0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2"/>
                  </a:cubicBezTo>
                  <a:cubicBezTo>
                    <a:pt x="25" y="5"/>
                    <a:pt x="18" y="0"/>
                    <a:pt x="12" y="1"/>
                  </a:cubicBezTo>
                  <a:cubicBezTo>
                    <a:pt x="6" y="2"/>
                    <a:pt x="0" y="9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188" y="3717925"/>
              <a:ext cx="47625" cy="41275"/>
            </a:xfrm>
            <a:custGeom>
              <a:avLst/>
              <a:gdLst>
                <a:gd name="T0" fmla="*/ 1 w 28"/>
                <a:gd name="T1" fmla="*/ 16 h 28"/>
                <a:gd name="T2" fmla="*/ 15 w 28"/>
                <a:gd name="T3" fmla="*/ 27 h 28"/>
                <a:gd name="T4" fmla="*/ 26 w 28"/>
                <a:gd name="T5" fmla="*/ 12 h 28"/>
                <a:gd name="T6" fmla="*/ 12 w 28"/>
                <a:gd name="T7" fmla="*/ 1 h 28"/>
                <a:gd name="T8" fmla="*/ 1 w 28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1050" y="3743325"/>
              <a:ext cx="34925" cy="33337"/>
            </a:xfrm>
            <a:custGeom>
              <a:avLst/>
              <a:gdLst>
                <a:gd name="T0" fmla="*/ 1 w 21"/>
                <a:gd name="T1" fmla="*/ 12 h 22"/>
                <a:gd name="T2" fmla="*/ 12 w 21"/>
                <a:gd name="T3" fmla="*/ 20 h 22"/>
                <a:gd name="T4" fmla="*/ 20 w 21"/>
                <a:gd name="T5" fmla="*/ 9 h 22"/>
                <a:gd name="T6" fmla="*/ 10 w 21"/>
                <a:gd name="T7" fmla="*/ 1 h 22"/>
                <a:gd name="T8" fmla="*/ 1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1" y="12"/>
                  </a:moveTo>
                  <a:cubicBezTo>
                    <a:pt x="1" y="18"/>
                    <a:pt x="6" y="22"/>
                    <a:pt x="12" y="20"/>
                  </a:cubicBezTo>
                  <a:cubicBezTo>
                    <a:pt x="17" y="20"/>
                    <a:pt x="21" y="14"/>
                    <a:pt x="20" y="9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0" y="7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57350" y="2816225"/>
              <a:ext cx="46037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0050" y="3797300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7" y="19"/>
                    <a:pt x="26" y="13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6000" y="3038475"/>
              <a:ext cx="619125" cy="536575"/>
            </a:xfrm>
            <a:custGeom>
              <a:avLst/>
              <a:gdLst>
                <a:gd name="T0" fmla="*/ 17 w 368"/>
                <a:gd name="T1" fmla="*/ 205 h 365"/>
                <a:gd name="T2" fmla="*/ 207 w 368"/>
                <a:gd name="T3" fmla="*/ 347 h 365"/>
                <a:gd name="T4" fmla="*/ 343 w 368"/>
                <a:gd name="T5" fmla="*/ 161 h 365"/>
                <a:gd name="T6" fmla="*/ 151 w 368"/>
                <a:gd name="T7" fmla="*/ 7 h 365"/>
                <a:gd name="T8" fmla="*/ 17 w 368"/>
                <a:gd name="T9" fmla="*/ 20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" h="365">
                  <a:moveTo>
                    <a:pt x="17" y="205"/>
                  </a:moveTo>
                  <a:cubicBezTo>
                    <a:pt x="24" y="296"/>
                    <a:pt x="109" y="365"/>
                    <a:pt x="207" y="347"/>
                  </a:cubicBezTo>
                  <a:cubicBezTo>
                    <a:pt x="298" y="342"/>
                    <a:pt x="368" y="248"/>
                    <a:pt x="343" y="161"/>
                  </a:cubicBezTo>
                  <a:cubicBezTo>
                    <a:pt x="336" y="69"/>
                    <a:pt x="243" y="0"/>
                    <a:pt x="151" y="7"/>
                  </a:cubicBezTo>
                  <a:cubicBezTo>
                    <a:pt x="71" y="20"/>
                    <a:pt x="0" y="107"/>
                    <a:pt x="17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6313" y="3135313"/>
              <a:ext cx="258762" cy="290512"/>
            </a:xfrm>
            <a:custGeom>
              <a:avLst/>
              <a:gdLst>
                <a:gd name="T0" fmla="*/ 2 w 154"/>
                <a:gd name="T1" fmla="*/ 119 h 197"/>
                <a:gd name="T2" fmla="*/ 84 w 154"/>
                <a:gd name="T3" fmla="*/ 182 h 197"/>
                <a:gd name="T4" fmla="*/ 148 w 154"/>
                <a:gd name="T5" fmla="*/ 77 h 197"/>
                <a:gd name="T6" fmla="*/ 78 w 154"/>
                <a:gd name="T7" fmla="*/ 8 h 197"/>
                <a:gd name="T8" fmla="*/ 2 w 154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97">
                  <a:moveTo>
                    <a:pt x="2" y="119"/>
                  </a:moveTo>
                  <a:cubicBezTo>
                    <a:pt x="0" y="166"/>
                    <a:pt x="38" y="197"/>
                    <a:pt x="84" y="182"/>
                  </a:cubicBezTo>
                  <a:cubicBezTo>
                    <a:pt x="125" y="174"/>
                    <a:pt x="154" y="121"/>
                    <a:pt x="148" y="77"/>
                  </a:cubicBezTo>
                  <a:cubicBezTo>
                    <a:pt x="150" y="30"/>
                    <a:pt x="120" y="0"/>
                    <a:pt x="78" y="8"/>
                  </a:cubicBezTo>
                  <a:cubicBezTo>
                    <a:pt x="41" y="20"/>
                    <a:pt x="0" y="69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16050" y="3340100"/>
              <a:ext cx="417512" cy="292100"/>
            </a:xfrm>
            <a:custGeom>
              <a:avLst/>
              <a:gdLst>
                <a:gd name="T0" fmla="*/ 4 w 249"/>
                <a:gd name="T1" fmla="*/ 68 h 199"/>
                <a:gd name="T2" fmla="*/ 64 w 249"/>
                <a:gd name="T3" fmla="*/ 111 h 199"/>
                <a:gd name="T4" fmla="*/ 211 w 249"/>
                <a:gd name="T5" fmla="*/ 190 h 199"/>
                <a:gd name="T6" fmla="*/ 241 w 249"/>
                <a:gd name="T7" fmla="*/ 194 h 199"/>
                <a:gd name="T8" fmla="*/ 228 w 249"/>
                <a:gd name="T9" fmla="*/ 168 h 199"/>
                <a:gd name="T10" fmla="*/ 107 w 249"/>
                <a:gd name="T11" fmla="*/ 50 h 199"/>
                <a:gd name="T12" fmla="*/ 50 w 249"/>
                <a:gd name="T13" fmla="*/ 3 h 199"/>
                <a:gd name="T14" fmla="*/ 4 w 249"/>
                <a:gd name="T15" fmla="*/ 6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199">
                  <a:moveTo>
                    <a:pt x="4" y="68"/>
                  </a:moveTo>
                  <a:cubicBezTo>
                    <a:pt x="5" y="97"/>
                    <a:pt x="33" y="118"/>
                    <a:pt x="64" y="111"/>
                  </a:cubicBezTo>
                  <a:cubicBezTo>
                    <a:pt x="74" y="110"/>
                    <a:pt x="172" y="152"/>
                    <a:pt x="211" y="190"/>
                  </a:cubicBezTo>
                  <a:cubicBezTo>
                    <a:pt x="230" y="199"/>
                    <a:pt x="238" y="197"/>
                    <a:pt x="241" y="194"/>
                  </a:cubicBezTo>
                  <a:cubicBezTo>
                    <a:pt x="244" y="190"/>
                    <a:pt x="249" y="190"/>
                    <a:pt x="228" y="168"/>
                  </a:cubicBezTo>
                  <a:cubicBezTo>
                    <a:pt x="174" y="143"/>
                    <a:pt x="109" y="59"/>
                    <a:pt x="107" y="50"/>
                  </a:cubicBezTo>
                  <a:cubicBezTo>
                    <a:pt x="106" y="21"/>
                    <a:pt x="79" y="0"/>
                    <a:pt x="50" y="3"/>
                  </a:cubicBezTo>
                  <a:cubicBezTo>
                    <a:pt x="26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9950" y="2843213"/>
              <a:ext cx="250825" cy="455612"/>
            </a:xfrm>
            <a:custGeom>
              <a:avLst/>
              <a:gdLst>
                <a:gd name="T0" fmla="*/ 145 w 149"/>
                <a:gd name="T1" fmla="*/ 283 h 311"/>
                <a:gd name="T2" fmla="*/ 112 w 149"/>
                <a:gd name="T3" fmla="*/ 205 h 311"/>
                <a:gd name="T4" fmla="*/ 25 w 149"/>
                <a:gd name="T5" fmla="*/ 31 h 311"/>
                <a:gd name="T6" fmla="*/ 6 w 149"/>
                <a:gd name="T7" fmla="*/ 4 h 311"/>
                <a:gd name="T8" fmla="*/ 11 w 149"/>
                <a:gd name="T9" fmla="*/ 33 h 311"/>
                <a:gd name="T10" fmla="*/ 74 w 149"/>
                <a:gd name="T11" fmla="*/ 216 h 311"/>
                <a:gd name="T12" fmla="*/ 105 w 149"/>
                <a:gd name="T13" fmla="*/ 296 h 311"/>
                <a:gd name="T14" fmla="*/ 145 w 149"/>
                <a:gd name="T15" fmla="*/ 283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311">
                  <a:moveTo>
                    <a:pt x="145" y="283"/>
                  </a:moveTo>
                  <a:cubicBezTo>
                    <a:pt x="149" y="261"/>
                    <a:pt x="134" y="224"/>
                    <a:pt x="112" y="205"/>
                  </a:cubicBezTo>
                  <a:cubicBezTo>
                    <a:pt x="105" y="198"/>
                    <a:pt x="46" y="90"/>
                    <a:pt x="25" y="31"/>
                  </a:cubicBezTo>
                  <a:cubicBezTo>
                    <a:pt x="14" y="9"/>
                    <a:pt x="8" y="3"/>
                    <a:pt x="6" y="4"/>
                  </a:cubicBezTo>
                  <a:cubicBezTo>
                    <a:pt x="3" y="5"/>
                    <a:pt x="0" y="0"/>
                    <a:pt x="11" y="33"/>
                  </a:cubicBezTo>
                  <a:cubicBezTo>
                    <a:pt x="43" y="95"/>
                    <a:pt x="74" y="208"/>
                    <a:pt x="74" y="216"/>
                  </a:cubicBezTo>
                  <a:cubicBezTo>
                    <a:pt x="70" y="238"/>
                    <a:pt x="86" y="276"/>
                    <a:pt x="105" y="296"/>
                  </a:cubicBezTo>
                  <a:cubicBezTo>
                    <a:pt x="122" y="311"/>
                    <a:pt x="144" y="310"/>
                    <a:pt x="145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1738" y="2998788"/>
              <a:ext cx="177800" cy="176212"/>
            </a:xfrm>
            <a:custGeom>
              <a:avLst/>
              <a:gdLst>
                <a:gd name="T0" fmla="*/ 4 w 106"/>
                <a:gd name="T1" fmla="*/ 68 h 119"/>
                <a:gd name="T2" fmla="*/ 55 w 106"/>
                <a:gd name="T3" fmla="*/ 112 h 119"/>
                <a:gd name="T4" fmla="*/ 99 w 106"/>
                <a:gd name="T5" fmla="*/ 50 h 119"/>
                <a:gd name="T6" fmla="*/ 42 w 106"/>
                <a:gd name="T7" fmla="*/ 3 h 119"/>
                <a:gd name="T8" fmla="*/ 4 w 106"/>
                <a:gd name="T9" fmla="*/ 6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9">
                  <a:moveTo>
                    <a:pt x="4" y="68"/>
                  </a:moveTo>
                  <a:cubicBezTo>
                    <a:pt x="5" y="98"/>
                    <a:pt x="25" y="119"/>
                    <a:pt x="55" y="112"/>
                  </a:cubicBezTo>
                  <a:cubicBezTo>
                    <a:pt x="83" y="109"/>
                    <a:pt x="106" y="78"/>
                    <a:pt x="99" y="50"/>
                  </a:cubicBezTo>
                  <a:cubicBezTo>
                    <a:pt x="98" y="21"/>
                    <a:pt x="70" y="0"/>
                    <a:pt x="42" y="3"/>
                  </a:cubicBezTo>
                  <a:cubicBezTo>
                    <a:pt x="17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2225" y="2784475"/>
              <a:ext cx="130175" cy="120650"/>
            </a:xfrm>
            <a:custGeom>
              <a:avLst/>
              <a:gdLst>
                <a:gd name="T0" fmla="*/ 10 w 78"/>
                <a:gd name="T1" fmla="*/ 60 h 83"/>
                <a:gd name="T2" fmla="*/ 56 w 78"/>
                <a:gd name="T3" fmla="*/ 71 h 83"/>
                <a:gd name="T4" fmla="*/ 67 w 78"/>
                <a:gd name="T5" fmla="*/ 23 h 83"/>
                <a:gd name="T6" fmla="*/ 21 w 78"/>
                <a:gd name="T7" fmla="*/ 9 h 83"/>
                <a:gd name="T8" fmla="*/ 10 w 78"/>
                <a:gd name="T9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83">
                  <a:moveTo>
                    <a:pt x="10" y="60"/>
                  </a:moveTo>
                  <a:cubicBezTo>
                    <a:pt x="18" y="78"/>
                    <a:pt x="40" y="83"/>
                    <a:pt x="56" y="71"/>
                  </a:cubicBezTo>
                  <a:cubicBezTo>
                    <a:pt x="72" y="62"/>
                    <a:pt x="78" y="38"/>
                    <a:pt x="67" y="23"/>
                  </a:cubicBezTo>
                  <a:cubicBezTo>
                    <a:pt x="59" y="6"/>
                    <a:pt x="37" y="0"/>
                    <a:pt x="21" y="9"/>
                  </a:cubicBezTo>
                  <a:cubicBezTo>
                    <a:pt x="7" y="19"/>
                    <a:pt x="0" y="42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5738" y="2844800"/>
              <a:ext cx="96837" cy="88900"/>
            </a:xfrm>
            <a:custGeom>
              <a:avLst/>
              <a:gdLst>
                <a:gd name="T0" fmla="*/ 2 w 57"/>
                <a:gd name="T1" fmla="*/ 35 h 60"/>
                <a:gd name="T2" fmla="*/ 32 w 57"/>
                <a:gd name="T3" fmla="*/ 57 h 60"/>
                <a:gd name="T4" fmla="*/ 54 w 57"/>
                <a:gd name="T5" fmla="*/ 26 h 60"/>
                <a:gd name="T6" fmla="*/ 25 w 57"/>
                <a:gd name="T7" fmla="*/ 2 h 60"/>
                <a:gd name="T8" fmla="*/ 2 w 57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0">
                  <a:moveTo>
                    <a:pt x="2" y="35"/>
                  </a:moveTo>
                  <a:cubicBezTo>
                    <a:pt x="2" y="50"/>
                    <a:pt x="16" y="60"/>
                    <a:pt x="32" y="57"/>
                  </a:cubicBezTo>
                  <a:cubicBezTo>
                    <a:pt x="46" y="55"/>
                    <a:pt x="57" y="40"/>
                    <a:pt x="54" y="26"/>
                  </a:cubicBezTo>
                  <a:cubicBezTo>
                    <a:pt x="53" y="11"/>
                    <a:pt x="39" y="0"/>
                    <a:pt x="25" y="2"/>
                  </a:cubicBezTo>
                  <a:cubicBezTo>
                    <a:pt x="12" y="4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7363" y="3570288"/>
              <a:ext cx="182562" cy="168275"/>
            </a:xfrm>
            <a:custGeom>
              <a:avLst/>
              <a:gdLst>
                <a:gd name="T0" fmla="*/ 3 w 109"/>
                <a:gd name="T1" fmla="*/ 16 h 114"/>
                <a:gd name="T2" fmla="*/ 16 w 109"/>
                <a:gd name="T3" fmla="*/ 72 h 114"/>
                <a:gd name="T4" fmla="*/ 66 w 109"/>
                <a:gd name="T5" fmla="*/ 108 h 114"/>
                <a:gd name="T6" fmla="*/ 103 w 109"/>
                <a:gd name="T7" fmla="*/ 57 h 114"/>
                <a:gd name="T8" fmla="*/ 55 w 109"/>
                <a:gd name="T9" fmla="*/ 17 h 114"/>
                <a:gd name="T10" fmla="*/ 3 w 109"/>
                <a:gd name="T11" fmla="*/ 1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14">
                  <a:moveTo>
                    <a:pt x="3" y="16"/>
                  </a:moveTo>
                  <a:cubicBezTo>
                    <a:pt x="0" y="23"/>
                    <a:pt x="15" y="63"/>
                    <a:pt x="16" y="72"/>
                  </a:cubicBezTo>
                  <a:cubicBezTo>
                    <a:pt x="17" y="97"/>
                    <a:pt x="40" y="114"/>
                    <a:pt x="66" y="108"/>
                  </a:cubicBezTo>
                  <a:cubicBezTo>
                    <a:pt x="90" y="106"/>
                    <a:pt x="109" y="80"/>
                    <a:pt x="103" y="57"/>
                  </a:cubicBezTo>
                  <a:cubicBezTo>
                    <a:pt x="103" y="32"/>
                    <a:pt x="79" y="14"/>
                    <a:pt x="55" y="17"/>
                  </a:cubicBezTo>
                  <a:cubicBezTo>
                    <a:pt x="41" y="20"/>
                    <a:pt x="10" y="0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5538" y="2913063"/>
              <a:ext cx="76200" cy="68262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3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3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9588" y="3311525"/>
              <a:ext cx="95250" cy="68262"/>
            </a:xfrm>
            <a:custGeom>
              <a:avLst/>
              <a:gdLst>
                <a:gd name="T0" fmla="*/ 1 w 57"/>
                <a:gd name="T1" fmla="*/ 25 h 47"/>
                <a:gd name="T2" fmla="*/ 32 w 57"/>
                <a:gd name="T3" fmla="*/ 46 h 47"/>
                <a:gd name="T4" fmla="*/ 55 w 57"/>
                <a:gd name="T5" fmla="*/ 24 h 47"/>
                <a:gd name="T6" fmla="*/ 35 w 57"/>
                <a:gd name="T7" fmla="*/ 0 h 47"/>
                <a:gd name="T8" fmla="*/ 1 w 57"/>
                <a:gd name="T9" fmla="*/ 2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47">
                  <a:moveTo>
                    <a:pt x="1" y="25"/>
                  </a:moveTo>
                  <a:cubicBezTo>
                    <a:pt x="0" y="38"/>
                    <a:pt x="19" y="47"/>
                    <a:pt x="32" y="46"/>
                  </a:cubicBezTo>
                  <a:cubicBezTo>
                    <a:pt x="44" y="47"/>
                    <a:pt x="56" y="36"/>
                    <a:pt x="55" y="24"/>
                  </a:cubicBezTo>
                  <a:cubicBezTo>
                    <a:pt x="57" y="12"/>
                    <a:pt x="47" y="1"/>
                    <a:pt x="35" y="0"/>
                  </a:cubicBezTo>
                  <a:cubicBezTo>
                    <a:pt x="25" y="0"/>
                    <a:pt x="2" y="12"/>
                    <a:pt x="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4475" y="2927350"/>
              <a:ext cx="523875" cy="309562"/>
            </a:xfrm>
            <a:custGeom>
              <a:avLst/>
              <a:gdLst>
                <a:gd name="T0" fmla="*/ 34 w 312"/>
                <a:gd name="T1" fmla="*/ 204 h 211"/>
                <a:gd name="T2" fmla="*/ 196 w 312"/>
                <a:gd name="T3" fmla="*/ 133 h 211"/>
                <a:gd name="T4" fmla="*/ 260 w 312"/>
                <a:gd name="T5" fmla="*/ 136 h 211"/>
                <a:gd name="T6" fmla="*/ 302 w 312"/>
                <a:gd name="T7" fmla="*/ 60 h 211"/>
                <a:gd name="T8" fmla="*/ 232 w 312"/>
                <a:gd name="T9" fmla="*/ 10 h 211"/>
                <a:gd name="T10" fmla="*/ 184 w 312"/>
                <a:gd name="T11" fmla="*/ 43 h 211"/>
                <a:gd name="T12" fmla="*/ 16 w 312"/>
                <a:gd name="T13" fmla="*/ 164 h 211"/>
                <a:gd name="T14" fmla="*/ 7 w 312"/>
                <a:gd name="T15" fmla="*/ 190 h 211"/>
                <a:gd name="T16" fmla="*/ 34 w 312"/>
                <a:gd name="T17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211">
                  <a:moveTo>
                    <a:pt x="34" y="204"/>
                  </a:moveTo>
                  <a:cubicBezTo>
                    <a:pt x="81" y="159"/>
                    <a:pt x="185" y="125"/>
                    <a:pt x="196" y="133"/>
                  </a:cubicBezTo>
                  <a:cubicBezTo>
                    <a:pt x="211" y="143"/>
                    <a:pt x="241" y="139"/>
                    <a:pt x="260" y="136"/>
                  </a:cubicBezTo>
                  <a:cubicBezTo>
                    <a:pt x="296" y="133"/>
                    <a:pt x="312" y="97"/>
                    <a:pt x="302" y="60"/>
                  </a:cubicBezTo>
                  <a:cubicBezTo>
                    <a:pt x="297" y="26"/>
                    <a:pt x="266" y="0"/>
                    <a:pt x="232" y="10"/>
                  </a:cubicBezTo>
                  <a:cubicBezTo>
                    <a:pt x="210" y="11"/>
                    <a:pt x="193" y="25"/>
                    <a:pt x="184" y="43"/>
                  </a:cubicBezTo>
                  <a:cubicBezTo>
                    <a:pt x="179" y="52"/>
                    <a:pt x="92" y="149"/>
                    <a:pt x="16" y="164"/>
                  </a:cubicBezTo>
                  <a:cubicBezTo>
                    <a:pt x="0" y="177"/>
                    <a:pt x="6" y="187"/>
                    <a:pt x="7" y="190"/>
                  </a:cubicBezTo>
                  <a:cubicBezTo>
                    <a:pt x="8" y="194"/>
                    <a:pt x="15" y="211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450" y="3208338"/>
              <a:ext cx="561975" cy="215900"/>
            </a:xfrm>
            <a:custGeom>
              <a:avLst/>
              <a:gdLst>
                <a:gd name="T0" fmla="*/ 20 w 335"/>
                <a:gd name="T1" fmla="*/ 87 h 147"/>
                <a:gd name="T2" fmla="*/ 197 w 335"/>
                <a:gd name="T3" fmla="*/ 100 h 147"/>
                <a:gd name="T4" fmla="*/ 252 w 335"/>
                <a:gd name="T5" fmla="*/ 133 h 147"/>
                <a:gd name="T6" fmla="*/ 323 w 335"/>
                <a:gd name="T7" fmla="*/ 90 h 147"/>
                <a:gd name="T8" fmla="*/ 286 w 335"/>
                <a:gd name="T9" fmla="*/ 9 h 147"/>
                <a:gd name="T10" fmla="*/ 227 w 335"/>
                <a:gd name="T11" fmla="*/ 15 h 147"/>
                <a:gd name="T12" fmla="*/ 23 w 335"/>
                <a:gd name="T13" fmla="*/ 43 h 147"/>
                <a:gd name="T14" fmla="*/ 3 w 335"/>
                <a:gd name="T15" fmla="*/ 63 h 147"/>
                <a:gd name="T16" fmla="*/ 20 w 335"/>
                <a:gd name="T17" fmla="*/ 8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147">
                  <a:moveTo>
                    <a:pt x="20" y="87"/>
                  </a:moveTo>
                  <a:cubicBezTo>
                    <a:pt x="83" y="70"/>
                    <a:pt x="190" y="88"/>
                    <a:pt x="197" y="100"/>
                  </a:cubicBezTo>
                  <a:cubicBezTo>
                    <a:pt x="205" y="117"/>
                    <a:pt x="233" y="127"/>
                    <a:pt x="252" y="133"/>
                  </a:cubicBezTo>
                  <a:cubicBezTo>
                    <a:pt x="285" y="147"/>
                    <a:pt x="315" y="127"/>
                    <a:pt x="323" y="90"/>
                  </a:cubicBezTo>
                  <a:cubicBezTo>
                    <a:pt x="335" y="57"/>
                    <a:pt x="320" y="16"/>
                    <a:pt x="286" y="9"/>
                  </a:cubicBezTo>
                  <a:cubicBezTo>
                    <a:pt x="266" y="0"/>
                    <a:pt x="244" y="4"/>
                    <a:pt x="227" y="15"/>
                  </a:cubicBezTo>
                  <a:cubicBezTo>
                    <a:pt x="219" y="21"/>
                    <a:pt x="97" y="66"/>
                    <a:pt x="23" y="43"/>
                  </a:cubicBezTo>
                  <a:cubicBezTo>
                    <a:pt x="3" y="48"/>
                    <a:pt x="4" y="60"/>
                    <a:pt x="3" y="63"/>
                  </a:cubicBezTo>
                  <a:cubicBezTo>
                    <a:pt x="2" y="67"/>
                    <a:pt x="0" y="84"/>
                    <a:pt x="2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09688" y="2868613"/>
              <a:ext cx="193675" cy="290512"/>
            </a:xfrm>
            <a:custGeom>
              <a:avLst/>
              <a:gdLst>
                <a:gd name="T0" fmla="*/ 92 w 115"/>
                <a:gd name="T1" fmla="*/ 10 h 198"/>
                <a:gd name="T2" fmla="*/ 43 w 115"/>
                <a:gd name="T3" fmla="*/ 104 h 198"/>
                <a:gd name="T4" fmla="*/ 15 w 115"/>
                <a:gd name="T5" fmla="*/ 124 h 198"/>
                <a:gd name="T6" fmla="*/ 16 w 115"/>
                <a:gd name="T7" fmla="*/ 182 h 198"/>
                <a:gd name="T8" fmla="*/ 66 w 115"/>
                <a:gd name="T9" fmla="*/ 182 h 198"/>
                <a:gd name="T10" fmla="*/ 77 w 115"/>
                <a:gd name="T11" fmla="*/ 147 h 198"/>
                <a:gd name="T12" fmla="*/ 112 w 115"/>
                <a:gd name="T13" fmla="*/ 25 h 198"/>
                <a:gd name="T14" fmla="*/ 108 w 115"/>
                <a:gd name="T15" fmla="*/ 8 h 198"/>
                <a:gd name="T16" fmla="*/ 92 w 115"/>
                <a:gd name="T17" fmla="*/ 1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98">
                  <a:moveTo>
                    <a:pt x="92" y="10"/>
                  </a:moveTo>
                  <a:cubicBezTo>
                    <a:pt x="86" y="50"/>
                    <a:pt x="51" y="104"/>
                    <a:pt x="43" y="104"/>
                  </a:cubicBezTo>
                  <a:cubicBezTo>
                    <a:pt x="34" y="104"/>
                    <a:pt x="22" y="116"/>
                    <a:pt x="15" y="124"/>
                  </a:cubicBezTo>
                  <a:cubicBezTo>
                    <a:pt x="0" y="138"/>
                    <a:pt x="0" y="166"/>
                    <a:pt x="16" y="182"/>
                  </a:cubicBezTo>
                  <a:cubicBezTo>
                    <a:pt x="29" y="198"/>
                    <a:pt x="54" y="198"/>
                    <a:pt x="66" y="182"/>
                  </a:cubicBezTo>
                  <a:cubicBezTo>
                    <a:pt x="75" y="173"/>
                    <a:pt x="78" y="160"/>
                    <a:pt x="77" y="147"/>
                  </a:cubicBezTo>
                  <a:cubicBezTo>
                    <a:pt x="76" y="141"/>
                    <a:pt x="84" y="59"/>
                    <a:pt x="112" y="25"/>
                  </a:cubicBezTo>
                  <a:cubicBezTo>
                    <a:pt x="115" y="12"/>
                    <a:pt x="109" y="10"/>
                    <a:pt x="108" y="8"/>
                  </a:cubicBezTo>
                  <a:cubicBezTo>
                    <a:pt x="106" y="6"/>
                    <a:pt x="98" y="0"/>
                    <a:pt x="9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7750" y="3382963"/>
              <a:ext cx="185737" cy="411162"/>
            </a:xfrm>
            <a:custGeom>
              <a:avLst/>
              <a:gdLst>
                <a:gd name="T0" fmla="*/ 35 w 110"/>
                <a:gd name="T1" fmla="*/ 263 h 280"/>
                <a:gd name="T2" fmla="*/ 68 w 110"/>
                <a:gd name="T3" fmla="*/ 149 h 280"/>
                <a:gd name="T4" fmla="*/ 101 w 110"/>
                <a:gd name="T5" fmla="*/ 109 h 280"/>
                <a:gd name="T6" fmla="*/ 79 w 110"/>
                <a:gd name="T7" fmla="*/ 22 h 280"/>
                <a:gd name="T8" fmla="*/ 10 w 110"/>
                <a:gd name="T9" fmla="*/ 35 h 280"/>
                <a:gd name="T10" fmla="*/ 7 w 110"/>
                <a:gd name="T11" fmla="*/ 91 h 280"/>
                <a:gd name="T12" fmla="*/ 17 w 110"/>
                <a:gd name="T13" fmla="*/ 244 h 280"/>
                <a:gd name="T14" fmla="*/ 18 w 110"/>
                <a:gd name="T15" fmla="*/ 276 h 280"/>
                <a:gd name="T16" fmla="*/ 35 w 110"/>
                <a:gd name="T17" fmla="*/ 26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280">
                  <a:moveTo>
                    <a:pt x="35" y="263"/>
                  </a:moveTo>
                  <a:cubicBezTo>
                    <a:pt x="37" y="199"/>
                    <a:pt x="47" y="150"/>
                    <a:pt x="68" y="149"/>
                  </a:cubicBezTo>
                  <a:cubicBezTo>
                    <a:pt x="82" y="146"/>
                    <a:pt x="94" y="124"/>
                    <a:pt x="101" y="109"/>
                  </a:cubicBezTo>
                  <a:cubicBezTo>
                    <a:pt x="110" y="94"/>
                    <a:pt x="92" y="31"/>
                    <a:pt x="79" y="22"/>
                  </a:cubicBezTo>
                  <a:cubicBezTo>
                    <a:pt x="56" y="0"/>
                    <a:pt x="21" y="6"/>
                    <a:pt x="10" y="35"/>
                  </a:cubicBezTo>
                  <a:cubicBezTo>
                    <a:pt x="1" y="51"/>
                    <a:pt x="0" y="72"/>
                    <a:pt x="7" y="91"/>
                  </a:cubicBezTo>
                  <a:cubicBezTo>
                    <a:pt x="10" y="101"/>
                    <a:pt x="33" y="187"/>
                    <a:pt x="17" y="244"/>
                  </a:cubicBezTo>
                  <a:cubicBezTo>
                    <a:pt x="8" y="270"/>
                    <a:pt x="15" y="274"/>
                    <a:pt x="18" y="276"/>
                  </a:cubicBezTo>
                  <a:cubicBezTo>
                    <a:pt x="21" y="278"/>
                    <a:pt x="34" y="280"/>
                    <a:pt x="35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33463" y="3795713"/>
              <a:ext cx="82550" cy="82550"/>
            </a:xfrm>
            <a:custGeom>
              <a:avLst/>
              <a:gdLst>
                <a:gd name="T0" fmla="*/ 5 w 49"/>
                <a:gd name="T1" fmla="*/ 38 h 57"/>
                <a:gd name="T2" fmla="*/ 35 w 49"/>
                <a:gd name="T3" fmla="*/ 52 h 57"/>
                <a:gd name="T4" fmla="*/ 46 w 49"/>
                <a:gd name="T5" fmla="*/ 19 h 57"/>
                <a:gd name="T6" fmla="*/ 22 w 49"/>
                <a:gd name="T7" fmla="*/ 4 h 57"/>
                <a:gd name="T8" fmla="*/ 5 w 49"/>
                <a:gd name="T9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7">
                  <a:moveTo>
                    <a:pt x="5" y="38"/>
                  </a:moveTo>
                  <a:cubicBezTo>
                    <a:pt x="8" y="51"/>
                    <a:pt x="22" y="57"/>
                    <a:pt x="35" y="52"/>
                  </a:cubicBezTo>
                  <a:cubicBezTo>
                    <a:pt x="47" y="48"/>
                    <a:pt x="49" y="30"/>
                    <a:pt x="46" y="19"/>
                  </a:cubicBezTo>
                  <a:cubicBezTo>
                    <a:pt x="42" y="6"/>
                    <a:pt x="34" y="0"/>
                    <a:pt x="22" y="4"/>
                  </a:cubicBezTo>
                  <a:cubicBezTo>
                    <a:pt x="12" y="9"/>
                    <a:pt x="0" y="25"/>
                    <a:pt x="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9313" y="2801938"/>
              <a:ext cx="90487" cy="119062"/>
            </a:xfrm>
            <a:custGeom>
              <a:avLst/>
              <a:gdLst>
                <a:gd name="T0" fmla="*/ 0 w 54"/>
                <a:gd name="T1" fmla="*/ 27 h 82"/>
                <a:gd name="T2" fmla="*/ 39 w 54"/>
                <a:gd name="T3" fmla="*/ 80 h 82"/>
                <a:gd name="T4" fmla="*/ 50 w 54"/>
                <a:gd name="T5" fmla="*/ 33 h 82"/>
                <a:gd name="T6" fmla="*/ 14 w 54"/>
                <a:gd name="T7" fmla="*/ 1 h 82"/>
                <a:gd name="T8" fmla="*/ 0 w 54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2">
                  <a:moveTo>
                    <a:pt x="0" y="27"/>
                  </a:moveTo>
                  <a:cubicBezTo>
                    <a:pt x="0" y="40"/>
                    <a:pt x="28" y="79"/>
                    <a:pt x="39" y="80"/>
                  </a:cubicBezTo>
                  <a:cubicBezTo>
                    <a:pt x="49" y="82"/>
                    <a:pt x="54" y="60"/>
                    <a:pt x="50" y="33"/>
                  </a:cubicBezTo>
                  <a:cubicBezTo>
                    <a:pt x="42" y="3"/>
                    <a:pt x="24" y="3"/>
                    <a:pt x="14" y="1"/>
                  </a:cubicBezTo>
                  <a:cubicBezTo>
                    <a:pt x="5" y="0"/>
                    <a:pt x="0" y="14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52575" y="3289300"/>
              <a:ext cx="239712" cy="93662"/>
            </a:xfrm>
            <a:custGeom>
              <a:avLst/>
              <a:gdLst>
                <a:gd name="T0" fmla="*/ 142 w 143"/>
                <a:gd name="T1" fmla="*/ 30 h 64"/>
                <a:gd name="T2" fmla="*/ 105 w 143"/>
                <a:gd name="T3" fmla="*/ 31 h 64"/>
                <a:gd name="T4" fmla="*/ 55 w 143"/>
                <a:gd name="T5" fmla="*/ 20 h 64"/>
                <a:gd name="T6" fmla="*/ 6 w 143"/>
                <a:gd name="T7" fmla="*/ 0 h 64"/>
                <a:gd name="T8" fmla="*/ 2 w 143"/>
                <a:gd name="T9" fmla="*/ 33 h 64"/>
                <a:gd name="T10" fmla="*/ 5 w 143"/>
                <a:gd name="T11" fmla="*/ 45 h 64"/>
                <a:gd name="T12" fmla="*/ 4 w 143"/>
                <a:gd name="T13" fmla="*/ 61 h 64"/>
                <a:gd name="T14" fmla="*/ 24 w 143"/>
                <a:gd name="T15" fmla="*/ 55 h 64"/>
                <a:gd name="T16" fmla="*/ 98 w 143"/>
                <a:gd name="T17" fmla="*/ 41 h 64"/>
                <a:gd name="T18" fmla="*/ 127 w 143"/>
                <a:gd name="T19" fmla="*/ 34 h 64"/>
                <a:gd name="T20" fmla="*/ 143 w 143"/>
                <a:gd name="T21" fmla="*/ 31 h 64"/>
                <a:gd name="T22" fmla="*/ 142 w 143"/>
                <a:gd name="T23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3" h="64">
                  <a:moveTo>
                    <a:pt x="142" y="30"/>
                  </a:moveTo>
                  <a:cubicBezTo>
                    <a:pt x="130" y="31"/>
                    <a:pt x="117" y="30"/>
                    <a:pt x="105" y="31"/>
                  </a:cubicBezTo>
                  <a:cubicBezTo>
                    <a:pt x="85" y="32"/>
                    <a:pt x="73" y="28"/>
                    <a:pt x="55" y="20"/>
                  </a:cubicBezTo>
                  <a:cubicBezTo>
                    <a:pt x="39" y="13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2" y="38"/>
                    <a:pt x="5" y="39"/>
                    <a:pt x="5" y="45"/>
                  </a:cubicBezTo>
                  <a:cubicBezTo>
                    <a:pt x="5" y="49"/>
                    <a:pt x="1" y="57"/>
                    <a:pt x="4" y="61"/>
                  </a:cubicBezTo>
                  <a:cubicBezTo>
                    <a:pt x="7" y="64"/>
                    <a:pt x="21" y="56"/>
                    <a:pt x="24" y="55"/>
                  </a:cubicBezTo>
                  <a:cubicBezTo>
                    <a:pt x="48" y="47"/>
                    <a:pt x="74" y="48"/>
                    <a:pt x="98" y="41"/>
                  </a:cubicBezTo>
                  <a:cubicBezTo>
                    <a:pt x="108" y="38"/>
                    <a:pt x="116" y="35"/>
                    <a:pt x="127" y="34"/>
                  </a:cubicBezTo>
                  <a:cubicBezTo>
                    <a:pt x="132" y="33"/>
                    <a:pt x="140" y="35"/>
                    <a:pt x="143" y="31"/>
                  </a:cubicBezTo>
                  <a:lnTo>
                    <a:pt x="14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0463" y="2770188"/>
              <a:ext cx="61912" cy="95250"/>
            </a:xfrm>
            <a:custGeom>
              <a:avLst/>
              <a:gdLst>
                <a:gd name="T0" fmla="*/ 36 w 37"/>
                <a:gd name="T1" fmla="*/ 60 h 65"/>
                <a:gd name="T2" fmla="*/ 34 w 37"/>
                <a:gd name="T3" fmla="*/ 26 h 65"/>
                <a:gd name="T4" fmla="*/ 19 w 37"/>
                <a:gd name="T5" fmla="*/ 1 h 65"/>
                <a:gd name="T6" fmla="*/ 1 w 37"/>
                <a:gd name="T7" fmla="*/ 23 h 65"/>
                <a:gd name="T8" fmla="*/ 15 w 37"/>
                <a:gd name="T9" fmla="*/ 46 h 65"/>
                <a:gd name="T10" fmla="*/ 30 w 37"/>
                <a:gd name="T11" fmla="*/ 65 h 65"/>
                <a:gd name="T12" fmla="*/ 36 w 37"/>
                <a:gd name="T13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5">
                  <a:moveTo>
                    <a:pt x="36" y="60"/>
                  </a:moveTo>
                  <a:cubicBezTo>
                    <a:pt x="37" y="58"/>
                    <a:pt x="34" y="29"/>
                    <a:pt x="34" y="26"/>
                  </a:cubicBezTo>
                  <a:cubicBezTo>
                    <a:pt x="35" y="4"/>
                    <a:pt x="28" y="2"/>
                    <a:pt x="19" y="1"/>
                  </a:cubicBezTo>
                  <a:cubicBezTo>
                    <a:pt x="11" y="0"/>
                    <a:pt x="0" y="15"/>
                    <a:pt x="1" y="23"/>
                  </a:cubicBezTo>
                  <a:cubicBezTo>
                    <a:pt x="1" y="28"/>
                    <a:pt x="4" y="33"/>
                    <a:pt x="15" y="46"/>
                  </a:cubicBezTo>
                  <a:cubicBezTo>
                    <a:pt x="22" y="53"/>
                    <a:pt x="28" y="65"/>
                    <a:pt x="30" y="65"/>
                  </a:cubicBezTo>
                  <a:cubicBezTo>
                    <a:pt x="35" y="65"/>
                    <a:pt x="33" y="64"/>
                    <a:pt x="36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4913" y="2838450"/>
              <a:ext cx="95250" cy="238125"/>
            </a:xfrm>
            <a:custGeom>
              <a:avLst/>
              <a:gdLst>
                <a:gd name="T0" fmla="*/ 0 w 57"/>
                <a:gd name="T1" fmla="*/ 14 h 163"/>
                <a:gd name="T2" fmla="*/ 8 w 57"/>
                <a:gd name="T3" fmla="*/ 82 h 163"/>
                <a:gd name="T4" fmla="*/ 6 w 57"/>
                <a:gd name="T5" fmla="*/ 141 h 163"/>
                <a:gd name="T6" fmla="*/ 14 w 57"/>
                <a:gd name="T7" fmla="*/ 160 h 163"/>
                <a:gd name="T8" fmla="*/ 37 w 57"/>
                <a:gd name="T9" fmla="*/ 161 h 163"/>
                <a:gd name="T10" fmla="*/ 45 w 57"/>
                <a:gd name="T11" fmla="*/ 158 h 163"/>
                <a:gd name="T12" fmla="*/ 56 w 57"/>
                <a:gd name="T13" fmla="*/ 158 h 163"/>
                <a:gd name="T14" fmla="*/ 48 w 57"/>
                <a:gd name="T15" fmla="*/ 144 h 163"/>
                <a:gd name="T16" fmla="*/ 26 w 57"/>
                <a:gd name="T17" fmla="*/ 95 h 163"/>
                <a:gd name="T18" fmla="*/ 17 w 57"/>
                <a:gd name="T19" fmla="*/ 61 h 163"/>
                <a:gd name="T20" fmla="*/ 7 w 57"/>
                <a:gd name="T21" fmla="*/ 0 h 163"/>
                <a:gd name="T22" fmla="*/ 0 w 57"/>
                <a:gd name="T23" fmla="*/ 1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163">
                  <a:moveTo>
                    <a:pt x="0" y="14"/>
                  </a:moveTo>
                  <a:cubicBezTo>
                    <a:pt x="3" y="22"/>
                    <a:pt x="2" y="41"/>
                    <a:pt x="8" y="82"/>
                  </a:cubicBezTo>
                  <a:cubicBezTo>
                    <a:pt x="10" y="96"/>
                    <a:pt x="8" y="128"/>
                    <a:pt x="6" y="141"/>
                  </a:cubicBezTo>
                  <a:cubicBezTo>
                    <a:pt x="4" y="153"/>
                    <a:pt x="20" y="149"/>
                    <a:pt x="14" y="160"/>
                  </a:cubicBezTo>
                  <a:cubicBezTo>
                    <a:pt x="21" y="160"/>
                    <a:pt x="31" y="163"/>
                    <a:pt x="37" y="161"/>
                  </a:cubicBezTo>
                  <a:cubicBezTo>
                    <a:pt x="41" y="160"/>
                    <a:pt x="41" y="158"/>
                    <a:pt x="45" y="158"/>
                  </a:cubicBezTo>
                  <a:cubicBezTo>
                    <a:pt x="47" y="157"/>
                    <a:pt x="54" y="160"/>
                    <a:pt x="56" y="158"/>
                  </a:cubicBezTo>
                  <a:cubicBezTo>
                    <a:pt x="57" y="155"/>
                    <a:pt x="50" y="146"/>
                    <a:pt x="48" y="144"/>
                  </a:cubicBezTo>
                  <a:cubicBezTo>
                    <a:pt x="38" y="128"/>
                    <a:pt x="34" y="111"/>
                    <a:pt x="26" y="95"/>
                  </a:cubicBezTo>
                  <a:cubicBezTo>
                    <a:pt x="19" y="80"/>
                    <a:pt x="19" y="68"/>
                    <a:pt x="17" y="61"/>
                  </a:cubicBezTo>
                  <a:cubicBezTo>
                    <a:pt x="15" y="57"/>
                    <a:pt x="11" y="3"/>
                    <a:pt x="7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82750" y="3321050"/>
              <a:ext cx="134937" cy="50800"/>
            </a:xfrm>
            <a:custGeom>
              <a:avLst/>
              <a:gdLst>
                <a:gd name="T0" fmla="*/ 1 w 80"/>
                <a:gd name="T1" fmla="*/ 19 h 35"/>
                <a:gd name="T2" fmla="*/ 22 w 80"/>
                <a:gd name="T3" fmla="*/ 18 h 35"/>
                <a:gd name="T4" fmla="*/ 49 w 80"/>
                <a:gd name="T5" fmla="*/ 24 h 35"/>
                <a:gd name="T6" fmla="*/ 77 w 80"/>
                <a:gd name="T7" fmla="*/ 35 h 35"/>
                <a:gd name="T8" fmla="*/ 79 w 80"/>
                <a:gd name="T9" fmla="*/ 17 h 35"/>
                <a:gd name="T10" fmla="*/ 77 w 80"/>
                <a:gd name="T11" fmla="*/ 10 h 35"/>
                <a:gd name="T12" fmla="*/ 78 w 80"/>
                <a:gd name="T13" fmla="*/ 2 h 35"/>
                <a:gd name="T14" fmla="*/ 66 w 80"/>
                <a:gd name="T15" fmla="*/ 5 h 35"/>
                <a:gd name="T16" fmla="*/ 26 w 80"/>
                <a:gd name="T17" fmla="*/ 12 h 35"/>
                <a:gd name="T18" fmla="*/ 10 w 80"/>
                <a:gd name="T19" fmla="*/ 16 h 35"/>
                <a:gd name="T20" fmla="*/ 0 w 80"/>
                <a:gd name="T21" fmla="*/ 18 h 35"/>
                <a:gd name="T22" fmla="*/ 1 w 80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35">
                  <a:moveTo>
                    <a:pt x="1" y="19"/>
                  </a:moveTo>
                  <a:cubicBezTo>
                    <a:pt x="8" y="18"/>
                    <a:pt x="15" y="18"/>
                    <a:pt x="22" y="18"/>
                  </a:cubicBezTo>
                  <a:cubicBezTo>
                    <a:pt x="33" y="18"/>
                    <a:pt x="39" y="20"/>
                    <a:pt x="49" y="24"/>
                  </a:cubicBezTo>
                  <a:cubicBezTo>
                    <a:pt x="58" y="28"/>
                    <a:pt x="69" y="28"/>
                    <a:pt x="77" y="35"/>
                  </a:cubicBezTo>
                  <a:cubicBezTo>
                    <a:pt x="77" y="29"/>
                    <a:pt x="80" y="22"/>
                    <a:pt x="79" y="17"/>
                  </a:cubicBezTo>
                  <a:cubicBezTo>
                    <a:pt x="78" y="14"/>
                    <a:pt x="77" y="14"/>
                    <a:pt x="77" y="10"/>
                  </a:cubicBezTo>
                  <a:cubicBezTo>
                    <a:pt x="77" y="8"/>
                    <a:pt x="79" y="3"/>
                    <a:pt x="78" y="2"/>
                  </a:cubicBezTo>
                  <a:cubicBezTo>
                    <a:pt x="76" y="0"/>
                    <a:pt x="68" y="4"/>
                    <a:pt x="66" y="5"/>
                  </a:cubicBezTo>
                  <a:cubicBezTo>
                    <a:pt x="53" y="9"/>
                    <a:pt x="39" y="9"/>
                    <a:pt x="26" y="12"/>
                  </a:cubicBezTo>
                  <a:cubicBezTo>
                    <a:pt x="20" y="14"/>
                    <a:pt x="15" y="16"/>
                    <a:pt x="10" y="16"/>
                  </a:cubicBezTo>
                  <a:cubicBezTo>
                    <a:pt x="7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5175" y="3589338"/>
              <a:ext cx="187325" cy="425450"/>
            </a:xfrm>
            <a:custGeom>
              <a:avLst/>
              <a:gdLst>
                <a:gd name="T0" fmla="*/ 21 w 111"/>
                <a:gd name="T1" fmla="*/ 17 h 289"/>
                <a:gd name="T2" fmla="*/ 28 w 111"/>
                <a:gd name="T3" fmla="*/ 154 h 289"/>
                <a:gd name="T4" fmla="*/ 8 w 111"/>
                <a:gd name="T5" fmla="*/ 210 h 289"/>
                <a:gd name="T6" fmla="*/ 48 w 111"/>
                <a:gd name="T7" fmla="*/ 283 h 289"/>
                <a:gd name="T8" fmla="*/ 106 w 111"/>
                <a:gd name="T9" fmla="*/ 238 h 289"/>
                <a:gd name="T10" fmla="*/ 96 w 111"/>
                <a:gd name="T11" fmla="*/ 169 h 289"/>
                <a:gd name="T12" fmla="*/ 55 w 111"/>
                <a:gd name="T13" fmla="*/ 16 h 289"/>
                <a:gd name="T14" fmla="*/ 38 w 111"/>
                <a:gd name="T15" fmla="*/ 2 h 289"/>
                <a:gd name="T16" fmla="*/ 21 w 111"/>
                <a:gd name="T17" fmla="*/ 1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89">
                  <a:moveTo>
                    <a:pt x="21" y="17"/>
                  </a:moveTo>
                  <a:cubicBezTo>
                    <a:pt x="41" y="64"/>
                    <a:pt x="37" y="130"/>
                    <a:pt x="28" y="154"/>
                  </a:cubicBezTo>
                  <a:cubicBezTo>
                    <a:pt x="18" y="176"/>
                    <a:pt x="11" y="195"/>
                    <a:pt x="8" y="210"/>
                  </a:cubicBezTo>
                  <a:cubicBezTo>
                    <a:pt x="0" y="237"/>
                    <a:pt x="19" y="280"/>
                    <a:pt x="48" y="283"/>
                  </a:cubicBezTo>
                  <a:cubicBezTo>
                    <a:pt x="74" y="289"/>
                    <a:pt x="104" y="265"/>
                    <a:pt x="106" y="238"/>
                  </a:cubicBezTo>
                  <a:cubicBezTo>
                    <a:pt x="111" y="222"/>
                    <a:pt x="107" y="181"/>
                    <a:pt x="96" y="169"/>
                  </a:cubicBezTo>
                  <a:cubicBezTo>
                    <a:pt x="91" y="164"/>
                    <a:pt x="45" y="74"/>
                    <a:pt x="55" y="16"/>
                  </a:cubicBezTo>
                  <a:cubicBezTo>
                    <a:pt x="50" y="0"/>
                    <a:pt x="41" y="2"/>
                    <a:pt x="38" y="2"/>
                  </a:cubicBezTo>
                  <a:cubicBezTo>
                    <a:pt x="35" y="2"/>
                    <a:pt x="21" y="2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46200" y="3048000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89088" y="2741613"/>
              <a:ext cx="47625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3 h 29"/>
                <a:gd name="T6" fmla="*/ 13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7"/>
                    <a:pt x="28" y="19"/>
                    <a:pt x="26" y="13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0413" y="3716338"/>
              <a:ext cx="46037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1563" y="2854325"/>
              <a:ext cx="128587" cy="119062"/>
            </a:xfrm>
            <a:custGeom>
              <a:avLst/>
              <a:gdLst>
                <a:gd name="T0" fmla="*/ 2 w 77"/>
                <a:gd name="T1" fmla="*/ 47 h 81"/>
                <a:gd name="T2" fmla="*/ 43 w 77"/>
                <a:gd name="T3" fmla="*/ 76 h 81"/>
                <a:gd name="T4" fmla="*/ 72 w 77"/>
                <a:gd name="T5" fmla="*/ 34 h 81"/>
                <a:gd name="T6" fmla="*/ 34 w 77"/>
                <a:gd name="T7" fmla="*/ 2 h 81"/>
                <a:gd name="T8" fmla="*/ 2 w 77"/>
                <a:gd name="T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1">
                  <a:moveTo>
                    <a:pt x="2" y="47"/>
                  </a:moveTo>
                  <a:cubicBezTo>
                    <a:pt x="3" y="66"/>
                    <a:pt x="22" y="81"/>
                    <a:pt x="43" y="76"/>
                  </a:cubicBezTo>
                  <a:cubicBezTo>
                    <a:pt x="62" y="74"/>
                    <a:pt x="77" y="53"/>
                    <a:pt x="72" y="34"/>
                  </a:cubicBezTo>
                  <a:cubicBezTo>
                    <a:pt x="72" y="14"/>
                    <a:pt x="53" y="0"/>
                    <a:pt x="34" y="2"/>
                  </a:cubicBezTo>
                  <a:cubicBezTo>
                    <a:pt x="17" y="6"/>
                    <a:pt x="0" y="25"/>
                    <a:pt x="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1088" y="3773488"/>
              <a:ext cx="46037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0850" y="3043238"/>
              <a:ext cx="615950" cy="534987"/>
            </a:xfrm>
            <a:custGeom>
              <a:avLst/>
              <a:gdLst>
                <a:gd name="T0" fmla="*/ 17 w 367"/>
                <a:gd name="T1" fmla="*/ 204 h 364"/>
                <a:gd name="T2" fmla="*/ 207 w 367"/>
                <a:gd name="T3" fmla="*/ 346 h 364"/>
                <a:gd name="T4" fmla="*/ 342 w 367"/>
                <a:gd name="T5" fmla="*/ 160 h 364"/>
                <a:gd name="T6" fmla="*/ 159 w 367"/>
                <a:gd name="T7" fmla="*/ 6 h 364"/>
                <a:gd name="T8" fmla="*/ 17 w 367"/>
                <a:gd name="T9" fmla="*/ 20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364">
                  <a:moveTo>
                    <a:pt x="17" y="204"/>
                  </a:moveTo>
                  <a:cubicBezTo>
                    <a:pt x="23" y="296"/>
                    <a:pt x="108" y="364"/>
                    <a:pt x="207" y="346"/>
                  </a:cubicBezTo>
                  <a:cubicBezTo>
                    <a:pt x="298" y="341"/>
                    <a:pt x="367" y="247"/>
                    <a:pt x="342" y="160"/>
                  </a:cubicBezTo>
                  <a:cubicBezTo>
                    <a:pt x="336" y="68"/>
                    <a:pt x="251" y="0"/>
                    <a:pt x="159" y="6"/>
                  </a:cubicBezTo>
                  <a:cubicBezTo>
                    <a:pt x="78" y="20"/>
                    <a:pt x="0" y="106"/>
                    <a:pt x="17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9575" y="3138488"/>
              <a:ext cx="269875" cy="290512"/>
            </a:xfrm>
            <a:custGeom>
              <a:avLst/>
              <a:gdLst>
                <a:gd name="T0" fmla="*/ 2 w 161"/>
                <a:gd name="T1" fmla="*/ 119 h 197"/>
                <a:gd name="T2" fmla="*/ 83 w 161"/>
                <a:gd name="T3" fmla="*/ 182 h 197"/>
                <a:gd name="T4" fmla="*/ 155 w 161"/>
                <a:gd name="T5" fmla="*/ 78 h 197"/>
                <a:gd name="T6" fmla="*/ 77 w 161"/>
                <a:gd name="T7" fmla="*/ 9 h 197"/>
                <a:gd name="T8" fmla="*/ 2 w 161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97">
                  <a:moveTo>
                    <a:pt x="2" y="119"/>
                  </a:moveTo>
                  <a:cubicBezTo>
                    <a:pt x="0" y="167"/>
                    <a:pt x="38" y="197"/>
                    <a:pt x="83" y="182"/>
                  </a:cubicBezTo>
                  <a:cubicBezTo>
                    <a:pt x="125" y="174"/>
                    <a:pt x="161" y="121"/>
                    <a:pt x="155" y="78"/>
                  </a:cubicBezTo>
                  <a:cubicBezTo>
                    <a:pt x="157" y="30"/>
                    <a:pt x="119" y="0"/>
                    <a:pt x="77" y="9"/>
                  </a:cubicBezTo>
                  <a:cubicBezTo>
                    <a:pt x="40" y="20"/>
                    <a:pt x="0" y="70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1425" y="3216275"/>
              <a:ext cx="185737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1075" y="3406775"/>
              <a:ext cx="373062" cy="376237"/>
            </a:xfrm>
            <a:custGeom>
              <a:avLst/>
              <a:gdLst>
                <a:gd name="T0" fmla="*/ 8 w 222"/>
                <a:gd name="T1" fmla="*/ 51 h 257"/>
                <a:gd name="T2" fmla="*/ 51 w 222"/>
                <a:gd name="T3" fmla="*/ 110 h 257"/>
                <a:gd name="T4" fmla="*/ 167 w 222"/>
                <a:gd name="T5" fmla="*/ 230 h 257"/>
                <a:gd name="T6" fmla="*/ 200 w 222"/>
                <a:gd name="T7" fmla="*/ 254 h 257"/>
                <a:gd name="T8" fmla="*/ 190 w 222"/>
                <a:gd name="T9" fmla="*/ 215 h 257"/>
                <a:gd name="T10" fmla="*/ 142 w 222"/>
                <a:gd name="T11" fmla="*/ 118 h 257"/>
                <a:gd name="T12" fmla="*/ 72 w 222"/>
                <a:gd name="T13" fmla="*/ 3 h 257"/>
                <a:gd name="T14" fmla="*/ 8 w 222"/>
                <a:gd name="T15" fmla="*/ 5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" h="257">
                  <a:moveTo>
                    <a:pt x="8" y="51"/>
                  </a:moveTo>
                  <a:cubicBezTo>
                    <a:pt x="0" y="79"/>
                    <a:pt x="20" y="107"/>
                    <a:pt x="51" y="110"/>
                  </a:cubicBezTo>
                  <a:cubicBezTo>
                    <a:pt x="61" y="112"/>
                    <a:pt x="143" y="176"/>
                    <a:pt x="167" y="230"/>
                  </a:cubicBezTo>
                  <a:cubicBezTo>
                    <a:pt x="181" y="255"/>
                    <a:pt x="197" y="257"/>
                    <a:pt x="200" y="254"/>
                  </a:cubicBezTo>
                  <a:cubicBezTo>
                    <a:pt x="204" y="252"/>
                    <a:pt x="222" y="240"/>
                    <a:pt x="190" y="215"/>
                  </a:cubicBezTo>
                  <a:cubicBezTo>
                    <a:pt x="146" y="174"/>
                    <a:pt x="127" y="136"/>
                    <a:pt x="142" y="118"/>
                  </a:cubicBezTo>
                  <a:cubicBezTo>
                    <a:pt x="208" y="95"/>
                    <a:pt x="100" y="9"/>
                    <a:pt x="72" y="3"/>
                  </a:cubicBezTo>
                  <a:cubicBezTo>
                    <a:pt x="47" y="0"/>
                    <a:pt x="14" y="2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5000" y="3003550"/>
              <a:ext cx="176212" cy="173037"/>
            </a:xfrm>
            <a:custGeom>
              <a:avLst/>
              <a:gdLst>
                <a:gd name="T0" fmla="*/ 4 w 105"/>
                <a:gd name="T1" fmla="*/ 68 h 118"/>
                <a:gd name="T2" fmla="*/ 55 w 105"/>
                <a:gd name="T3" fmla="*/ 111 h 118"/>
                <a:gd name="T4" fmla="*/ 99 w 105"/>
                <a:gd name="T5" fmla="*/ 50 h 118"/>
                <a:gd name="T6" fmla="*/ 50 w 105"/>
                <a:gd name="T7" fmla="*/ 3 h 118"/>
                <a:gd name="T8" fmla="*/ 4 w 105"/>
                <a:gd name="T9" fmla="*/ 6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4" y="68"/>
                  </a:moveTo>
                  <a:cubicBezTo>
                    <a:pt x="5" y="97"/>
                    <a:pt x="24" y="118"/>
                    <a:pt x="55" y="111"/>
                  </a:cubicBezTo>
                  <a:cubicBezTo>
                    <a:pt x="83" y="108"/>
                    <a:pt x="105" y="77"/>
                    <a:pt x="99" y="50"/>
                  </a:cubicBezTo>
                  <a:cubicBezTo>
                    <a:pt x="98" y="20"/>
                    <a:pt x="78" y="0"/>
                    <a:pt x="50" y="3"/>
                  </a:cubicBezTo>
                  <a:cubicBezTo>
                    <a:pt x="25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05025" y="2720975"/>
              <a:ext cx="96837" cy="87312"/>
            </a:xfrm>
            <a:custGeom>
              <a:avLst/>
              <a:gdLst>
                <a:gd name="T0" fmla="*/ 2 w 58"/>
                <a:gd name="T1" fmla="*/ 35 h 60"/>
                <a:gd name="T2" fmla="*/ 32 w 58"/>
                <a:gd name="T3" fmla="*/ 57 h 60"/>
                <a:gd name="T4" fmla="*/ 55 w 58"/>
                <a:gd name="T5" fmla="*/ 26 h 60"/>
                <a:gd name="T6" fmla="*/ 26 w 58"/>
                <a:gd name="T7" fmla="*/ 2 h 60"/>
                <a:gd name="T8" fmla="*/ 2 w 58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60">
                  <a:moveTo>
                    <a:pt x="2" y="35"/>
                  </a:moveTo>
                  <a:cubicBezTo>
                    <a:pt x="3" y="50"/>
                    <a:pt x="17" y="60"/>
                    <a:pt x="32" y="57"/>
                  </a:cubicBezTo>
                  <a:cubicBezTo>
                    <a:pt x="47" y="56"/>
                    <a:pt x="58" y="40"/>
                    <a:pt x="55" y="26"/>
                  </a:cubicBezTo>
                  <a:cubicBezTo>
                    <a:pt x="54" y="11"/>
                    <a:pt x="40" y="0"/>
                    <a:pt x="26" y="2"/>
                  </a:cubicBezTo>
                  <a:cubicBezTo>
                    <a:pt x="13" y="5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7238" y="3627438"/>
              <a:ext cx="76200" cy="69850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2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2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44688" y="3944938"/>
              <a:ext cx="77787" cy="169862"/>
            </a:xfrm>
            <a:custGeom>
              <a:avLst/>
              <a:gdLst>
                <a:gd name="T0" fmla="*/ 2 w 46"/>
                <a:gd name="T1" fmla="*/ 10 h 116"/>
                <a:gd name="T2" fmla="*/ 3 w 46"/>
                <a:gd name="T3" fmla="*/ 82 h 116"/>
                <a:gd name="T4" fmla="*/ 23 w 46"/>
                <a:gd name="T5" fmla="*/ 112 h 116"/>
                <a:gd name="T6" fmla="*/ 43 w 46"/>
                <a:gd name="T7" fmla="*/ 93 h 116"/>
                <a:gd name="T8" fmla="*/ 22 w 46"/>
                <a:gd name="T9" fmla="*/ 43 h 116"/>
                <a:gd name="T10" fmla="*/ 18 w 46"/>
                <a:gd name="T11" fmla="*/ 1 h 116"/>
                <a:gd name="T12" fmla="*/ 2 w 4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6">
                  <a:moveTo>
                    <a:pt x="2" y="10"/>
                  </a:moveTo>
                  <a:cubicBezTo>
                    <a:pt x="0" y="14"/>
                    <a:pt x="4" y="77"/>
                    <a:pt x="3" y="82"/>
                  </a:cubicBezTo>
                  <a:cubicBezTo>
                    <a:pt x="4" y="99"/>
                    <a:pt x="12" y="110"/>
                    <a:pt x="23" y="112"/>
                  </a:cubicBezTo>
                  <a:cubicBezTo>
                    <a:pt x="33" y="116"/>
                    <a:pt x="42" y="109"/>
                    <a:pt x="43" y="93"/>
                  </a:cubicBezTo>
                  <a:cubicBezTo>
                    <a:pt x="46" y="81"/>
                    <a:pt x="42" y="69"/>
                    <a:pt x="22" y="43"/>
                  </a:cubicBezTo>
                  <a:cubicBezTo>
                    <a:pt x="15" y="27"/>
                    <a:pt x="20" y="2"/>
                    <a:pt x="18" y="1"/>
                  </a:cubicBezTo>
                  <a:cubicBezTo>
                    <a:pt x="11" y="0"/>
                    <a:pt x="7" y="2"/>
                    <a:pt x="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1263" y="3313113"/>
              <a:ext cx="96837" cy="71437"/>
            </a:xfrm>
            <a:custGeom>
              <a:avLst/>
              <a:gdLst>
                <a:gd name="T0" fmla="*/ 2 w 58"/>
                <a:gd name="T1" fmla="*/ 26 h 48"/>
                <a:gd name="T2" fmla="*/ 33 w 58"/>
                <a:gd name="T3" fmla="*/ 47 h 48"/>
                <a:gd name="T4" fmla="*/ 56 w 58"/>
                <a:gd name="T5" fmla="*/ 25 h 48"/>
                <a:gd name="T6" fmla="*/ 36 w 58"/>
                <a:gd name="T7" fmla="*/ 0 h 48"/>
                <a:gd name="T8" fmla="*/ 2 w 5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8">
                  <a:moveTo>
                    <a:pt x="2" y="26"/>
                  </a:moveTo>
                  <a:cubicBezTo>
                    <a:pt x="0" y="38"/>
                    <a:pt x="19" y="47"/>
                    <a:pt x="33" y="47"/>
                  </a:cubicBezTo>
                  <a:cubicBezTo>
                    <a:pt x="44" y="48"/>
                    <a:pt x="56" y="36"/>
                    <a:pt x="56" y="25"/>
                  </a:cubicBezTo>
                  <a:cubicBezTo>
                    <a:pt x="58" y="12"/>
                    <a:pt x="48" y="1"/>
                    <a:pt x="36" y="0"/>
                  </a:cubicBezTo>
                  <a:cubicBezTo>
                    <a:pt x="25" y="1"/>
                    <a:pt x="3" y="13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9988" y="2397126"/>
              <a:ext cx="798512" cy="795337"/>
            </a:xfrm>
            <a:custGeom>
              <a:avLst/>
              <a:gdLst>
                <a:gd name="T0" fmla="*/ 75 w 475"/>
                <a:gd name="T1" fmla="*/ 515 h 541"/>
                <a:gd name="T2" fmla="*/ 257 w 475"/>
                <a:gd name="T3" fmla="*/ 267 h 541"/>
                <a:gd name="T4" fmla="*/ 420 w 475"/>
                <a:gd name="T5" fmla="*/ 234 h 541"/>
                <a:gd name="T6" fmla="*/ 426 w 475"/>
                <a:gd name="T7" fmla="*/ 57 h 541"/>
                <a:gd name="T8" fmla="*/ 209 w 475"/>
                <a:gd name="T9" fmla="*/ 44 h 541"/>
                <a:gd name="T10" fmla="*/ 142 w 475"/>
                <a:gd name="T11" fmla="*/ 151 h 541"/>
                <a:gd name="T12" fmla="*/ 14 w 475"/>
                <a:gd name="T13" fmla="*/ 467 h 541"/>
                <a:gd name="T14" fmla="*/ 22 w 475"/>
                <a:gd name="T15" fmla="*/ 516 h 541"/>
                <a:gd name="T16" fmla="*/ 75 w 475"/>
                <a:gd name="T17" fmla="*/ 515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5" h="541">
                  <a:moveTo>
                    <a:pt x="75" y="515"/>
                  </a:moveTo>
                  <a:cubicBezTo>
                    <a:pt x="111" y="404"/>
                    <a:pt x="201" y="287"/>
                    <a:pt x="257" y="267"/>
                  </a:cubicBezTo>
                  <a:cubicBezTo>
                    <a:pt x="308" y="255"/>
                    <a:pt x="393" y="255"/>
                    <a:pt x="420" y="234"/>
                  </a:cubicBezTo>
                  <a:cubicBezTo>
                    <a:pt x="475" y="199"/>
                    <a:pt x="473" y="107"/>
                    <a:pt x="426" y="57"/>
                  </a:cubicBezTo>
                  <a:cubicBezTo>
                    <a:pt x="389" y="8"/>
                    <a:pt x="254" y="0"/>
                    <a:pt x="209" y="44"/>
                  </a:cubicBezTo>
                  <a:cubicBezTo>
                    <a:pt x="176" y="65"/>
                    <a:pt x="147" y="115"/>
                    <a:pt x="142" y="151"/>
                  </a:cubicBezTo>
                  <a:cubicBezTo>
                    <a:pt x="118" y="234"/>
                    <a:pt x="120" y="381"/>
                    <a:pt x="14" y="467"/>
                  </a:cubicBezTo>
                  <a:cubicBezTo>
                    <a:pt x="0" y="502"/>
                    <a:pt x="18" y="512"/>
                    <a:pt x="22" y="516"/>
                  </a:cubicBezTo>
                  <a:cubicBezTo>
                    <a:pt x="27" y="522"/>
                    <a:pt x="52" y="541"/>
                    <a:pt x="75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3413" y="3298825"/>
              <a:ext cx="406400" cy="450850"/>
            </a:xfrm>
            <a:custGeom>
              <a:avLst/>
              <a:gdLst>
                <a:gd name="T0" fmla="*/ 40 w 242"/>
                <a:gd name="T1" fmla="*/ 290 h 307"/>
                <a:gd name="T2" fmla="*/ 149 w 242"/>
                <a:gd name="T3" fmla="*/ 150 h 307"/>
                <a:gd name="T4" fmla="*/ 207 w 242"/>
                <a:gd name="T5" fmla="*/ 122 h 307"/>
                <a:gd name="T6" fmla="*/ 215 w 242"/>
                <a:gd name="T7" fmla="*/ 32 h 307"/>
                <a:gd name="T8" fmla="*/ 123 w 242"/>
                <a:gd name="T9" fmla="*/ 24 h 307"/>
                <a:gd name="T10" fmla="*/ 96 w 242"/>
                <a:gd name="T11" fmla="*/ 77 h 307"/>
                <a:gd name="T12" fmla="*/ 16 w 242"/>
                <a:gd name="T13" fmla="*/ 265 h 307"/>
                <a:gd name="T14" fmla="*/ 12 w 242"/>
                <a:gd name="T15" fmla="*/ 299 h 307"/>
                <a:gd name="T16" fmla="*/ 40 w 242"/>
                <a:gd name="T17" fmla="*/ 2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307">
                  <a:moveTo>
                    <a:pt x="40" y="290"/>
                  </a:moveTo>
                  <a:cubicBezTo>
                    <a:pt x="61" y="227"/>
                    <a:pt x="136" y="148"/>
                    <a:pt x="149" y="150"/>
                  </a:cubicBezTo>
                  <a:cubicBezTo>
                    <a:pt x="167" y="152"/>
                    <a:pt x="192" y="134"/>
                    <a:pt x="207" y="122"/>
                  </a:cubicBezTo>
                  <a:cubicBezTo>
                    <a:pt x="237" y="102"/>
                    <a:pt x="242" y="60"/>
                    <a:pt x="215" y="32"/>
                  </a:cubicBezTo>
                  <a:cubicBezTo>
                    <a:pt x="195" y="4"/>
                    <a:pt x="148" y="0"/>
                    <a:pt x="123" y="24"/>
                  </a:cubicBezTo>
                  <a:cubicBezTo>
                    <a:pt x="104" y="36"/>
                    <a:pt x="95" y="57"/>
                    <a:pt x="96" y="77"/>
                  </a:cubicBezTo>
                  <a:cubicBezTo>
                    <a:pt x="96" y="87"/>
                    <a:pt x="76" y="216"/>
                    <a:pt x="16" y="265"/>
                  </a:cubicBezTo>
                  <a:cubicBezTo>
                    <a:pt x="0" y="277"/>
                    <a:pt x="9" y="296"/>
                    <a:pt x="12" y="299"/>
                  </a:cubicBezTo>
                  <a:cubicBezTo>
                    <a:pt x="14" y="302"/>
                    <a:pt x="33" y="307"/>
                    <a:pt x="40" y="2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2713" y="3211513"/>
              <a:ext cx="576262" cy="217487"/>
            </a:xfrm>
            <a:custGeom>
              <a:avLst/>
              <a:gdLst>
                <a:gd name="T0" fmla="*/ 19 w 343"/>
                <a:gd name="T1" fmla="*/ 88 h 148"/>
                <a:gd name="T2" fmla="*/ 196 w 343"/>
                <a:gd name="T3" fmla="*/ 101 h 148"/>
                <a:gd name="T4" fmla="*/ 251 w 343"/>
                <a:gd name="T5" fmla="*/ 133 h 148"/>
                <a:gd name="T6" fmla="*/ 331 w 343"/>
                <a:gd name="T7" fmla="*/ 90 h 148"/>
                <a:gd name="T8" fmla="*/ 286 w 343"/>
                <a:gd name="T9" fmla="*/ 9 h 148"/>
                <a:gd name="T10" fmla="*/ 227 w 343"/>
                <a:gd name="T11" fmla="*/ 16 h 148"/>
                <a:gd name="T12" fmla="*/ 22 w 343"/>
                <a:gd name="T13" fmla="*/ 44 h 148"/>
                <a:gd name="T14" fmla="*/ 2 w 343"/>
                <a:gd name="T15" fmla="*/ 63 h 148"/>
                <a:gd name="T16" fmla="*/ 19 w 343"/>
                <a:gd name="T17" fmla="*/ 8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3" h="148">
                  <a:moveTo>
                    <a:pt x="19" y="88"/>
                  </a:moveTo>
                  <a:cubicBezTo>
                    <a:pt x="82" y="70"/>
                    <a:pt x="190" y="89"/>
                    <a:pt x="196" y="101"/>
                  </a:cubicBezTo>
                  <a:cubicBezTo>
                    <a:pt x="204" y="117"/>
                    <a:pt x="233" y="127"/>
                    <a:pt x="251" y="133"/>
                  </a:cubicBezTo>
                  <a:cubicBezTo>
                    <a:pt x="285" y="148"/>
                    <a:pt x="322" y="128"/>
                    <a:pt x="331" y="90"/>
                  </a:cubicBezTo>
                  <a:cubicBezTo>
                    <a:pt x="343" y="58"/>
                    <a:pt x="320" y="16"/>
                    <a:pt x="286" y="9"/>
                  </a:cubicBezTo>
                  <a:cubicBezTo>
                    <a:pt x="265" y="0"/>
                    <a:pt x="244" y="4"/>
                    <a:pt x="227" y="16"/>
                  </a:cubicBezTo>
                  <a:cubicBezTo>
                    <a:pt x="219" y="22"/>
                    <a:pt x="96" y="67"/>
                    <a:pt x="22" y="44"/>
                  </a:cubicBezTo>
                  <a:cubicBezTo>
                    <a:pt x="2" y="48"/>
                    <a:pt x="3" y="60"/>
                    <a:pt x="2" y="63"/>
                  </a:cubicBezTo>
                  <a:cubicBezTo>
                    <a:pt x="1" y="67"/>
                    <a:pt x="0" y="85"/>
                    <a:pt x="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36688" y="3394075"/>
              <a:ext cx="561975" cy="466725"/>
            </a:xfrm>
            <a:custGeom>
              <a:avLst/>
              <a:gdLst>
                <a:gd name="T0" fmla="*/ 208 w 335"/>
                <a:gd name="T1" fmla="*/ 280 h 318"/>
                <a:gd name="T2" fmla="*/ 274 w 335"/>
                <a:gd name="T3" fmla="*/ 149 h 318"/>
                <a:gd name="T4" fmla="*/ 315 w 335"/>
                <a:gd name="T5" fmla="*/ 117 h 318"/>
                <a:gd name="T6" fmla="*/ 312 w 335"/>
                <a:gd name="T7" fmla="*/ 27 h 318"/>
                <a:gd name="T8" fmla="*/ 242 w 335"/>
                <a:gd name="T9" fmla="*/ 26 h 318"/>
                <a:gd name="T10" fmla="*/ 2 w 335"/>
                <a:gd name="T11" fmla="*/ 118 h 318"/>
                <a:gd name="T12" fmla="*/ 178 w 335"/>
                <a:gd name="T13" fmla="*/ 277 h 318"/>
                <a:gd name="T14" fmla="*/ 192 w 335"/>
                <a:gd name="T15" fmla="*/ 317 h 318"/>
                <a:gd name="T16" fmla="*/ 208 w 335"/>
                <a:gd name="T17" fmla="*/ 28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318">
                  <a:moveTo>
                    <a:pt x="208" y="280"/>
                  </a:moveTo>
                  <a:cubicBezTo>
                    <a:pt x="217" y="216"/>
                    <a:pt x="264" y="148"/>
                    <a:pt x="274" y="149"/>
                  </a:cubicBezTo>
                  <a:cubicBezTo>
                    <a:pt x="288" y="150"/>
                    <a:pt x="304" y="130"/>
                    <a:pt x="315" y="117"/>
                  </a:cubicBezTo>
                  <a:cubicBezTo>
                    <a:pt x="335" y="96"/>
                    <a:pt x="335" y="53"/>
                    <a:pt x="312" y="27"/>
                  </a:cubicBezTo>
                  <a:cubicBezTo>
                    <a:pt x="294" y="1"/>
                    <a:pt x="258" y="0"/>
                    <a:pt x="242" y="26"/>
                  </a:cubicBezTo>
                  <a:cubicBezTo>
                    <a:pt x="229" y="39"/>
                    <a:pt x="0" y="98"/>
                    <a:pt x="2" y="118"/>
                  </a:cubicBezTo>
                  <a:cubicBezTo>
                    <a:pt x="3" y="128"/>
                    <a:pt x="175" y="220"/>
                    <a:pt x="178" y="277"/>
                  </a:cubicBezTo>
                  <a:cubicBezTo>
                    <a:pt x="182" y="306"/>
                    <a:pt x="184" y="317"/>
                    <a:pt x="192" y="317"/>
                  </a:cubicBezTo>
                  <a:cubicBezTo>
                    <a:pt x="207" y="318"/>
                    <a:pt x="209" y="302"/>
                    <a:pt x="208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17675" y="3868738"/>
              <a:ext cx="107950" cy="98425"/>
            </a:xfrm>
            <a:custGeom>
              <a:avLst/>
              <a:gdLst>
                <a:gd name="T0" fmla="*/ 2 w 64"/>
                <a:gd name="T1" fmla="*/ 39 h 67"/>
                <a:gd name="T2" fmla="*/ 36 w 64"/>
                <a:gd name="T3" fmla="*/ 63 h 67"/>
                <a:gd name="T4" fmla="*/ 60 w 64"/>
                <a:gd name="T5" fmla="*/ 29 h 67"/>
                <a:gd name="T6" fmla="*/ 28 w 64"/>
                <a:gd name="T7" fmla="*/ 2 h 67"/>
                <a:gd name="T8" fmla="*/ 2 w 64"/>
                <a:gd name="T9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2" y="39"/>
                  </a:moveTo>
                  <a:cubicBezTo>
                    <a:pt x="3" y="56"/>
                    <a:pt x="18" y="67"/>
                    <a:pt x="36" y="63"/>
                  </a:cubicBezTo>
                  <a:cubicBezTo>
                    <a:pt x="51" y="62"/>
                    <a:pt x="64" y="44"/>
                    <a:pt x="60" y="29"/>
                  </a:cubicBezTo>
                  <a:cubicBezTo>
                    <a:pt x="60" y="12"/>
                    <a:pt x="44" y="0"/>
                    <a:pt x="28" y="2"/>
                  </a:cubicBezTo>
                  <a:cubicBezTo>
                    <a:pt x="14" y="5"/>
                    <a:pt x="0" y="21"/>
                    <a:pt x="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54250" y="3292475"/>
              <a:ext cx="241300" cy="93662"/>
            </a:xfrm>
            <a:custGeom>
              <a:avLst/>
              <a:gdLst>
                <a:gd name="T0" fmla="*/ 142 w 144"/>
                <a:gd name="T1" fmla="*/ 29 h 63"/>
                <a:gd name="T2" fmla="*/ 105 w 144"/>
                <a:gd name="T3" fmla="*/ 30 h 63"/>
                <a:gd name="T4" fmla="*/ 56 w 144"/>
                <a:gd name="T5" fmla="*/ 20 h 63"/>
                <a:gd name="T6" fmla="*/ 6 w 144"/>
                <a:gd name="T7" fmla="*/ 0 h 63"/>
                <a:gd name="T8" fmla="*/ 2 w 144"/>
                <a:gd name="T9" fmla="*/ 33 h 63"/>
                <a:gd name="T10" fmla="*/ 6 w 144"/>
                <a:gd name="T11" fmla="*/ 44 h 63"/>
                <a:gd name="T12" fmla="*/ 4 w 144"/>
                <a:gd name="T13" fmla="*/ 60 h 63"/>
                <a:gd name="T14" fmla="*/ 25 w 144"/>
                <a:gd name="T15" fmla="*/ 55 h 63"/>
                <a:gd name="T16" fmla="*/ 98 w 144"/>
                <a:gd name="T17" fmla="*/ 41 h 63"/>
                <a:gd name="T18" fmla="*/ 127 w 144"/>
                <a:gd name="T19" fmla="*/ 33 h 63"/>
                <a:gd name="T20" fmla="*/ 144 w 144"/>
                <a:gd name="T21" fmla="*/ 30 h 63"/>
                <a:gd name="T22" fmla="*/ 142 w 144"/>
                <a:gd name="T23" fmla="*/ 2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63">
                  <a:moveTo>
                    <a:pt x="142" y="29"/>
                  </a:moveTo>
                  <a:cubicBezTo>
                    <a:pt x="130" y="30"/>
                    <a:pt x="118" y="30"/>
                    <a:pt x="105" y="30"/>
                  </a:cubicBezTo>
                  <a:cubicBezTo>
                    <a:pt x="85" y="31"/>
                    <a:pt x="74" y="28"/>
                    <a:pt x="56" y="20"/>
                  </a:cubicBezTo>
                  <a:cubicBezTo>
                    <a:pt x="39" y="12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3" y="38"/>
                    <a:pt x="6" y="38"/>
                    <a:pt x="6" y="44"/>
                  </a:cubicBezTo>
                  <a:cubicBezTo>
                    <a:pt x="6" y="48"/>
                    <a:pt x="1" y="57"/>
                    <a:pt x="4" y="60"/>
                  </a:cubicBezTo>
                  <a:cubicBezTo>
                    <a:pt x="8" y="63"/>
                    <a:pt x="22" y="56"/>
                    <a:pt x="25" y="55"/>
                  </a:cubicBezTo>
                  <a:cubicBezTo>
                    <a:pt x="48" y="46"/>
                    <a:pt x="74" y="47"/>
                    <a:pt x="98" y="41"/>
                  </a:cubicBezTo>
                  <a:cubicBezTo>
                    <a:pt x="108" y="38"/>
                    <a:pt x="117" y="34"/>
                    <a:pt x="127" y="33"/>
                  </a:cubicBezTo>
                  <a:cubicBezTo>
                    <a:pt x="133" y="33"/>
                    <a:pt x="140" y="35"/>
                    <a:pt x="144" y="30"/>
                  </a:cubicBezTo>
                  <a:lnTo>
                    <a:pt x="14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19288" y="3505200"/>
              <a:ext cx="100012" cy="468312"/>
            </a:xfrm>
            <a:custGeom>
              <a:avLst/>
              <a:gdLst>
                <a:gd name="T0" fmla="*/ 36 w 59"/>
                <a:gd name="T1" fmla="*/ 312 h 319"/>
                <a:gd name="T2" fmla="*/ 38 w 59"/>
                <a:gd name="T3" fmla="*/ 169 h 319"/>
                <a:gd name="T4" fmla="*/ 52 w 59"/>
                <a:gd name="T5" fmla="*/ 49 h 319"/>
                <a:gd name="T6" fmla="*/ 48 w 59"/>
                <a:gd name="T7" fmla="*/ 9 h 319"/>
                <a:gd name="T8" fmla="*/ 27 w 59"/>
                <a:gd name="T9" fmla="*/ 3 h 319"/>
                <a:gd name="T10" fmla="*/ 16 w 59"/>
                <a:gd name="T11" fmla="*/ 8 h 319"/>
                <a:gd name="T12" fmla="*/ 2 w 59"/>
                <a:gd name="T13" fmla="*/ 6 h 319"/>
                <a:gd name="T14" fmla="*/ 7 w 59"/>
                <a:gd name="T15" fmla="*/ 35 h 319"/>
                <a:gd name="T16" fmla="*/ 20 w 59"/>
                <a:gd name="T17" fmla="*/ 141 h 319"/>
                <a:gd name="T18" fmla="*/ 20 w 59"/>
                <a:gd name="T19" fmla="*/ 211 h 319"/>
                <a:gd name="T20" fmla="*/ 17 w 59"/>
                <a:gd name="T21" fmla="*/ 319 h 319"/>
                <a:gd name="T22" fmla="*/ 36 w 59"/>
                <a:gd name="T23" fmla="*/ 31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19">
                  <a:moveTo>
                    <a:pt x="36" y="312"/>
                  </a:moveTo>
                  <a:cubicBezTo>
                    <a:pt x="35" y="294"/>
                    <a:pt x="32" y="255"/>
                    <a:pt x="38" y="169"/>
                  </a:cubicBezTo>
                  <a:cubicBezTo>
                    <a:pt x="40" y="140"/>
                    <a:pt x="45" y="75"/>
                    <a:pt x="52" y="49"/>
                  </a:cubicBezTo>
                  <a:cubicBezTo>
                    <a:pt x="59" y="25"/>
                    <a:pt x="37" y="29"/>
                    <a:pt x="48" y="9"/>
                  </a:cubicBezTo>
                  <a:cubicBezTo>
                    <a:pt x="39" y="7"/>
                    <a:pt x="36" y="0"/>
                    <a:pt x="27" y="3"/>
                  </a:cubicBezTo>
                  <a:cubicBezTo>
                    <a:pt x="22" y="4"/>
                    <a:pt x="22" y="8"/>
                    <a:pt x="16" y="8"/>
                  </a:cubicBezTo>
                  <a:cubicBezTo>
                    <a:pt x="13" y="8"/>
                    <a:pt x="5" y="1"/>
                    <a:pt x="2" y="6"/>
                  </a:cubicBezTo>
                  <a:cubicBezTo>
                    <a:pt x="0" y="11"/>
                    <a:pt x="6" y="30"/>
                    <a:pt x="7" y="35"/>
                  </a:cubicBezTo>
                  <a:cubicBezTo>
                    <a:pt x="15" y="69"/>
                    <a:pt x="15" y="106"/>
                    <a:pt x="20" y="141"/>
                  </a:cubicBezTo>
                  <a:cubicBezTo>
                    <a:pt x="24" y="172"/>
                    <a:pt x="19" y="196"/>
                    <a:pt x="20" y="211"/>
                  </a:cubicBezTo>
                  <a:cubicBezTo>
                    <a:pt x="20" y="219"/>
                    <a:pt x="13" y="314"/>
                    <a:pt x="17" y="319"/>
                  </a:cubicBezTo>
                  <a:lnTo>
                    <a:pt x="36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63725" y="2771775"/>
              <a:ext cx="76200" cy="98425"/>
            </a:xfrm>
            <a:custGeom>
              <a:avLst/>
              <a:gdLst>
                <a:gd name="T0" fmla="*/ 40 w 45"/>
                <a:gd name="T1" fmla="*/ 61 h 67"/>
                <a:gd name="T2" fmla="*/ 44 w 45"/>
                <a:gd name="T3" fmla="*/ 28 h 67"/>
                <a:gd name="T4" fmla="*/ 18 w 45"/>
                <a:gd name="T5" fmla="*/ 2 h 67"/>
                <a:gd name="T6" fmla="*/ 1 w 45"/>
                <a:gd name="T7" fmla="*/ 24 h 67"/>
                <a:gd name="T8" fmla="*/ 15 w 45"/>
                <a:gd name="T9" fmla="*/ 48 h 67"/>
                <a:gd name="T10" fmla="*/ 29 w 45"/>
                <a:gd name="T11" fmla="*/ 67 h 67"/>
                <a:gd name="T12" fmla="*/ 40 w 45"/>
                <a:gd name="T13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67">
                  <a:moveTo>
                    <a:pt x="40" y="61"/>
                  </a:moveTo>
                  <a:cubicBezTo>
                    <a:pt x="41" y="59"/>
                    <a:pt x="45" y="30"/>
                    <a:pt x="44" y="28"/>
                  </a:cubicBezTo>
                  <a:cubicBezTo>
                    <a:pt x="44" y="2"/>
                    <a:pt x="27" y="2"/>
                    <a:pt x="18" y="2"/>
                  </a:cubicBezTo>
                  <a:cubicBezTo>
                    <a:pt x="10" y="0"/>
                    <a:pt x="0" y="16"/>
                    <a:pt x="1" y="24"/>
                  </a:cubicBezTo>
                  <a:cubicBezTo>
                    <a:pt x="1" y="30"/>
                    <a:pt x="3" y="35"/>
                    <a:pt x="15" y="48"/>
                  </a:cubicBezTo>
                  <a:cubicBezTo>
                    <a:pt x="22" y="55"/>
                    <a:pt x="27" y="66"/>
                    <a:pt x="29" y="67"/>
                  </a:cubicBezTo>
                  <a:cubicBezTo>
                    <a:pt x="34" y="67"/>
                    <a:pt x="37" y="65"/>
                    <a:pt x="4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06588" y="2855913"/>
              <a:ext cx="96837" cy="223837"/>
            </a:xfrm>
            <a:custGeom>
              <a:avLst/>
              <a:gdLst>
                <a:gd name="T0" fmla="*/ 0 w 58"/>
                <a:gd name="T1" fmla="*/ 5 h 153"/>
                <a:gd name="T2" fmla="*/ 16 w 58"/>
                <a:gd name="T3" fmla="*/ 73 h 153"/>
                <a:gd name="T4" fmla="*/ 14 w 58"/>
                <a:gd name="T5" fmla="*/ 131 h 153"/>
                <a:gd name="T6" fmla="*/ 23 w 58"/>
                <a:gd name="T7" fmla="*/ 150 h 153"/>
                <a:gd name="T8" fmla="*/ 46 w 58"/>
                <a:gd name="T9" fmla="*/ 151 h 153"/>
                <a:gd name="T10" fmla="*/ 45 w 58"/>
                <a:gd name="T11" fmla="*/ 148 h 153"/>
                <a:gd name="T12" fmla="*/ 56 w 58"/>
                <a:gd name="T13" fmla="*/ 148 h 153"/>
                <a:gd name="T14" fmla="*/ 49 w 58"/>
                <a:gd name="T15" fmla="*/ 134 h 153"/>
                <a:gd name="T16" fmla="*/ 34 w 58"/>
                <a:gd name="T17" fmla="*/ 85 h 153"/>
                <a:gd name="T18" fmla="*/ 25 w 58"/>
                <a:gd name="T19" fmla="*/ 52 h 153"/>
                <a:gd name="T20" fmla="*/ 14 w 58"/>
                <a:gd name="T21" fmla="*/ 0 h 153"/>
                <a:gd name="T22" fmla="*/ 0 w 58"/>
                <a:gd name="T23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153">
                  <a:moveTo>
                    <a:pt x="0" y="5"/>
                  </a:moveTo>
                  <a:cubicBezTo>
                    <a:pt x="3" y="13"/>
                    <a:pt x="10" y="31"/>
                    <a:pt x="16" y="73"/>
                  </a:cubicBezTo>
                  <a:cubicBezTo>
                    <a:pt x="18" y="87"/>
                    <a:pt x="17" y="118"/>
                    <a:pt x="14" y="131"/>
                  </a:cubicBezTo>
                  <a:cubicBezTo>
                    <a:pt x="12" y="143"/>
                    <a:pt x="29" y="140"/>
                    <a:pt x="23" y="150"/>
                  </a:cubicBezTo>
                  <a:cubicBezTo>
                    <a:pt x="30" y="151"/>
                    <a:pt x="39" y="153"/>
                    <a:pt x="46" y="151"/>
                  </a:cubicBezTo>
                  <a:cubicBezTo>
                    <a:pt x="49" y="150"/>
                    <a:pt x="41" y="148"/>
                    <a:pt x="45" y="148"/>
                  </a:cubicBezTo>
                  <a:cubicBezTo>
                    <a:pt x="48" y="148"/>
                    <a:pt x="54" y="151"/>
                    <a:pt x="56" y="148"/>
                  </a:cubicBezTo>
                  <a:cubicBezTo>
                    <a:pt x="58" y="145"/>
                    <a:pt x="50" y="137"/>
                    <a:pt x="49" y="134"/>
                  </a:cubicBezTo>
                  <a:cubicBezTo>
                    <a:pt x="39" y="119"/>
                    <a:pt x="42" y="101"/>
                    <a:pt x="34" y="85"/>
                  </a:cubicBezTo>
                  <a:cubicBezTo>
                    <a:pt x="27" y="71"/>
                    <a:pt x="28" y="59"/>
                    <a:pt x="25" y="52"/>
                  </a:cubicBezTo>
                  <a:cubicBezTo>
                    <a:pt x="24" y="48"/>
                    <a:pt x="17" y="2"/>
                    <a:pt x="1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86013" y="3324225"/>
              <a:ext cx="133350" cy="50800"/>
            </a:xfrm>
            <a:custGeom>
              <a:avLst/>
              <a:gdLst>
                <a:gd name="T0" fmla="*/ 1 w 79"/>
                <a:gd name="T1" fmla="*/ 19 h 35"/>
                <a:gd name="T2" fmla="*/ 21 w 79"/>
                <a:gd name="T3" fmla="*/ 19 h 35"/>
                <a:gd name="T4" fmla="*/ 49 w 79"/>
                <a:gd name="T5" fmla="*/ 24 h 35"/>
                <a:gd name="T6" fmla="*/ 76 w 79"/>
                <a:gd name="T7" fmla="*/ 35 h 35"/>
                <a:gd name="T8" fmla="*/ 78 w 79"/>
                <a:gd name="T9" fmla="*/ 17 h 35"/>
                <a:gd name="T10" fmla="*/ 76 w 79"/>
                <a:gd name="T11" fmla="*/ 11 h 35"/>
                <a:gd name="T12" fmla="*/ 77 w 79"/>
                <a:gd name="T13" fmla="*/ 2 h 35"/>
                <a:gd name="T14" fmla="*/ 66 w 79"/>
                <a:gd name="T15" fmla="*/ 5 h 35"/>
                <a:gd name="T16" fmla="*/ 25 w 79"/>
                <a:gd name="T17" fmla="*/ 13 h 35"/>
                <a:gd name="T18" fmla="*/ 9 w 79"/>
                <a:gd name="T19" fmla="*/ 17 h 35"/>
                <a:gd name="T20" fmla="*/ 0 w 79"/>
                <a:gd name="T21" fmla="*/ 18 h 35"/>
                <a:gd name="T22" fmla="*/ 1 w 79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35">
                  <a:moveTo>
                    <a:pt x="1" y="19"/>
                  </a:moveTo>
                  <a:cubicBezTo>
                    <a:pt x="8" y="19"/>
                    <a:pt x="14" y="19"/>
                    <a:pt x="21" y="19"/>
                  </a:cubicBezTo>
                  <a:cubicBezTo>
                    <a:pt x="32" y="18"/>
                    <a:pt x="39" y="20"/>
                    <a:pt x="49" y="24"/>
                  </a:cubicBezTo>
                  <a:cubicBezTo>
                    <a:pt x="58" y="29"/>
                    <a:pt x="68" y="28"/>
                    <a:pt x="76" y="35"/>
                  </a:cubicBezTo>
                  <a:cubicBezTo>
                    <a:pt x="77" y="30"/>
                    <a:pt x="79" y="23"/>
                    <a:pt x="78" y="17"/>
                  </a:cubicBezTo>
                  <a:cubicBezTo>
                    <a:pt x="78" y="15"/>
                    <a:pt x="76" y="14"/>
                    <a:pt x="76" y="11"/>
                  </a:cubicBezTo>
                  <a:cubicBezTo>
                    <a:pt x="76" y="9"/>
                    <a:pt x="79" y="4"/>
                    <a:pt x="77" y="2"/>
                  </a:cubicBezTo>
                  <a:cubicBezTo>
                    <a:pt x="75" y="0"/>
                    <a:pt x="68" y="4"/>
                    <a:pt x="66" y="5"/>
                  </a:cubicBezTo>
                  <a:cubicBezTo>
                    <a:pt x="53" y="10"/>
                    <a:pt x="38" y="9"/>
                    <a:pt x="25" y="13"/>
                  </a:cubicBezTo>
                  <a:cubicBezTo>
                    <a:pt x="20" y="14"/>
                    <a:pt x="15" y="16"/>
                    <a:pt x="9" y="17"/>
                  </a:cubicBezTo>
                  <a:cubicBezTo>
                    <a:pt x="6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1425" y="3216275"/>
              <a:ext cx="185737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6488" y="2976563"/>
              <a:ext cx="66675" cy="53975"/>
            </a:xfrm>
            <a:custGeom>
              <a:avLst/>
              <a:gdLst>
                <a:gd name="T0" fmla="*/ 10 w 40"/>
                <a:gd name="T1" fmla="*/ 6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7"/>
                    <a:pt x="40" y="16"/>
                    <a:pt x="35" y="8"/>
                  </a:cubicBezTo>
                  <a:cubicBezTo>
                    <a:pt x="30" y="2"/>
                    <a:pt x="18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1100" y="3613150"/>
              <a:ext cx="52387" cy="53975"/>
            </a:xfrm>
            <a:custGeom>
              <a:avLst/>
              <a:gdLst>
                <a:gd name="T0" fmla="*/ 9 w 31"/>
                <a:gd name="T1" fmla="*/ 6 h 37"/>
                <a:gd name="T2" fmla="*/ 6 w 31"/>
                <a:gd name="T3" fmla="*/ 28 h 37"/>
                <a:gd name="T4" fmla="*/ 22 w 31"/>
                <a:gd name="T5" fmla="*/ 31 h 37"/>
                <a:gd name="T6" fmla="*/ 26 w 31"/>
                <a:gd name="T7" fmla="*/ 8 h 37"/>
                <a:gd name="T8" fmla="*/ 9 w 31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7">
                  <a:moveTo>
                    <a:pt x="9" y="6"/>
                  </a:moveTo>
                  <a:cubicBezTo>
                    <a:pt x="1" y="10"/>
                    <a:pt x="0" y="21"/>
                    <a:pt x="6" y="28"/>
                  </a:cubicBezTo>
                  <a:cubicBezTo>
                    <a:pt x="11" y="36"/>
                    <a:pt x="15" y="37"/>
                    <a:pt x="22" y="31"/>
                  </a:cubicBezTo>
                  <a:cubicBezTo>
                    <a:pt x="30" y="26"/>
                    <a:pt x="31" y="16"/>
                    <a:pt x="26" y="8"/>
                  </a:cubicBezTo>
                  <a:cubicBezTo>
                    <a:pt x="21" y="2"/>
                    <a:pt x="17" y="0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97138" y="3395663"/>
              <a:ext cx="68262" cy="53975"/>
            </a:xfrm>
            <a:custGeom>
              <a:avLst/>
              <a:gdLst>
                <a:gd name="T0" fmla="*/ 10 w 40"/>
                <a:gd name="T1" fmla="*/ 5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5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6"/>
                    <a:pt x="40" y="16"/>
                    <a:pt x="35" y="8"/>
                  </a:cubicBezTo>
                  <a:cubicBezTo>
                    <a:pt x="29" y="2"/>
                    <a:pt x="18" y="0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30325" y="3992563"/>
              <a:ext cx="65087" cy="53975"/>
            </a:xfrm>
            <a:custGeom>
              <a:avLst/>
              <a:gdLst>
                <a:gd name="T0" fmla="*/ 10 w 39"/>
                <a:gd name="T1" fmla="*/ 6 h 37"/>
                <a:gd name="T2" fmla="*/ 7 w 39"/>
                <a:gd name="T3" fmla="*/ 28 h 37"/>
                <a:gd name="T4" fmla="*/ 30 w 39"/>
                <a:gd name="T5" fmla="*/ 31 h 37"/>
                <a:gd name="T6" fmla="*/ 34 w 39"/>
                <a:gd name="T7" fmla="*/ 9 h 37"/>
                <a:gd name="T8" fmla="*/ 10 w 39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8" y="27"/>
                    <a:pt x="39" y="16"/>
                    <a:pt x="34" y="9"/>
                  </a:cubicBezTo>
                  <a:cubicBezTo>
                    <a:pt x="29" y="3"/>
                    <a:pt x="17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84288" y="2973388"/>
              <a:ext cx="823912" cy="755650"/>
            </a:xfrm>
            <a:custGeom>
              <a:avLst/>
              <a:gdLst>
                <a:gd name="T0" fmla="*/ 121 w 491"/>
                <a:gd name="T1" fmla="*/ 80 h 515"/>
                <a:gd name="T2" fmla="*/ 82 w 491"/>
                <a:gd name="T3" fmla="*/ 394 h 515"/>
                <a:gd name="T4" fmla="*/ 379 w 491"/>
                <a:gd name="T5" fmla="*/ 433 h 515"/>
                <a:gd name="T6" fmla="*/ 426 w 491"/>
                <a:gd name="T7" fmla="*/ 119 h 515"/>
                <a:gd name="T8" fmla="*/ 121 w 491"/>
                <a:gd name="T9" fmla="*/ 8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" h="515">
                  <a:moveTo>
                    <a:pt x="121" y="80"/>
                  </a:moveTo>
                  <a:cubicBezTo>
                    <a:pt x="20" y="145"/>
                    <a:pt x="0" y="294"/>
                    <a:pt x="82" y="394"/>
                  </a:cubicBezTo>
                  <a:cubicBezTo>
                    <a:pt x="145" y="495"/>
                    <a:pt x="295" y="515"/>
                    <a:pt x="379" y="433"/>
                  </a:cubicBezTo>
                  <a:cubicBezTo>
                    <a:pt x="479" y="368"/>
                    <a:pt x="491" y="219"/>
                    <a:pt x="426" y="119"/>
                  </a:cubicBezTo>
                  <a:cubicBezTo>
                    <a:pt x="361" y="35"/>
                    <a:pt x="221" y="0"/>
                    <a:pt x="121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01788" y="3128963"/>
              <a:ext cx="823912" cy="606425"/>
            </a:xfrm>
            <a:custGeom>
              <a:avLst/>
              <a:gdLst>
                <a:gd name="T0" fmla="*/ 119 w 490"/>
                <a:gd name="T1" fmla="*/ 63 h 413"/>
                <a:gd name="T2" fmla="*/ 82 w 490"/>
                <a:gd name="T3" fmla="*/ 315 h 413"/>
                <a:gd name="T4" fmla="*/ 371 w 490"/>
                <a:gd name="T5" fmla="*/ 347 h 413"/>
                <a:gd name="T6" fmla="*/ 425 w 490"/>
                <a:gd name="T7" fmla="*/ 95 h 413"/>
                <a:gd name="T8" fmla="*/ 119 w 490"/>
                <a:gd name="T9" fmla="*/ 6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13">
                  <a:moveTo>
                    <a:pt x="119" y="63"/>
                  </a:moveTo>
                  <a:cubicBezTo>
                    <a:pt x="19" y="115"/>
                    <a:pt x="0" y="234"/>
                    <a:pt x="82" y="315"/>
                  </a:cubicBezTo>
                  <a:cubicBezTo>
                    <a:pt x="145" y="396"/>
                    <a:pt x="287" y="413"/>
                    <a:pt x="371" y="347"/>
                  </a:cubicBezTo>
                  <a:cubicBezTo>
                    <a:pt x="471" y="295"/>
                    <a:pt x="490" y="176"/>
                    <a:pt x="425" y="95"/>
                  </a:cubicBezTo>
                  <a:cubicBezTo>
                    <a:pt x="359" y="28"/>
                    <a:pt x="219" y="0"/>
                    <a:pt x="119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7263" y="3059113"/>
              <a:ext cx="823912" cy="625475"/>
            </a:xfrm>
            <a:custGeom>
              <a:avLst/>
              <a:gdLst>
                <a:gd name="T0" fmla="*/ 119 w 490"/>
                <a:gd name="T1" fmla="*/ 64 h 426"/>
                <a:gd name="T2" fmla="*/ 82 w 490"/>
                <a:gd name="T3" fmla="*/ 316 h 426"/>
                <a:gd name="T4" fmla="*/ 371 w 490"/>
                <a:gd name="T5" fmla="*/ 348 h 426"/>
                <a:gd name="T6" fmla="*/ 425 w 490"/>
                <a:gd name="T7" fmla="*/ 96 h 426"/>
                <a:gd name="T8" fmla="*/ 119 w 490"/>
                <a:gd name="T9" fmla="*/ 64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26">
                  <a:moveTo>
                    <a:pt x="119" y="64"/>
                  </a:moveTo>
                  <a:cubicBezTo>
                    <a:pt x="19" y="116"/>
                    <a:pt x="0" y="235"/>
                    <a:pt x="82" y="316"/>
                  </a:cubicBezTo>
                  <a:cubicBezTo>
                    <a:pt x="168" y="426"/>
                    <a:pt x="283" y="417"/>
                    <a:pt x="371" y="348"/>
                  </a:cubicBezTo>
                  <a:cubicBezTo>
                    <a:pt x="471" y="296"/>
                    <a:pt x="490" y="177"/>
                    <a:pt x="425" y="96"/>
                  </a:cubicBezTo>
                  <a:cubicBezTo>
                    <a:pt x="360" y="29"/>
                    <a:pt x="219" y="0"/>
                    <a:pt x="11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73188" y="2959100"/>
              <a:ext cx="460375" cy="317500"/>
            </a:xfrm>
            <a:custGeom>
              <a:avLst/>
              <a:gdLst>
                <a:gd name="T0" fmla="*/ 66 w 275"/>
                <a:gd name="T1" fmla="*/ 34 h 217"/>
                <a:gd name="T2" fmla="*/ 45 w 275"/>
                <a:gd name="T3" fmla="*/ 166 h 217"/>
                <a:gd name="T4" fmla="*/ 209 w 275"/>
                <a:gd name="T5" fmla="*/ 182 h 217"/>
                <a:gd name="T6" fmla="*/ 239 w 275"/>
                <a:gd name="T7" fmla="*/ 51 h 217"/>
                <a:gd name="T8" fmla="*/ 66 w 275"/>
                <a:gd name="T9" fmla="*/ 3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17">
                  <a:moveTo>
                    <a:pt x="66" y="34"/>
                  </a:moveTo>
                  <a:cubicBezTo>
                    <a:pt x="11" y="61"/>
                    <a:pt x="0" y="123"/>
                    <a:pt x="45" y="166"/>
                  </a:cubicBezTo>
                  <a:cubicBezTo>
                    <a:pt x="80" y="208"/>
                    <a:pt x="163" y="217"/>
                    <a:pt x="209" y="182"/>
                  </a:cubicBezTo>
                  <a:cubicBezTo>
                    <a:pt x="264" y="155"/>
                    <a:pt x="275" y="93"/>
                    <a:pt x="239" y="51"/>
                  </a:cubicBezTo>
                  <a:cubicBezTo>
                    <a:pt x="203" y="15"/>
                    <a:pt x="121" y="0"/>
                    <a:pt x="6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44613" y="3511550"/>
              <a:ext cx="406400" cy="498475"/>
            </a:xfrm>
            <a:custGeom>
              <a:avLst/>
              <a:gdLst>
                <a:gd name="T0" fmla="*/ 131 w 242"/>
                <a:gd name="T1" fmla="*/ 23 h 339"/>
                <a:gd name="T2" fmla="*/ 144 w 242"/>
                <a:gd name="T3" fmla="*/ 130 h 339"/>
                <a:gd name="T4" fmla="*/ 146 w 242"/>
                <a:gd name="T5" fmla="*/ 295 h 339"/>
                <a:gd name="T6" fmla="*/ 158 w 242"/>
                <a:gd name="T7" fmla="*/ 326 h 339"/>
                <a:gd name="T8" fmla="*/ 175 w 242"/>
                <a:gd name="T9" fmla="*/ 298 h 339"/>
                <a:gd name="T10" fmla="*/ 212 w 242"/>
                <a:gd name="T11" fmla="*/ 110 h 339"/>
                <a:gd name="T12" fmla="*/ 222 w 242"/>
                <a:gd name="T13" fmla="*/ 27 h 339"/>
                <a:gd name="T14" fmla="*/ 131 w 242"/>
                <a:gd name="T15" fmla="*/ 23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339">
                  <a:moveTo>
                    <a:pt x="131" y="23"/>
                  </a:moveTo>
                  <a:cubicBezTo>
                    <a:pt x="0" y="47"/>
                    <a:pt x="128" y="83"/>
                    <a:pt x="144" y="130"/>
                  </a:cubicBezTo>
                  <a:cubicBezTo>
                    <a:pt x="159" y="178"/>
                    <a:pt x="158" y="235"/>
                    <a:pt x="146" y="295"/>
                  </a:cubicBezTo>
                  <a:cubicBezTo>
                    <a:pt x="133" y="339"/>
                    <a:pt x="154" y="326"/>
                    <a:pt x="158" y="326"/>
                  </a:cubicBezTo>
                  <a:cubicBezTo>
                    <a:pt x="164" y="326"/>
                    <a:pt x="168" y="331"/>
                    <a:pt x="175" y="298"/>
                  </a:cubicBezTo>
                  <a:cubicBezTo>
                    <a:pt x="166" y="231"/>
                    <a:pt x="205" y="117"/>
                    <a:pt x="212" y="110"/>
                  </a:cubicBezTo>
                  <a:cubicBezTo>
                    <a:pt x="230" y="75"/>
                    <a:pt x="242" y="51"/>
                    <a:pt x="222" y="27"/>
                  </a:cubicBezTo>
                  <a:cubicBezTo>
                    <a:pt x="201" y="6"/>
                    <a:pt x="158" y="0"/>
                    <a:pt x="13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7363" y="2544763"/>
              <a:ext cx="134937" cy="676275"/>
            </a:xfrm>
            <a:custGeom>
              <a:avLst/>
              <a:gdLst>
                <a:gd name="T0" fmla="*/ 67 w 81"/>
                <a:gd name="T1" fmla="*/ 429 h 461"/>
                <a:gd name="T2" fmla="*/ 61 w 81"/>
                <a:gd name="T3" fmla="*/ 314 h 461"/>
                <a:gd name="T4" fmla="*/ 33 w 81"/>
                <a:gd name="T5" fmla="*/ 54 h 461"/>
                <a:gd name="T6" fmla="*/ 22 w 81"/>
                <a:gd name="T7" fmla="*/ 10 h 461"/>
                <a:gd name="T8" fmla="*/ 24 w 81"/>
                <a:gd name="T9" fmla="*/ 46 h 461"/>
                <a:gd name="T10" fmla="*/ 14 w 81"/>
                <a:gd name="T11" fmla="*/ 308 h 461"/>
                <a:gd name="T12" fmla="*/ 17 w 81"/>
                <a:gd name="T13" fmla="*/ 423 h 461"/>
                <a:gd name="T14" fmla="*/ 67 w 81"/>
                <a:gd name="T15" fmla="*/ 429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461">
                  <a:moveTo>
                    <a:pt x="67" y="429"/>
                  </a:moveTo>
                  <a:cubicBezTo>
                    <a:pt x="81" y="403"/>
                    <a:pt x="78" y="349"/>
                    <a:pt x="61" y="314"/>
                  </a:cubicBezTo>
                  <a:cubicBezTo>
                    <a:pt x="56" y="302"/>
                    <a:pt x="32" y="137"/>
                    <a:pt x="33" y="54"/>
                  </a:cubicBezTo>
                  <a:cubicBezTo>
                    <a:pt x="36" y="17"/>
                    <a:pt x="24" y="10"/>
                    <a:pt x="22" y="10"/>
                  </a:cubicBezTo>
                  <a:cubicBezTo>
                    <a:pt x="19" y="10"/>
                    <a:pt x="25" y="0"/>
                    <a:pt x="24" y="46"/>
                  </a:cubicBezTo>
                  <a:cubicBezTo>
                    <a:pt x="28" y="141"/>
                    <a:pt x="17" y="298"/>
                    <a:pt x="14" y="308"/>
                  </a:cubicBezTo>
                  <a:cubicBezTo>
                    <a:pt x="0" y="334"/>
                    <a:pt x="3" y="388"/>
                    <a:pt x="17" y="423"/>
                  </a:cubicBezTo>
                  <a:cubicBezTo>
                    <a:pt x="30" y="452"/>
                    <a:pt x="55" y="461"/>
                    <a:pt x="67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3563" y="3068638"/>
              <a:ext cx="260350" cy="225425"/>
            </a:xfrm>
            <a:custGeom>
              <a:avLst/>
              <a:gdLst>
                <a:gd name="T0" fmla="*/ 39 w 155"/>
                <a:gd name="T1" fmla="*/ 24 h 154"/>
                <a:gd name="T2" fmla="*/ 27 w 155"/>
                <a:gd name="T3" fmla="*/ 118 h 154"/>
                <a:gd name="T4" fmla="*/ 116 w 155"/>
                <a:gd name="T5" fmla="*/ 130 h 154"/>
                <a:gd name="T6" fmla="*/ 134 w 155"/>
                <a:gd name="T7" fmla="*/ 35 h 154"/>
                <a:gd name="T8" fmla="*/ 39 w 155"/>
                <a:gd name="T9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54">
                  <a:moveTo>
                    <a:pt x="39" y="24"/>
                  </a:moveTo>
                  <a:cubicBezTo>
                    <a:pt x="6" y="43"/>
                    <a:pt x="0" y="88"/>
                    <a:pt x="27" y="118"/>
                  </a:cubicBezTo>
                  <a:cubicBezTo>
                    <a:pt x="47" y="148"/>
                    <a:pt x="89" y="154"/>
                    <a:pt x="116" y="130"/>
                  </a:cubicBezTo>
                  <a:cubicBezTo>
                    <a:pt x="149" y="110"/>
                    <a:pt x="155" y="66"/>
                    <a:pt x="134" y="35"/>
                  </a:cubicBezTo>
                  <a:cubicBezTo>
                    <a:pt x="113" y="10"/>
                    <a:pt x="72" y="0"/>
                    <a:pt x="3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22500" y="3057525"/>
              <a:ext cx="420687" cy="347662"/>
            </a:xfrm>
            <a:custGeom>
              <a:avLst/>
              <a:gdLst>
                <a:gd name="T0" fmla="*/ 195 w 251"/>
                <a:gd name="T1" fmla="*/ 8 h 236"/>
                <a:gd name="T2" fmla="*/ 118 w 251"/>
                <a:gd name="T3" fmla="*/ 15 h 236"/>
                <a:gd name="T4" fmla="*/ 60 w 251"/>
                <a:gd name="T5" fmla="*/ 35 h 236"/>
                <a:gd name="T6" fmla="*/ 41 w 251"/>
                <a:gd name="T7" fmla="*/ 180 h 236"/>
                <a:gd name="T8" fmla="*/ 191 w 251"/>
                <a:gd name="T9" fmla="*/ 198 h 236"/>
                <a:gd name="T10" fmla="*/ 218 w 251"/>
                <a:gd name="T11" fmla="*/ 53 h 236"/>
                <a:gd name="T12" fmla="*/ 195 w 251"/>
                <a:gd name="T13" fmla="*/ 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36">
                  <a:moveTo>
                    <a:pt x="195" y="8"/>
                  </a:moveTo>
                  <a:cubicBezTo>
                    <a:pt x="176" y="0"/>
                    <a:pt x="150" y="24"/>
                    <a:pt x="118" y="15"/>
                  </a:cubicBezTo>
                  <a:cubicBezTo>
                    <a:pt x="98" y="16"/>
                    <a:pt x="78" y="22"/>
                    <a:pt x="60" y="35"/>
                  </a:cubicBezTo>
                  <a:cubicBezTo>
                    <a:pt x="10" y="65"/>
                    <a:pt x="0" y="134"/>
                    <a:pt x="41" y="180"/>
                  </a:cubicBezTo>
                  <a:cubicBezTo>
                    <a:pt x="73" y="227"/>
                    <a:pt x="149" y="236"/>
                    <a:pt x="191" y="198"/>
                  </a:cubicBezTo>
                  <a:cubicBezTo>
                    <a:pt x="241" y="168"/>
                    <a:pt x="251" y="100"/>
                    <a:pt x="218" y="53"/>
                  </a:cubicBezTo>
                  <a:cubicBezTo>
                    <a:pt x="192" y="45"/>
                    <a:pt x="210" y="15"/>
                    <a:pt x="19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0300" y="3116263"/>
              <a:ext cx="139700" cy="115887"/>
            </a:xfrm>
            <a:custGeom>
              <a:avLst/>
              <a:gdLst>
                <a:gd name="T0" fmla="*/ 20 w 83"/>
                <a:gd name="T1" fmla="*/ 12 h 78"/>
                <a:gd name="T2" fmla="*/ 14 w 83"/>
                <a:gd name="T3" fmla="*/ 60 h 78"/>
                <a:gd name="T4" fmla="*/ 63 w 83"/>
                <a:gd name="T5" fmla="*/ 66 h 78"/>
                <a:gd name="T6" fmla="*/ 72 w 83"/>
                <a:gd name="T7" fmla="*/ 18 h 78"/>
                <a:gd name="T8" fmla="*/ 20 w 83"/>
                <a:gd name="T9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78">
                  <a:moveTo>
                    <a:pt x="20" y="12"/>
                  </a:moveTo>
                  <a:cubicBezTo>
                    <a:pt x="4" y="22"/>
                    <a:pt x="0" y="45"/>
                    <a:pt x="14" y="60"/>
                  </a:cubicBezTo>
                  <a:cubicBezTo>
                    <a:pt x="24" y="75"/>
                    <a:pt x="49" y="78"/>
                    <a:pt x="63" y="66"/>
                  </a:cubicBezTo>
                  <a:cubicBezTo>
                    <a:pt x="80" y="56"/>
                    <a:pt x="83" y="33"/>
                    <a:pt x="72" y="18"/>
                  </a:cubicBezTo>
                  <a:cubicBezTo>
                    <a:pt x="62" y="5"/>
                    <a:pt x="37" y="0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12888" y="3917950"/>
              <a:ext cx="182562" cy="209550"/>
            </a:xfrm>
            <a:custGeom>
              <a:avLst/>
              <a:gdLst>
                <a:gd name="T0" fmla="*/ 56 w 108"/>
                <a:gd name="T1" fmla="*/ 3 h 142"/>
                <a:gd name="T2" fmla="*/ 30 w 108"/>
                <a:gd name="T3" fmla="*/ 49 h 142"/>
                <a:gd name="T4" fmla="*/ 22 w 108"/>
                <a:gd name="T5" fmla="*/ 124 h 142"/>
                <a:gd name="T6" fmla="*/ 85 w 108"/>
                <a:gd name="T7" fmla="*/ 125 h 142"/>
                <a:gd name="T8" fmla="*/ 88 w 108"/>
                <a:gd name="T9" fmla="*/ 53 h 142"/>
                <a:gd name="T10" fmla="*/ 56 w 108"/>
                <a:gd name="T11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42">
                  <a:moveTo>
                    <a:pt x="56" y="3"/>
                  </a:moveTo>
                  <a:cubicBezTo>
                    <a:pt x="47" y="5"/>
                    <a:pt x="42" y="33"/>
                    <a:pt x="30" y="49"/>
                  </a:cubicBezTo>
                  <a:cubicBezTo>
                    <a:pt x="13" y="73"/>
                    <a:pt x="0" y="103"/>
                    <a:pt x="22" y="124"/>
                  </a:cubicBezTo>
                  <a:cubicBezTo>
                    <a:pt x="42" y="142"/>
                    <a:pt x="63" y="141"/>
                    <a:pt x="85" y="125"/>
                  </a:cubicBezTo>
                  <a:cubicBezTo>
                    <a:pt x="108" y="108"/>
                    <a:pt x="105" y="74"/>
                    <a:pt x="88" y="53"/>
                  </a:cubicBezTo>
                  <a:cubicBezTo>
                    <a:pt x="76" y="41"/>
                    <a:pt x="75" y="0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98675" y="2976563"/>
              <a:ext cx="107950" cy="90487"/>
            </a:xfrm>
            <a:custGeom>
              <a:avLst/>
              <a:gdLst>
                <a:gd name="T0" fmla="*/ 15 w 65"/>
                <a:gd name="T1" fmla="*/ 10 h 62"/>
                <a:gd name="T2" fmla="*/ 11 w 65"/>
                <a:gd name="T3" fmla="*/ 47 h 62"/>
                <a:gd name="T4" fmla="*/ 49 w 65"/>
                <a:gd name="T5" fmla="*/ 52 h 62"/>
                <a:gd name="T6" fmla="*/ 56 w 65"/>
                <a:gd name="T7" fmla="*/ 15 h 62"/>
                <a:gd name="T8" fmla="*/ 15 w 65"/>
                <a:gd name="T9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15" y="10"/>
                  </a:moveTo>
                  <a:cubicBezTo>
                    <a:pt x="2" y="18"/>
                    <a:pt x="0" y="35"/>
                    <a:pt x="11" y="47"/>
                  </a:cubicBezTo>
                  <a:cubicBezTo>
                    <a:pt x="19" y="59"/>
                    <a:pt x="38" y="62"/>
                    <a:pt x="49" y="52"/>
                  </a:cubicBezTo>
                  <a:cubicBezTo>
                    <a:pt x="62" y="44"/>
                    <a:pt x="65" y="27"/>
                    <a:pt x="56" y="15"/>
                  </a:cubicBezTo>
                  <a:cubicBezTo>
                    <a:pt x="48" y="5"/>
                    <a:pt x="29" y="0"/>
                    <a:pt x="1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4150" y="2649538"/>
              <a:ext cx="346075" cy="558800"/>
            </a:xfrm>
            <a:custGeom>
              <a:avLst/>
              <a:gdLst>
                <a:gd name="T0" fmla="*/ 75 w 206"/>
                <a:gd name="T1" fmla="*/ 41 h 380"/>
                <a:gd name="T2" fmla="*/ 28 w 206"/>
                <a:gd name="T3" fmla="*/ 254 h 380"/>
                <a:gd name="T4" fmla="*/ 17 w 206"/>
                <a:gd name="T5" fmla="*/ 281 h 380"/>
                <a:gd name="T6" fmla="*/ 58 w 206"/>
                <a:gd name="T7" fmla="*/ 366 h 380"/>
                <a:gd name="T8" fmla="*/ 145 w 206"/>
                <a:gd name="T9" fmla="*/ 323 h 380"/>
                <a:gd name="T10" fmla="*/ 190 w 206"/>
                <a:gd name="T11" fmla="*/ 261 h 380"/>
                <a:gd name="T12" fmla="*/ 122 w 206"/>
                <a:gd name="T13" fmla="*/ 28 h 380"/>
                <a:gd name="T14" fmla="*/ 101 w 206"/>
                <a:gd name="T15" fmla="*/ 24 h 380"/>
                <a:gd name="T16" fmla="*/ 75 w 206"/>
                <a:gd name="T17" fmla="*/ 4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380">
                  <a:moveTo>
                    <a:pt x="75" y="41"/>
                  </a:moveTo>
                  <a:cubicBezTo>
                    <a:pt x="90" y="108"/>
                    <a:pt x="41" y="248"/>
                    <a:pt x="28" y="254"/>
                  </a:cubicBezTo>
                  <a:cubicBezTo>
                    <a:pt x="11" y="262"/>
                    <a:pt x="24" y="262"/>
                    <a:pt x="17" y="281"/>
                  </a:cubicBezTo>
                  <a:cubicBezTo>
                    <a:pt x="0" y="315"/>
                    <a:pt x="19" y="355"/>
                    <a:pt x="58" y="366"/>
                  </a:cubicBezTo>
                  <a:cubicBezTo>
                    <a:pt x="91" y="380"/>
                    <a:pt x="135" y="358"/>
                    <a:pt x="145" y="323"/>
                  </a:cubicBezTo>
                  <a:cubicBezTo>
                    <a:pt x="206" y="354"/>
                    <a:pt x="201" y="279"/>
                    <a:pt x="190" y="261"/>
                  </a:cubicBezTo>
                  <a:cubicBezTo>
                    <a:pt x="184" y="252"/>
                    <a:pt x="84" y="189"/>
                    <a:pt x="122" y="28"/>
                  </a:cubicBezTo>
                  <a:cubicBezTo>
                    <a:pt x="137" y="0"/>
                    <a:pt x="105" y="26"/>
                    <a:pt x="101" y="24"/>
                  </a:cubicBezTo>
                  <a:cubicBezTo>
                    <a:pt x="97" y="23"/>
                    <a:pt x="67" y="11"/>
                    <a:pt x="75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5638" y="3200400"/>
              <a:ext cx="436562" cy="157162"/>
            </a:xfrm>
            <a:custGeom>
              <a:avLst/>
              <a:gdLst>
                <a:gd name="T0" fmla="*/ 245 w 260"/>
                <a:gd name="T1" fmla="*/ 25 h 107"/>
                <a:gd name="T2" fmla="*/ 108 w 260"/>
                <a:gd name="T3" fmla="*/ 28 h 107"/>
                <a:gd name="T4" fmla="*/ 67 w 260"/>
                <a:gd name="T5" fmla="*/ 8 h 107"/>
                <a:gd name="T6" fmla="*/ 10 w 260"/>
                <a:gd name="T7" fmla="*/ 46 h 107"/>
                <a:gd name="T8" fmla="*/ 34 w 260"/>
                <a:gd name="T9" fmla="*/ 102 h 107"/>
                <a:gd name="T10" fmla="*/ 80 w 260"/>
                <a:gd name="T11" fmla="*/ 93 h 107"/>
                <a:gd name="T12" fmla="*/ 241 w 260"/>
                <a:gd name="T13" fmla="*/ 58 h 107"/>
                <a:gd name="T14" fmla="*/ 258 w 260"/>
                <a:gd name="T15" fmla="*/ 42 h 107"/>
                <a:gd name="T16" fmla="*/ 245 w 260"/>
                <a:gd name="T17" fmla="*/ 2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107">
                  <a:moveTo>
                    <a:pt x="245" y="25"/>
                  </a:moveTo>
                  <a:cubicBezTo>
                    <a:pt x="195" y="43"/>
                    <a:pt x="112" y="36"/>
                    <a:pt x="108" y="28"/>
                  </a:cubicBezTo>
                  <a:cubicBezTo>
                    <a:pt x="102" y="17"/>
                    <a:pt x="81" y="11"/>
                    <a:pt x="67" y="8"/>
                  </a:cubicBezTo>
                  <a:cubicBezTo>
                    <a:pt x="41" y="0"/>
                    <a:pt x="19" y="17"/>
                    <a:pt x="10" y="46"/>
                  </a:cubicBezTo>
                  <a:cubicBezTo>
                    <a:pt x="0" y="71"/>
                    <a:pt x="7" y="99"/>
                    <a:pt x="34" y="102"/>
                  </a:cubicBezTo>
                  <a:cubicBezTo>
                    <a:pt x="49" y="107"/>
                    <a:pt x="66" y="103"/>
                    <a:pt x="80" y="93"/>
                  </a:cubicBezTo>
                  <a:cubicBezTo>
                    <a:pt x="86" y="88"/>
                    <a:pt x="184" y="46"/>
                    <a:pt x="241" y="58"/>
                  </a:cubicBezTo>
                  <a:cubicBezTo>
                    <a:pt x="257" y="53"/>
                    <a:pt x="256" y="44"/>
                    <a:pt x="258" y="42"/>
                  </a:cubicBezTo>
                  <a:cubicBezTo>
                    <a:pt x="258" y="39"/>
                    <a:pt x="260" y="26"/>
                    <a:pt x="24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488" y="3232150"/>
              <a:ext cx="679450" cy="228600"/>
            </a:xfrm>
            <a:custGeom>
              <a:avLst/>
              <a:gdLst>
                <a:gd name="T0" fmla="*/ 23 w 405"/>
                <a:gd name="T1" fmla="*/ 134 h 156"/>
                <a:gd name="T2" fmla="*/ 224 w 405"/>
                <a:gd name="T3" fmla="*/ 120 h 156"/>
                <a:gd name="T4" fmla="*/ 285 w 405"/>
                <a:gd name="T5" fmla="*/ 146 h 156"/>
                <a:gd name="T6" fmla="*/ 386 w 405"/>
                <a:gd name="T7" fmla="*/ 87 h 156"/>
                <a:gd name="T8" fmla="*/ 343 w 405"/>
                <a:gd name="T9" fmla="*/ 6 h 156"/>
                <a:gd name="T10" fmla="*/ 272 w 405"/>
                <a:gd name="T11" fmla="*/ 23 h 156"/>
                <a:gd name="T12" fmla="*/ 33 w 405"/>
                <a:gd name="T13" fmla="*/ 86 h 156"/>
                <a:gd name="T14" fmla="*/ 6 w 405"/>
                <a:gd name="T15" fmla="*/ 110 h 156"/>
                <a:gd name="T16" fmla="*/ 23 w 405"/>
                <a:gd name="T17" fmla="*/ 13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56">
                  <a:moveTo>
                    <a:pt x="23" y="134"/>
                  </a:moveTo>
                  <a:cubicBezTo>
                    <a:pt x="101" y="105"/>
                    <a:pt x="218" y="108"/>
                    <a:pt x="224" y="120"/>
                  </a:cubicBezTo>
                  <a:cubicBezTo>
                    <a:pt x="232" y="136"/>
                    <a:pt x="264" y="142"/>
                    <a:pt x="285" y="146"/>
                  </a:cubicBezTo>
                  <a:cubicBezTo>
                    <a:pt x="323" y="156"/>
                    <a:pt x="371" y="129"/>
                    <a:pt x="386" y="87"/>
                  </a:cubicBezTo>
                  <a:cubicBezTo>
                    <a:pt x="405" y="49"/>
                    <a:pt x="383" y="8"/>
                    <a:pt x="343" y="6"/>
                  </a:cubicBezTo>
                  <a:cubicBezTo>
                    <a:pt x="321" y="0"/>
                    <a:pt x="294" y="7"/>
                    <a:pt x="272" y="23"/>
                  </a:cubicBezTo>
                  <a:cubicBezTo>
                    <a:pt x="262" y="30"/>
                    <a:pt x="117" y="99"/>
                    <a:pt x="33" y="86"/>
                  </a:cubicBezTo>
                  <a:cubicBezTo>
                    <a:pt x="8" y="94"/>
                    <a:pt x="8" y="107"/>
                    <a:pt x="6" y="110"/>
                  </a:cubicBezTo>
                  <a:cubicBezTo>
                    <a:pt x="4" y="115"/>
                    <a:pt x="0" y="134"/>
                    <a:pt x="23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7875" y="3340100"/>
              <a:ext cx="157162" cy="128587"/>
            </a:xfrm>
            <a:custGeom>
              <a:avLst/>
              <a:gdLst>
                <a:gd name="T0" fmla="*/ 23 w 93"/>
                <a:gd name="T1" fmla="*/ 13 h 87"/>
                <a:gd name="T2" fmla="*/ 16 w 93"/>
                <a:gd name="T3" fmla="*/ 67 h 87"/>
                <a:gd name="T4" fmla="*/ 71 w 93"/>
                <a:gd name="T5" fmla="*/ 73 h 87"/>
                <a:gd name="T6" fmla="*/ 81 w 93"/>
                <a:gd name="T7" fmla="*/ 20 h 87"/>
                <a:gd name="T8" fmla="*/ 23 w 93"/>
                <a:gd name="T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7">
                  <a:moveTo>
                    <a:pt x="23" y="13"/>
                  </a:moveTo>
                  <a:cubicBezTo>
                    <a:pt x="4" y="24"/>
                    <a:pt x="0" y="50"/>
                    <a:pt x="16" y="67"/>
                  </a:cubicBezTo>
                  <a:cubicBezTo>
                    <a:pt x="27" y="84"/>
                    <a:pt x="55" y="87"/>
                    <a:pt x="71" y="73"/>
                  </a:cubicBezTo>
                  <a:cubicBezTo>
                    <a:pt x="89" y="62"/>
                    <a:pt x="93" y="37"/>
                    <a:pt x="81" y="20"/>
                  </a:cubicBezTo>
                  <a:cubicBezTo>
                    <a:pt x="69" y="6"/>
                    <a:pt x="41" y="0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8950" y="2460625"/>
              <a:ext cx="85725" cy="169862"/>
            </a:xfrm>
            <a:custGeom>
              <a:avLst/>
              <a:gdLst>
                <a:gd name="T0" fmla="*/ 3 w 51"/>
                <a:gd name="T1" fmla="*/ 41 h 116"/>
                <a:gd name="T2" fmla="*/ 28 w 51"/>
                <a:gd name="T3" fmla="*/ 116 h 116"/>
                <a:gd name="T4" fmla="*/ 46 w 51"/>
                <a:gd name="T5" fmla="*/ 56 h 116"/>
                <a:gd name="T6" fmla="*/ 32 w 51"/>
                <a:gd name="T7" fmla="*/ 5 h 116"/>
                <a:gd name="T8" fmla="*/ 3 w 51"/>
                <a:gd name="T9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6">
                  <a:moveTo>
                    <a:pt x="3" y="41"/>
                  </a:moveTo>
                  <a:cubicBezTo>
                    <a:pt x="5" y="62"/>
                    <a:pt x="28" y="116"/>
                    <a:pt x="28" y="116"/>
                  </a:cubicBezTo>
                  <a:cubicBezTo>
                    <a:pt x="28" y="116"/>
                    <a:pt x="43" y="73"/>
                    <a:pt x="46" y="56"/>
                  </a:cubicBezTo>
                  <a:cubicBezTo>
                    <a:pt x="51" y="41"/>
                    <a:pt x="46" y="9"/>
                    <a:pt x="32" y="5"/>
                  </a:cubicBezTo>
                  <a:cubicBezTo>
                    <a:pt x="22" y="0"/>
                    <a:pt x="0" y="20"/>
                    <a:pt x="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78371" y="3351212"/>
              <a:ext cx="527050" cy="269875"/>
            </a:xfrm>
            <a:custGeom>
              <a:avLst/>
              <a:gdLst>
                <a:gd name="T0" fmla="*/ 41 w 314"/>
                <a:gd name="T1" fmla="*/ 172 h 184"/>
                <a:gd name="T2" fmla="*/ 121 w 314"/>
                <a:gd name="T3" fmla="*/ 135 h 184"/>
                <a:gd name="T4" fmla="*/ 281 w 314"/>
                <a:gd name="T5" fmla="*/ 30 h 184"/>
                <a:gd name="T6" fmla="*/ 305 w 314"/>
                <a:gd name="T7" fmla="*/ 4 h 184"/>
                <a:gd name="T8" fmla="*/ 280 w 314"/>
                <a:gd name="T9" fmla="*/ 17 h 184"/>
                <a:gd name="T10" fmla="*/ 94 w 314"/>
                <a:gd name="T11" fmla="*/ 69 h 184"/>
                <a:gd name="T12" fmla="*/ 12 w 314"/>
                <a:gd name="T13" fmla="*/ 103 h 184"/>
                <a:gd name="T14" fmla="*/ 41 w 314"/>
                <a:gd name="T15" fmla="*/ 17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84">
                  <a:moveTo>
                    <a:pt x="41" y="172"/>
                  </a:moveTo>
                  <a:cubicBezTo>
                    <a:pt x="69" y="184"/>
                    <a:pt x="107" y="166"/>
                    <a:pt x="121" y="135"/>
                  </a:cubicBezTo>
                  <a:cubicBezTo>
                    <a:pt x="127" y="125"/>
                    <a:pt x="219" y="51"/>
                    <a:pt x="281" y="30"/>
                  </a:cubicBezTo>
                  <a:cubicBezTo>
                    <a:pt x="309" y="24"/>
                    <a:pt x="306" y="8"/>
                    <a:pt x="305" y="4"/>
                  </a:cubicBezTo>
                  <a:cubicBezTo>
                    <a:pt x="303" y="0"/>
                    <a:pt x="314" y="6"/>
                    <a:pt x="280" y="17"/>
                  </a:cubicBezTo>
                  <a:cubicBezTo>
                    <a:pt x="214" y="46"/>
                    <a:pt x="104" y="71"/>
                    <a:pt x="94" y="69"/>
                  </a:cubicBezTo>
                  <a:cubicBezTo>
                    <a:pt x="66" y="58"/>
                    <a:pt x="28" y="75"/>
                    <a:pt x="12" y="103"/>
                  </a:cubicBezTo>
                  <a:cubicBezTo>
                    <a:pt x="0" y="128"/>
                    <a:pt x="9" y="163"/>
                    <a:pt x="4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8450" y="3136900"/>
              <a:ext cx="150812" cy="111125"/>
            </a:xfrm>
            <a:custGeom>
              <a:avLst/>
              <a:gdLst>
                <a:gd name="T0" fmla="*/ 38 w 90"/>
                <a:gd name="T1" fmla="*/ 9 h 75"/>
                <a:gd name="T2" fmla="*/ 0 w 90"/>
                <a:gd name="T3" fmla="*/ 62 h 75"/>
                <a:gd name="T4" fmla="*/ 55 w 90"/>
                <a:gd name="T5" fmla="*/ 71 h 75"/>
                <a:gd name="T6" fmla="*/ 83 w 90"/>
                <a:gd name="T7" fmla="*/ 39 h 75"/>
                <a:gd name="T8" fmla="*/ 38 w 90"/>
                <a:gd name="T9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75">
                  <a:moveTo>
                    <a:pt x="38" y="9"/>
                  </a:moveTo>
                  <a:cubicBezTo>
                    <a:pt x="24" y="17"/>
                    <a:pt x="0" y="62"/>
                    <a:pt x="0" y="62"/>
                  </a:cubicBezTo>
                  <a:cubicBezTo>
                    <a:pt x="0" y="62"/>
                    <a:pt x="41" y="71"/>
                    <a:pt x="55" y="71"/>
                  </a:cubicBezTo>
                  <a:cubicBezTo>
                    <a:pt x="70" y="75"/>
                    <a:pt x="90" y="60"/>
                    <a:pt x="83" y="39"/>
                  </a:cubicBezTo>
                  <a:cubicBezTo>
                    <a:pt x="81" y="24"/>
                    <a:pt x="51" y="0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0300" y="2833688"/>
              <a:ext cx="100012" cy="106362"/>
            </a:xfrm>
            <a:custGeom>
              <a:avLst/>
              <a:gdLst>
                <a:gd name="T0" fmla="*/ 14 w 60"/>
                <a:gd name="T1" fmla="*/ 73 h 73"/>
                <a:gd name="T2" fmla="*/ 47 w 60"/>
                <a:gd name="T3" fmla="*/ 41 h 73"/>
                <a:gd name="T4" fmla="*/ 55 w 60"/>
                <a:gd name="T5" fmla="*/ 14 h 73"/>
                <a:gd name="T6" fmla="*/ 32 w 60"/>
                <a:gd name="T7" fmla="*/ 6 h 73"/>
                <a:gd name="T8" fmla="*/ 14 w 60"/>
                <a:gd name="T9" fmla="*/ 36 h 73"/>
                <a:gd name="T10" fmla="*/ 1 w 60"/>
                <a:gd name="T11" fmla="*/ 65 h 73"/>
                <a:gd name="T12" fmla="*/ 14 w 60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73">
                  <a:moveTo>
                    <a:pt x="14" y="73"/>
                  </a:moveTo>
                  <a:cubicBezTo>
                    <a:pt x="17" y="73"/>
                    <a:pt x="44" y="42"/>
                    <a:pt x="47" y="41"/>
                  </a:cubicBezTo>
                  <a:cubicBezTo>
                    <a:pt x="56" y="37"/>
                    <a:pt x="60" y="24"/>
                    <a:pt x="55" y="14"/>
                  </a:cubicBezTo>
                  <a:cubicBezTo>
                    <a:pt x="52" y="4"/>
                    <a:pt x="40" y="0"/>
                    <a:pt x="32" y="6"/>
                  </a:cubicBezTo>
                  <a:cubicBezTo>
                    <a:pt x="25" y="9"/>
                    <a:pt x="21" y="15"/>
                    <a:pt x="14" y="36"/>
                  </a:cubicBezTo>
                  <a:cubicBezTo>
                    <a:pt x="10" y="49"/>
                    <a:pt x="0" y="62"/>
                    <a:pt x="1" y="65"/>
                  </a:cubicBezTo>
                  <a:cubicBezTo>
                    <a:pt x="4" y="70"/>
                    <a:pt x="7" y="7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527175" y="2519363"/>
              <a:ext cx="177800" cy="203200"/>
            </a:xfrm>
            <a:custGeom>
              <a:avLst/>
              <a:gdLst>
                <a:gd name="T0" fmla="*/ 50 w 106"/>
                <a:gd name="T1" fmla="*/ 4 h 138"/>
                <a:gd name="T2" fmla="*/ 9 w 106"/>
                <a:gd name="T3" fmla="*/ 81 h 138"/>
                <a:gd name="T4" fmla="*/ 64 w 106"/>
                <a:gd name="T5" fmla="*/ 135 h 138"/>
                <a:gd name="T6" fmla="*/ 101 w 106"/>
                <a:gd name="T7" fmla="*/ 62 h 138"/>
                <a:gd name="T8" fmla="*/ 50 w 106"/>
                <a:gd name="T9" fmla="*/ 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38">
                  <a:moveTo>
                    <a:pt x="50" y="4"/>
                  </a:moveTo>
                  <a:cubicBezTo>
                    <a:pt x="16" y="0"/>
                    <a:pt x="0" y="48"/>
                    <a:pt x="9" y="81"/>
                  </a:cubicBezTo>
                  <a:cubicBezTo>
                    <a:pt x="28" y="114"/>
                    <a:pt x="33" y="138"/>
                    <a:pt x="64" y="135"/>
                  </a:cubicBezTo>
                  <a:cubicBezTo>
                    <a:pt x="75" y="137"/>
                    <a:pt x="106" y="92"/>
                    <a:pt x="101" y="62"/>
                  </a:cubicBezTo>
                  <a:cubicBezTo>
                    <a:pt x="94" y="35"/>
                    <a:pt x="85" y="4"/>
                    <a:pt x="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385888" y="3306763"/>
              <a:ext cx="481012" cy="725487"/>
            </a:xfrm>
            <a:custGeom>
              <a:avLst/>
              <a:gdLst>
                <a:gd name="T0" fmla="*/ 141 w 286"/>
                <a:gd name="T1" fmla="*/ 28 h 494"/>
                <a:gd name="T2" fmla="*/ 85 w 286"/>
                <a:gd name="T3" fmla="*/ 35 h 494"/>
                <a:gd name="T4" fmla="*/ 85 w 286"/>
                <a:gd name="T5" fmla="*/ 37 h 494"/>
                <a:gd name="T6" fmla="*/ 84 w 286"/>
                <a:gd name="T7" fmla="*/ 36 h 494"/>
                <a:gd name="T8" fmla="*/ 59 w 286"/>
                <a:gd name="T9" fmla="*/ 40 h 494"/>
                <a:gd name="T10" fmla="*/ 55 w 286"/>
                <a:gd name="T11" fmla="*/ 57 h 494"/>
                <a:gd name="T12" fmla="*/ 15 w 286"/>
                <a:gd name="T13" fmla="*/ 80 h 494"/>
                <a:gd name="T14" fmla="*/ 22 w 286"/>
                <a:gd name="T15" fmla="*/ 177 h 494"/>
                <a:gd name="T16" fmla="*/ 56 w 286"/>
                <a:gd name="T17" fmla="*/ 259 h 494"/>
                <a:gd name="T18" fmla="*/ 45 w 286"/>
                <a:gd name="T19" fmla="*/ 453 h 494"/>
                <a:gd name="T20" fmla="*/ 79 w 286"/>
                <a:gd name="T21" fmla="*/ 473 h 494"/>
                <a:gd name="T22" fmla="*/ 76 w 286"/>
                <a:gd name="T23" fmla="*/ 196 h 494"/>
                <a:gd name="T24" fmla="*/ 82 w 286"/>
                <a:gd name="T25" fmla="*/ 196 h 494"/>
                <a:gd name="T26" fmla="*/ 89 w 286"/>
                <a:gd name="T27" fmla="*/ 340 h 494"/>
                <a:gd name="T28" fmla="*/ 116 w 286"/>
                <a:gd name="T29" fmla="*/ 341 h 494"/>
                <a:gd name="T30" fmla="*/ 111 w 286"/>
                <a:gd name="T31" fmla="*/ 211 h 494"/>
                <a:gd name="T32" fmla="*/ 132 w 286"/>
                <a:gd name="T33" fmla="*/ 196 h 494"/>
                <a:gd name="T34" fmla="*/ 151 w 286"/>
                <a:gd name="T35" fmla="*/ 244 h 494"/>
                <a:gd name="T36" fmla="*/ 263 w 286"/>
                <a:gd name="T37" fmla="*/ 170 h 494"/>
                <a:gd name="T38" fmla="*/ 141 w 286"/>
                <a:gd name="T39" fmla="*/ 2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494">
                  <a:moveTo>
                    <a:pt x="141" y="28"/>
                  </a:moveTo>
                  <a:cubicBezTo>
                    <a:pt x="125" y="0"/>
                    <a:pt x="99" y="3"/>
                    <a:pt x="85" y="35"/>
                  </a:cubicBezTo>
                  <a:cubicBezTo>
                    <a:pt x="85" y="36"/>
                    <a:pt x="85" y="36"/>
                    <a:pt x="85" y="37"/>
                  </a:cubicBezTo>
                  <a:cubicBezTo>
                    <a:pt x="85" y="37"/>
                    <a:pt x="84" y="37"/>
                    <a:pt x="84" y="36"/>
                  </a:cubicBezTo>
                  <a:cubicBezTo>
                    <a:pt x="77" y="23"/>
                    <a:pt x="65" y="25"/>
                    <a:pt x="59" y="40"/>
                  </a:cubicBezTo>
                  <a:cubicBezTo>
                    <a:pt x="56" y="44"/>
                    <a:pt x="55" y="51"/>
                    <a:pt x="55" y="57"/>
                  </a:cubicBezTo>
                  <a:cubicBezTo>
                    <a:pt x="40" y="49"/>
                    <a:pt x="24" y="57"/>
                    <a:pt x="15" y="80"/>
                  </a:cubicBezTo>
                  <a:cubicBezTo>
                    <a:pt x="0" y="107"/>
                    <a:pt x="4" y="155"/>
                    <a:pt x="22" y="177"/>
                  </a:cubicBezTo>
                  <a:cubicBezTo>
                    <a:pt x="28" y="187"/>
                    <a:pt x="51" y="202"/>
                    <a:pt x="56" y="259"/>
                  </a:cubicBezTo>
                  <a:cubicBezTo>
                    <a:pt x="53" y="334"/>
                    <a:pt x="42" y="433"/>
                    <a:pt x="45" y="453"/>
                  </a:cubicBezTo>
                  <a:cubicBezTo>
                    <a:pt x="49" y="486"/>
                    <a:pt x="74" y="494"/>
                    <a:pt x="79" y="473"/>
                  </a:cubicBezTo>
                  <a:cubicBezTo>
                    <a:pt x="88" y="444"/>
                    <a:pt x="63" y="270"/>
                    <a:pt x="76" y="196"/>
                  </a:cubicBezTo>
                  <a:cubicBezTo>
                    <a:pt x="78" y="182"/>
                    <a:pt x="82" y="183"/>
                    <a:pt x="82" y="196"/>
                  </a:cubicBezTo>
                  <a:cubicBezTo>
                    <a:pt x="95" y="254"/>
                    <a:pt x="87" y="328"/>
                    <a:pt x="89" y="340"/>
                  </a:cubicBezTo>
                  <a:cubicBezTo>
                    <a:pt x="91" y="362"/>
                    <a:pt x="115" y="369"/>
                    <a:pt x="116" y="341"/>
                  </a:cubicBezTo>
                  <a:cubicBezTo>
                    <a:pt x="117" y="330"/>
                    <a:pt x="99" y="263"/>
                    <a:pt x="111" y="211"/>
                  </a:cubicBezTo>
                  <a:cubicBezTo>
                    <a:pt x="114" y="174"/>
                    <a:pt x="127" y="175"/>
                    <a:pt x="132" y="196"/>
                  </a:cubicBezTo>
                  <a:cubicBezTo>
                    <a:pt x="137" y="220"/>
                    <a:pt x="144" y="230"/>
                    <a:pt x="151" y="244"/>
                  </a:cubicBezTo>
                  <a:cubicBezTo>
                    <a:pt x="182" y="292"/>
                    <a:pt x="262" y="216"/>
                    <a:pt x="263" y="170"/>
                  </a:cubicBezTo>
                  <a:cubicBezTo>
                    <a:pt x="286" y="140"/>
                    <a:pt x="159" y="55"/>
                    <a:pt x="1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63" name="Group 462出自【趣你的PPT】(微信:qunideppt)：最优质的PPT资源库"/>
          <p:cNvGrpSpPr/>
          <p:nvPr/>
        </p:nvGrpSpPr>
        <p:grpSpPr>
          <a:xfrm>
            <a:off x="6358174" y="2455069"/>
            <a:ext cx="2919412" cy="1730374"/>
            <a:chOff x="3198813" y="2397126"/>
            <a:chExt cx="2919412" cy="1730374"/>
          </a:xfrm>
          <a:solidFill>
            <a:srgbClr val="EF9201"/>
          </a:solidFill>
        </p:grpSpPr>
        <p:sp>
          <p:nvSpPr>
            <p:cNvPr id="4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59225" y="3916363"/>
              <a:ext cx="50800" cy="41275"/>
            </a:xfrm>
            <a:custGeom>
              <a:avLst/>
              <a:gdLst>
                <a:gd name="T0" fmla="*/ 23 w 30"/>
                <a:gd name="T1" fmla="*/ 25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5"/>
                  </a:moveTo>
                  <a:cubicBezTo>
                    <a:pt x="29" y="21"/>
                    <a:pt x="30" y="13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3881438"/>
              <a:ext cx="44450" cy="42862"/>
            </a:xfrm>
            <a:custGeom>
              <a:avLst/>
              <a:gdLst>
                <a:gd name="T0" fmla="*/ 20 w 27"/>
                <a:gd name="T1" fmla="*/ 25 h 29"/>
                <a:gd name="T2" fmla="*/ 22 w 27"/>
                <a:gd name="T3" fmla="*/ 7 h 29"/>
                <a:gd name="T4" fmla="*/ 4 w 27"/>
                <a:gd name="T5" fmla="*/ 5 h 29"/>
                <a:gd name="T6" fmla="*/ 0 w 27"/>
                <a:gd name="T7" fmla="*/ 23 h 29"/>
                <a:gd name="T8" fmla="*/ 20 w 27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20" y="25"/>
                  </a:moveTo>
                  <a:cubicBezTo>
                    <a:pt x="26" y="21"/>
                    <a:pt x="27" y="13"/>
                    <a:pt x="22" y="7"/>
                  </a:cubicBezTo>
                  <a:cubicBezTo>
                    <a:pt x="18" y="1"/>
                    <a:pt x="8" y="0"/>
                    <a:pt x="4" y="5"/>
                  </a:cubicBezTo>
                  <a:cubicBezTo>
                    <a:pt x="5" y="4"/>
                    <a:pt x="0" y="22"/>
                    <a:pt x="0" y="23"/>
                  </a:cubicBezTo>
                  <a:cubicBezTo>
                    <a:pt x="5" y="27"/>
                    <a:pt x="14" y="29"/>
                    <a:pt x="2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0213" y="3063875"/>
              <a:ext cx="49213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2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0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2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5350" y="3217863"/>
              <a:ext cx="84138" cy="69850"/>
            </a:xfrm>
            <a:custGeom>
              <a:avLst/>
              <a:gdLst>
                <a:gd name="T0" fmla="*/ 38 w 50"/>
                <a:gd name="T1" fmla="*/ 40 h 47"/>
                <a:gd name="T2" fmla="*/ 41 w 50"/>
                <a:gd name="T3" fmla="*/ 11 h 47"/>
                <a:gd name="T4" fmla="*/ 12 w 50"/>
                <a:gd name="T5" fmla="*/ 8 h 47"/>
                <a:gd name="T6" fmla="*/ 7 w 50"/>
                <a:gd name="T7" fmla="*/ 37 h 47"/>
                <a:gd name="T8" fmla="*/ 38 w 50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40"/>
                  </a:moveTo>
                  <a:cubicBezTo>
                    <a:pt x="48" y="33"/>
                    <a:pt x="50" y="20"/>
                    <a:pt x="41" y="11"/>
                  </a:cubicBezTo>
                  <a:cubicBezTo>
                    <a:pt x="35" y="2"/>
                    <a:pt x="20" y="0"/>
                    <a:pt x="12" y="8"/>
                  </a:cubicBezTo>
                  <a:cubicBezTo>
                    <a:pt x="2" y="14"/>
                    <a:pt x="0" y="28"/>
                    <a:pt x="7" y="37"/>
                  </a:cubicBezTo>
                  <a:cubicBezTo>
                    <a:pt x="14" y="44"/>
                    <a:pt x="28" y="47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36925" y="3252788"/>
              <a:ext cx="33338" cy="28575"/>
            </a:xfrm>
            <a:custGeom>
              <a:avLst/>
              <a:gdLst>
                <a:gd name="T0" fmla="*/ 15 w 20"/>
                <a:gd name="T1" fmla="*/ 16 h 19"/>
                <a:gd name="T2" fmla="*/ 17 w 20"/>
                <a:gd name="T3" fmla="*/ 4 h 19"/>
                <a:gd name="T4" fmla="*/ 5 w 20"/>
                <a:gd name="T5" fmla="*/ 3 h 19"/>
                <a:gd name="T6" fmla="*/ 3 w 20"/>
                <a:gd name="T7" fmla="*/ 15 h 19"/>
                <a:gd name="T8" fmla="*/ 15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5" y="16"/>
                  </a:moveTo>
                  <a:cubicBezTo>
                    <a:pt x="20" y="13"/>
                    <a:pt x="20" y="8"/>
                    <a:pt x="17" y="4"/>
                  </a:cubicBezTo>
                  <a:cubicBezTo>
                    <a:pt x="14" y="0"/>
                    <a:pt x="8" y="0"/>
                    <a:pt x="5" y="3"/>
                  </a:cubicBezTo>
                  <a:cubicBezTo>
                    <a:pt x="1" y="5"/>
                    <a:pt x="0" y="11"/>
                    <a:pt x="3" y="15"/>
                  </a:cubicBezTo>
                  <a:cubicBezTo>
                    <a:pt x="5" y="18"/>
                    <a:pt x="11" y="19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37025" y="2754313"/>
              <a:ext cx="50800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1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5050" y="3024188"/>
              <a:ext cx="630238" cy="581025"/>
            </a:xfrm>
            <a:custGeom>
              <a:avLst/>
              <a:gdLst>
                <a:gd name="T0" fmla="*/ 293 w 375"/>
                <a:gd name="T1" fmla="*/ 332 h 395"/>
                <a:gd name="T2" fmla="*/ 310 w 375"/>
                <a:gd name="T3" fmla="*/ 90 h 395"/>
                <a:gd name="T4" fmla="*/ 89 w 375"/>
                <a:gd name="T5" fmla="*/ 65 h 395"/>
                <a:gd name="T6" fmla="*/ 51 w 375"/>
                <a:gd name="T7" fmla="*/ 307 h 395"/>
                <a:gd name="T8" fmla="*/ 293 w 375"/>
                <a:gd name="T9" fmla="*/ 33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395">
                  <a:moveTo>
                    <a:pt x="293" y="332"/>
                  </a:moveTo>
                  <a:cubicBezTo>
                    <a:pt x="370" y="281"/>
                    <a:pt x="375" y="166"/>
                    <a:pt x="310" y="90"/>
                  </a:cubicBezTo>
                  <a:cubicBezTo>
                    <a:pt x="260" y="13"/>
                    <a:pt x="152" y="0"/>
                    <a:pt x="89" y="65"/>
                  </a:cubicBezTo>
                  <a:cubicBezTo>
                    <a:pt x="13" y="116"/>
                    <a:pt x="0" y="231"/>
                    <a:pt x="51" y="307"/>
                  </a:cubicBezTo>
                  <a:cubicBezTo>
                    <a:pt x="103" y="370"/>
                    <a:pt x="217" y="395"/>
                    <a:pt x="293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0475" y="3370263"/>
              <a:ext cx="339725" cy="244475"/>
            </a:xfrm>
            <a:custGeom>
              <a:avLst/>
              <a:gdLst>
                <a:gd name="T0" fmla="*/ 162 w 203"/>
                <a:gd name="T1" fmla="*/ 140 h 166"/>
                <a:gd name="T2" fmla="*/ 176 w 203"/>
                <a:gd name="T3" fmla="*/ 38 h 166"/>
                <a:gd name="T4" fmla="*/ 49 w 203"/>
                <a:gd name="T5" fmla="*/ 27 h 166"/>
                <a:gd name="T6" fmla="*/ 28 w 203"/>
                <a:gd name="T7" fmla="*/ 129 h 166"/>
                <a:gd name="T8" fmla="*/ 162 w 203"/>
                <a:gd name="T9" fmla="*/ 14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66">
                  <a:moveTo>
                    <a:pt x="162" y="140"/>
                  </a:moveTo>
                  <a:cubicBezTo>
                    <a:pt x="190" y="125"/>
                    <a:pt x="203" y="63"/>
                    <a:pt x="176" y="38"/>
                  </a:cubicBezTo>
                  <a:cubicBezTo>
                    <a:pt x="148" y="6"/>
                    <a:pt x="84" y="0"/>
                    <a:pt x="49" y="27"/>
                  </a:cubicBezTo>
                  <a:cubicBezTo>
                    <a:pt x="7" y="49"/>
                    <a:pt x="0" y="97"/>
                    <a:pt x="28" y="129"/>
                  </a:cubicBezTo>
                  <a:cubicBezTo>
                    <a:pt x="57" y="156"/>
                    <a:pt x="120" y="166"/>
                    <a:pt x="162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3535363"/>
              <a:ext cx="152400" cy="166687"/>
            </a:xfrm>
            <a:custGeom>
              <a:avLst/>
              <a:gdLst>
                <a:gd name="T0" fmla="*/ 70 w 91"/>
                <a:gd name="T1" fmla="*/ 95 h 113"/>
                <a:gd name="T2" fmla="*/ 76 w 91"/>
                <a:gd name="T3" fmla="*/ 25 h 113"/>
                <a:gd name="T4" fmla="*/ 21 w 91"/>
                <a:gd name="T5" fmla="*/ 18 h 113"/>
                <a:gd name="T6" fmla="*/ 12 w 91"/>
                <a:gd name="T7" fmla="*/ 88 h 113"/>
                <a:gd name="T8" fmla="*/ 70 w 91"/>
                <a:gd name="T9" fmla="*/ 9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3">
                  <a:moveTo>
                    <a:pt x="70" y="95"/>
                  </a:moveTo>
                  <a:cubicBezTo>
                    <a:pt x="88" y="80"/>
                    <a:pt x="91" y="47"/>
                    <a:pt x="76" y="25"/>
                  </a:cubicBezTo>
                  <a:cubicBezTo>
                    <a:pt x="64" y="3"/>
                    <a:pt x="36" y="0"/>
                    <a:pt x="21" y="18"/>
                  </a:cubicBezTo>
                  <a:cubicBezTo>
                    <a:pt x="3" y="33"/>
                    <a:pt x="0" y="66"/>
                    <a:pt x="12" y="88"/>
                  </a:cubicBezTo>
                  <a:cubicBezTo>
                    <a:pt x="25" y="106"/>
                    <a:pt x="52" y="113"/>
                    <a:pt x="70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11588" y="2763838"/>
              <a:ext cx="209550" cy="430212"/>
            </a:xfrm>
            <a:custGeom>
              <a:avLst/>
              <a:gdLst>
                <a:gd name="T0" fmla="*/ 96 w 125"/>
                <a:gd name="T1" fmla="*/ 273 h 292"/>
                <a:gd name="T2" fmla="*/ 104 w 125"/>
                <a:gd name="T3" fmla="*/ 200 h 292"/>
                <a:gd name="T4" fmla="*/ 99 w 125"/>
                <a:gd name="T5" fmla="*/ 34 h 292"/>
                <a:gd name="T6" fmla="*/ 88 w 125"/>
                <a:gd name="T7" fmla="*/ 5 h 292"/>
                <a:gd name="T8" fmla="*/ 72 w 125"/>
                <a:gd name="T9" fmla="*/ 29 h 292"/>
                <a:gd name="T10" fmla="*/ 29 w 125"/>
                <a:gd name="T11" fmla="*/ 193 h 292"/>
                <a:gd name="T12" fmla="*/ 16 w 125"/>
                <a:gd name="T13" fmla="*/ 265 h 292"/>
                <a:gd name="T14" fmla="*/ 96 w 125"/>
                <a:gd name="T15" fmla="*/ 27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292">
                  <a:moveTo>
                    <a:pt x="96" y="273"/>
                  </a:moveTo>
                  <a:cubicBezTo>
                    <a:pt x="121" y="257"/>
                    <a:pt x="125" y="223"/>
                    <a:pt x="104" y="200"/>
                  </a:cubicBezTo>
                  <a:cubicBezTo>
                    <a:pt x="98" y="192"/>
                    <a:pt x="85" y="86"/>
                    <a:pt x="99" y="34"/>
                  </a:cubicBezTo>
                  <a:cubicBezTo>
                    <a:pt x="97" y="13"/>
                    <a:pt x="91" y="6"/>
                    <a:pt x="88" y="5"/>
                  </a:cubicBezTo>
                  <a:cubicBezTo>
                    <a:pt x="83" y="5"/>
                    <a:pt x="80" y="0"/>
                    <a:pt x="72" y="29"/>
                  </a:cubicBezTo>
                  <a:cubicBezTo>
                    <a:pt x="76" y="89"/>
                    <a:pt x="36" y="186"/>
                    <a:pt x="29" y="193"/>
                  </a:cubicBezTo>
                  <a:cubicBezTo>
                    <a:pt x="4" y="208"/>
                    <a:pt x="0" y="242"/>
                    <a:pt x="16" y="265"/>
                  </a:cubicBezTo>
                  <a:cubicBezTo>
                    <a:pt x="33" y="284"/>
                    <a:pt x="71" y="292"/>
                    <a:pt x="96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4438" y="3335338"/>
              <a:ext cx="150813" cy="684212"/>
            </a:xfrm>
            <a:custGeom>
              <a:avLst/>
              <a:gdLst>
                <a:gd name="T0" fmla="*/ 17 w 90"/>
                <a:gd name="T1" fmla="*/ 32 h 466"/>
                <a:gd name="T2" fmla="*/ 17 w 90"/>
                <a:gd name="T3" fmla="*/ 149 h 466"/>
                <a:gd name="T4" fmla="*/ 33 w 90"/>
                <a:gd name="T5" fmla="*/ 414 h 466"/>
                <a:gd name="T6" fmla="*/ 43 w 90"/>
                <a:gd name="T7" fmla="*/ 458 h 466"/>
                <a:gd name="T8" fmla="*/ 53 w 90"/>
                <a:gd name="T9" fmla="*/ 419 h 466"/>
                <a:gd name="T10" fmla="*/ 72 w 90"/>
                <a:gd name="T11" fmla="*/ 156 h 466"/>
                <a:gd name="T12" fmla="*/ 76 w 90"/>
                <a:gd name="T13" fmla="*/ 40 h 466"/>
                <a:gd name="T14" fmla="*/ 17 w 90"/>
                <a:gd name="T15" fmla="*/ 32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466">
                  <a:moveTo>
                    <a:pt x="17" y="32"/>
                  </a:moveTo>
                  <a:cubicBezTo>
                    <a:pt x="0" y="58"/>
                    <a:pt x="0" y="113"/>
                    <a:pt x="17" y="149"/>
                  </a:cubicBezTo>
                  <a:cubicBezTo>
                    <a:pt x="22" y="162"/>
                    <a:pt x="39" y="330"/>
                    <a:pt x="33" y="414"/>
                  </a:cubicBezTo>
                  <a:cubicBezTo>
                    <a:pt x="36" y="447"/>
                    <a:pt x="41" y="458"/>
                    <a:pt x="43" y="458"/>
                  </a:cubicBezTo>
                  <a:cubicBezTo>
                    <a:pt x="47" y="459"/>
                    <a:pt x="49" y="466"/>
                    <a:pt x="53" y="419"/>
                  </a:cubicBezTo>
                  <a:cubicBezTo>
                    <a:pt x="45" y="325"/>
                    <a:pt x="68" y="167"/>
                    <a:pt x="72" y="156"/>
                  </a:cubicBezTo>
                  <a:cubicBezTo>
                    <a:pt x="89" y="130"/>
                    <a:pt x="90" y="75"/>
                    <a:pt x="76" y="40"/>
                  </a:cubicBezTo>
                  <a:cubicBezTo>
                    <a:pt x="62" y="10"/>
                    <a:pt x="34" y="0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7750" y="3362325"/>
              <a:ext cx="211138" cy="173037"/>
            </a:xfrm>
            <a:custGeom>
              <a:avLst/>
              <a:gdLst>
                <a:gd name="T0" fmla="*/ 96 w 126"/>
                <a:gd name="T1" fmla="*/ 99 h 118"/>
                <a:gd name="T2" fmla="*/ 105 w 126"/>
                <a:gd name="T3" fmla="*/ 26 h 118"/>
                <a:gd name="T4" fmla="*/ 30 w 126"/>
                <a:gd name="T5" fmla="*/ 19 h 118"/>
                <a:gd name="T6" fmla="*/ 17 w 126"/>
                <a:gd name="T7" fmla="*/ 92 h 118"/>
                <a:gd name="T8" fmla="*/ 96 w 126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18">
                  <a:moveTo>
                    <a:pt x="96" y="99"/>
                  </a:moveTo>
                  <a:cubicBezTo>
                    <a:pt x="121" y="84"/>
                    <a:pt x="126" y="49"/>
                    <a:pt x="105" y="26"/>
                  </a:cubicBezTo>
                  <a:cubicBezTo>
                    <a:pt x="88" y="4"/>
                    <a:pt x="50" y="0"/>
                    <a:pt x="30" y="19"/>
                  </a:cubicBezTo>
                  <a:cubicBezTo>
                    <a:pt x="5" y="34"/>
                    <a:pt x="0" y="69"/>
                    <a:pt x="17" y="92"/>
                  </a:cubicBezTo>
                  <a:cubicBezTo>
                    <a:pt x="34" y="111"/>
                    <a:pt x="71" y="118"/>
                    <a:pt x="9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6963" y="3448050"/>
              <a:ext cx="458788" cy="174625"/>
            </a:xfrm>
            <a:custGeom>
              <a:avLst/>
              <a:gdLst>
                <a:gd name="T0" fmla="*/ 209 w 273"/>
                <a:gd name="T1" fmla="*/ 99 h 118"/>
                <a:gd name="T2" fmla="*/ 227 w 273"/>
                <a:gd name="T3" fmla="*/ 26 h 118"/>
                <a:gd name="T4" fmla="*/ 64 w 273"/>
                <a:gd name="T5" fmla="*/ 19 h 118"/>
                <a:gd name="T6" fmla="*/ 37 w 273"/>
                <a:gd name="T7" fmla="*/ 92 h 118"/>
                <a:gd name="T8" fmla="*/ 209 w 273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118">
                  <a:moveTo>
                    <a:pt x="209" y="99"/>
                  </a:moveTo>
                  <a:cubicBezTo>
                    <a:pt x="264" y="84"/>
                    <a:pt x="273" y="49"/>
                    <a:pt x="227" y="26"/>
                  </a:cubicBezTo>
                  <a:cubicBezTo>
                    <a:pt x="192" y="4"/>
                    <a:pt x="109" y="0"/>
                    <a:pt x="64" y="19"/>
                  </a:cubicBezTo>
                  <a:cubicBezTo>
                    <a:pt x="10" y="34"/>
                    <a:pt x="0" y="69"/>
                    <a:pt x="37" y="92"/>
                  </a:cubicBezTo>
                  <a:cubicBezTo>
                    <a:pt x="73" y="111"/>
                    <a:pt x="155" y="118"/>
                    <a:pt x="20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0" y="3292475"/>
              <a:ext cx="212725" cy="179387"/>
            </a:xfrm>
            <a:custGeom>
              <a:avLst/>
              <a:gdLst>
                <a:gd name="T0" fmla="*/ 97 w 127"/>
                <a:gd name="T1" fmla="*/ 103 h 122"/>
                <a:gd name="T2" fmla="*/ 106 w 127"/>
                <a:gd name="T3" fmla="*/ 30 h 122"/>
                <a:gd name="T4" fmla="*/ 25 w 127"/>
                <a:gd name="T5" fmla="*/ 20 h 122"/>
                <a:gd name="T6" fmla="*/ 18 w 127"/>
                <a:gd name="T7" fmla="*/ 95 h 122"/>
                <a:gd name="T8" fmla="*/ 97 w 127"/>
                <a:gd name="T9" fmla="*/ 10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2">
                  <a:moveTo>
                    <a:pt x="97" y="103"/>
                  </a:moveTo>
                  <a:cubicBezTo>
                    <a:pt x="122" y="87"/>
                    <a:pt x="127" y="53"/>
                    <a:pt x="106" y="30"/>
                  </a:cubicBezTo>
                  <a:cubicBezTo>
                    <a:pt x="89" y="7"/>
                    <a:pt x="64" y="0"/>
                    <a:pt x="25" y="20"/>
                  </a:cubicBezTo>
                  <a:cubicBezTo>
                    <a:pt x="0" y="36"/>
                    <a:pt x="1" y="72"/>
                    <a:pt x="18" y="95"/>
                  </a:cubicBezTo>
                  <a:cubicBezTo>
                    <a:pt x="35" y="114"/>
                    <a:pt x="73" y="122"/>
                    <a:pt x="9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7975" y="3117850"/>
              <a:ext cx="190500" cy="174625"/>
            </a:xfrm>
            <a:custGeom>
              <a:avLst/>
              <a:gdLst>
                <a:gd name="T0" fmla="*/ 84 w 114"/>
                <a:gd name="T1" fmla="*/ 100 h 119"/>
                <a:gd name="T2" fmla="*/ 93 w 114"/>
                <a:gd name="T3" fmla="*/ 27 h 119"/>
                <a:gd name="T4" fmla="*/ 30 w 114"/>
                <a:gd name="T5" fmla="*/ 20 h 119"/>
                <a:gd name="T6" fmla="*/ 17 w 114"/>
                <a:gd name="T7" fmla="*/ 93 h 119"/>
                <a:gd name="T8" fmla="*/ 84 w 114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19">
                  <a:moveTo>
                    <a:pt x="84" y="100"/>
                  </a:moveTo>
                  <a:cubicBezTo>
                    <a:pt x="109" y="85"/>
                    <a:pt x="114" y="50"/>
                    <a:pt x="93" y="27"/>
                  </a:cubicBezTo>
                  <a:cubicBezTo>
                    <a:pt x="76" y="4"/>
                    <a:pt x="50" y="0"/>
                    <a:pt x="30" y="20"/>
                  </a:cubicBezTo>
                  <a:cubicBezTo>
                    <a:pt x="5" y="35"/>
                    <a:pt x="0" y="70"/>
                    <a:pt x="17" y="93"/>
                  </a:cubicBezTo>
                  <a:cubicBezTo>
                    <a:pt x="34" y="112"/>
                    <a:pt x="59" y="119"/>
                    <a:pt x="8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478213"/>
              <a:ext cx="106363" cy="87312"/>
            </a:xfrm>
            <a:custGeom>
              <a:avLst/>
              <a:gdLst>
                <a:gd name="T0" fmla="*/ 48 w 63"/>
                <a:gd name="T1" fmla="*/ 51 h 60"/>
                <a:gd name="T2" fmla="*/ 53 w 63"/>
                <a:gd name="T3" fmla="*/ 14 h 60"/>
                <a:gd name="T4" fmla="*/ 14 w 63"/>
                <a:gd name="T5" fmla="*/ 10 h 60"/>
                <a:gd name="T6" fmla="*/ 8 w 63"/>
                <a:gd name="T7" fmla="*/ 47 h 60"/>
                <a:gd name="T8" fmla="*/ 48 w 63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0">
                  <a:moveTo>
                    <a:pt x="48" y="51"/>
                  </a:moveTo>
                  <a:cubicBezTo>
                    <a:pt x="61" y="43"/>
                    <a:pt x="63" y="25"/>
                    <a:pt x="53" y="14"/>
                  </a:cubicBezTo>
                  <a:cubicBezTo>
                    <a:pt x="44" y="2"/>
                    <a:pt x="25" y="0"/>
                    <a:pt x="14" y="10"/>
                  </a:cubicBezTo>
                  <a:cubicBezTo>
                    <a:pt x="2" y="18"/>
                    <a:pt x="0" y="35"/>
                    <a:pt x="8" y="47"/>
                  </a:cubicBezTo>
                  <a:cubicBezTo>
                    <a:pt x="17" y="56"/>
                    <a:pt x="36" y="60"/>
                    <a:pt x="4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0963" y="2649538"/>
              <a:ext cx="177800" cy="185737"/>
            </a:xfrm>
            <a:custGeom>
              <a:avLst/>
              <a:gdLst>
                <a:gd name="T0" fmla="*/ 40 w 106"/>
                <a:gd name="T1" fmla="*/ 124 h 126"/>
                <a:gd name="T2" fmla="*/ 81 w 106"/>
                <a:gd name="T3" fmla="*/ 85 h 126"/>
                <a:gd name="T4" fmla="*/ 88 w 106"/>
                <a:gd name="T5" fmla="*/ 23 h 126"/>
                <a:gd name="T6" fmla="*/ 25 w 106"/>
                <a:gd name="T7" fmla="*/ 17 h 126"/>
                <a:gd name="T8" fmla="*/ 14 w 106"/>
                <a:gd name="T9" fmla="*/ 78 h 126"/>
                <a:gd name="T10" fmla="*/ 40 w 106"/>
                <a:gd name="T11" fmla="*/ 12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126">
                  <a:moveTo>
                    <a:pt x="40" y="124"/>
                  </a:moveTo>
                  <a:cubicBezTo>
                    <a:pt x="48" y="123"/>
                    <a:pt x="75" y="90"/>
                    <a:pt x="81" y="85"/>
                  </a:cubicBezTo>
                  <a:cubicBezTo>
                    <a:pt x="103" y="72"/>
                    <a:pt x="106" y="42"/>
                    <a:pt x="88" y="23"/>
                  </a:cubicBezTo>
                  <a:cubicBezTo>
                    <a:pt x="74" y="3"/>
                    <a:pt x="42" y="0"/>
                    <a:pt x="25" y="17"/>
                  </a:cubicBezTo>
                  <a:cubicBezTo>
                    <a:pt x="4" y="30"/>
                    <a:pt x="0" y="59"/>
                    <a:pt x="14" y="78"/>
                  </a:cubicBezTo>
                  <a:cubicBezTo>
                    <a:pt x="24" y="89"/>
                    <a:pt x="23" y="126"/>
                    <a:pt x="4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67100" y="3481388"/>
              <a:ext cx="84138" cy="68262"/>
            </a:xfrm>
            <a:custGeom>
              <a:avLst/>
              <a:gdLst>
                <a:gd name="T0" fmla="*/ 38 w 50"/>
                <a:gd name="T1" fmla="*/ 39 h 47"/>
                <a:gd name="T2" fmla="*/ 42 w 50"/>
                <a:gd name="T3" fmla="*/ 11 h 47"/>
                <a:gd name="T4" fmla="*/ 12 w 50"/>
                <a:gd name="T5" fmla="*/ 8 h 47"/>
                <a:gd name="T6" fmla="*/ 7 w 50"/>
                <a:gd name="T7" fmla="*/ 36 h 47"/>
                <a:gd name="T8" fmla="*/ 38 w 50"/>
                <a:gd name="T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39"/>
                  </a:moveTo>
                  <a:cubicBezTo>
                    <a:pt x="48" y="33"/>
                    <a:pt x="50" y="20"/>
                    <a:pt x="42" y="11"/>
                  </a:cubicBezTo>
                  <a:cubicBezTo>
                    <a:pt x="35" y="1"/>
                    <a:pt x="20" y="0"/>
                    <a:pt x="12" y="8"/>
                  </a:cubicBezTo>
                  <a:cubicBezTo>
                    <a:pt x="2" y="14"/>
                    <a:pt x="0" y="27"/>
                    <a:pt x="7" y="36"/>
                  </a:cubicBezTo>
                  <a:cubicBezTo>
                    <a:pt x="14" y="44"/>
                    <a:pt x="29" y="47"/>
                    <a:pt x="3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0450" y="2835275"/>
              <a:ext cx="117475" cy="106362"/>
            </a:xfrm>
            <a:custGeom>
              <a:avLst/>
              <a:gdLst>
                <a:gd name="T0" fmla="*/ 56 w 70"/>
                <a:gd name="T1" fmla="*/ 66 h 73"/>
                <a:gd name="T2" fmla="*/ 59 w 70"/>
                <a:gd name="T3" fmla="*/ 19 h 73"/>
                <a:gd name="T4" fmla="*/ 21 w 70"/>
                <a:gd name="T5" fmla="*/ 8 h 73"/>
                <a:gd name="T6" fmla="*/ 7 w 70"/>
                <a:gd name="T7" fmla="*/ 45 h 73"/>
                <a:gd name="T8" fmla="*/ 56 w 70"/>
                <a:gd name="T9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3">
                  <a:moveTo>
                    <a:pt x="56" y="66"/>
                  </a:moveTo>
                  <a:cubicBezTo>
                    <a:pt x="70" y="60"/>
                    <a:pt x="68" y="33"/>
                    <a:pt x="59" y="19"/>
                  </a:cubicBezTo>
                  <a:cubicBezTo>
                    <a:pt x="53" y="6"/>
                    <a:pt x="33" y="0"/>
                    <a:pt x="21" y="8"/>
                  </a:cubicBezTo>
                  <a:cubicBezTo>
                    <a:pt x="6" y="13"/>
                    <a:pt x="0" y="31"/>
                    <a:pt x="7" y="45"/>
                  </a:cubicBezTo>
                  <a:cubicBezTo>
                    <a:pt x="14" y="56"/>
                    <a:pt x="41" y="73"/>
                    <a:pt x="5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5163" y="2871788"/>
              <a:ext cx="508000" cy="349250"/>
            </a:xfrm>
            <a:custGeom>
              <a:avLst/>
              <a:gdLst>
                <a:gd name="T0" fmla="*/ 288 w 303"/>
                <a:gd name="T1" fmla="*/ 196 h 238"/>
                <a:gd name="T2" fmla="*/ 149 w 303"/>
                <a:gd name="T3" fmla="*/ 90 h 238"/>
                <a:gd name="T4" fmla="*/ 120 w 303"/>
                <a:gd name="T5" fmla="*/ 33 h 238"/>
                <a:gd name="T6" fmla="*/ 30 w 303"/>
                <a:gd name="T7" fmla="*/ 27 h 238"/>
                <a:gd name="T8" fmla="*/ 25 w 303"/>
                <a:gd name="T9" fmla="*/ 120 h 238"/>
                <a:gd name="T10" fmla="*/ 78 w 303"/>
                <a:gd name="T11" fmla="*/ 145 h 238"/>
                <a:gd name="T12" fmla="*/ 262 w 303"/>
                <a:gd name="T13" fmla="*/ 231 h 238"/>
                <a:gd name="T14" fmla="*/ 289 w 303"/>
                <a:gd name="T15" fmla="*/ 225 h 238"/>
                <a:gd name="T16" fmla="*/ 288 w 303"/>
                <a:gd name="T17" fmla="*/ 19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238">
                  <a:moveTo>
                    <a:pt x="288" y="196"/>
                  </a:moveTo>
                  <a:cubicBezTo>
                    <a:pt x="225" y="177"/>
                    <a:pt x="148" y="103"/>
                    <a:pt x="149" y="90"/>
                  </a:cubicBezTo>
                  <a:cubicBezTo>
                    <a:pt x="151" y="72"/>
                    <a:pt x="132" y="48"/>
                    <a:pt x="120" y="33"/>
                  </a:cubicBezTo>
                  <a:cubicBezTo>
                    <a:pt x="100" y="3"/>
                    <a:pt x="57" y="0"/>
                    <a:pt x="30" y="27"/>
                  </a:cubicBezTo>
                  <a:cubicBezTo>
                    <a:pt x="2" y="48"/>
                    <a:pt x="0" y="95"/>
                    <a:pt x="25" y="120"/>
                  </a:cubicBezTo>
                  <a:cubicBezTo>
                    <a:pt x="37" y="138"/>
                    <a:pt x="58" y="146"/>
                    <a:pt x="78" y="145"/>
                  </a:cubicBezTo>
                  <a:cubicBezTo>
                    <a:pt x="88" y="145"/>
                    <a:pt x="212" y="172"/>
                    <a:pt x="262" y="231"/>
                  </a:cubicBezTo>
                  <a:cubicBezTo>
                    <a:pt x="282" y="238"/>
                    <a:pt x="287" y="227"/>
                    <a:pt x="289" y="225"/>
                  </a:cubicBezTo>
                  <a:cubicBezTo>
                    <a:pt x="292" y="223"/>
                    <a:pt x="303" y="208"/>
                    <a:pt x="288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6213" y="3455988"/>
              <a:ext cx="233363" cy="460375"/>
            </a:xfrm>
            <a:custGeom>
              <a:avLst/>
              <a:gdLst>
                <a:gd name="T0" fmla="*/ 118 w 139"/>
                <a:gd name="T1" fmla="*/ 277 h 313"/>
                <a:gd name="T2" fmla="*/ 96 w 139"/>
                <a:gd name="T3" fmla="*/ 116 h 313"/>
                <a:gd name="T4" fmla="*/ 126 w 139"/>
                <a:gd name="T5" fmla="*/ 70 h 313"/>
                <a:gd name="T6" fmla="*/ 79 w 139"/>
                <a:gd name="T7" fmla="*/ 8 h 313"/>
                <a:gd name="T8" fmla="*/ 8 w 139"/>
                <a:gd name="T9" fmla="*/ 48 h 313"/>
                <a:gd name="T10" fmla="*/ 18 w 139"/>
                <a:gd name="T11" fmla="*/ 95 h 313"/>
                <a:gd name="T12" fmla="*/ 27 w 139"/>
                <a:gd name="T13" fmla="*/ 297 h 313"/>
                <a:gd name="T14" fmla="*/ 68 w 139"/>
                <a:gd name="T15" fmla="*/ 274 h 313"/>
                <a:gd name="T16" fmla="*/ 118 w 139"/>
                <a:gd name="T17" fmla="*/ 27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313">
                  <a:moveTo>
                    <a:pt x="118" y="277"/>
                  </a:moveTo>
                  <a:cubicBezTo>
                    <a:pt x="52" y="243"/>
                    <a:pt x="85" y="122"/>
                    <a:pt x="96" y="116"/>
                  </a:cubicBezTo>
                  <a:cubicBezTo>
                    <a:pt x="112" y="109"/>
                    <a:pt x="121" y="85"/>
                    <a:pt x="126" y="70"/>
                  </a:cubicBezTo>
                  <a:cubicBezTo>
                    <a:pt x="139" y="43"/>
                    <a:pt x="117" y="13"/>
                    <a:pt x="79" y="8"/>
                  </a:cubicBezTo>
                  <a:cubicBezTo>
                    <a:pt x="46" y="0"/>
                    <a:pt x="13" y="20"/>
                    <a:pt x="8" y="48"/>
                  </a:cubicBezTo>
                  <a:cubicBezTo>
                    <a:pt x="0" y="64"/>
                    <a:pt x="5" y="82"/>
                    <a:pt x="18" y="95"/>
                  </a:cubicBezTo>
                  <a:cubicBezTo>
                    <a:pt x="24" y="101"/>
                    <a:pt x="82" y="225"/>
                    <a:pt x="27" y="297"/>
                  </a:cubicBezTo>
                  <a:cubicBezTo>
                    <a:pt x="33" y="313"/>
                    <a:pt x="65" y="273"/>
                    <a:pt x="68" y="274"/>
                  </a:cubicBezTo>
                  <a:cubicBezTo>
                    <a:pt x="72" y="275"/>
                    <a:pt x="116" y="293"/>
                    <a:pt x="118" y="2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7725" y="3313113"/>
              <a:ext cx="338138" cy="120650"/>
            </a:xfrm>
            <a:custGeom>
              <a:avLst/>
              <a:gdLst>
                <a:gd name="T0" fmla="*/ 12 w 202"/>
                <a:gd name="T1" fmla="*/ 66 h 82"/>
                <a:gd name="T2" fmla="*/ 113 w 202"/>
                <a:gd name="T3" fmla="*/ 62 h 82"/>
                <a:gd name="T4" fmla="*/ 146 w 202"/>
                <a:gd name="T5" fmla="*/ 76 h 82"/>
                <a:gd name="T6" fmla="*/ 194 w 202"/>
                <a:gd name="T7" fmla="*/ 47 h 82"/>
                <a:gd name="T8" fmla="*/ 170 w 202"/>
                <a:gd name="T9" fmla="*/ 3 h 82"/>
                <a:gd name="T10" fmla="*/ 134 w 202"/>
                <a:gd name="T11" fmla="*/ 11 h 82"/>
                <a:gd name="T12" fmla="*/ 15 w 202"/>
                <a:gd name="T13" fmla="*/ 41 h 82"/>
                <a:gd name="T14" fmla="*/ 2 w 202"/>
                <a:gd name="T15" fmla="*/ 53 h 82"/>
                <a:gd name="T16" fmla="*/ 12 w 202"/>
                <a:gd name="T17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2">
                  <a:moveTo>
                    <a:pt x="12" y="66"/>
                  </a:moveTo>
                  <a:cubicBezTo>
                    <a:pt x="50" y="52"/>
                    <a:pt x="110" y="55"/>
                    <a:pt x="113" y="62"/>
                  </a:cubicBezTo>
                  <a:cubicBezTo>
                    <a:pt x="118" y="70"/>
                    <a:pt x="135" y="74"/>
                    <a:pt x="146" y="76"/>
                  </a:cubicBezTo>
                  <a:cubicBezTo>
                    <a:pt x="165" y="82"/>
                    <a:pt x="188" y="68"/>
                    <a:pt x="194" y="47"/>
                  </a:cubicBezTo>
                  <a:cubicBezTo>
                    <a:pt x="202" y="27"/>
                    <a:pt x="190" y="5"/>
                    <a:pt x="170" y="3"/>
                  </a:cubicBezTo>
                  <a:cubicBezTo>
                    <a:pt x="158" y="0"/>
                    <a:pt x="144" y="3"/>
                    <a:pt x="134" y="11"/>
                  </a:cubicBezTo>
                  <a:cubicBezTo>
                    <a:pt x="129" y="15"/>
                    <a:pt x="58" y="49"/>
                    <a:pt x="15" y="41"/>
                  </a:cubicBezTo>
                  <a:cubicBezTo>
                    <a:pt x="2" y="45"/>
                    <a:pt x="3" y="51"/>
                    <a:pt x="2" y="53"/>
                  </a:cubicBezTo>
                  <a:cubicBezTo>
                    <a:pt x="1" y="55"/>
                    <a:pt x="0" y="66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0663" y="3225800"/>
              <a:ext cx="515938" cy="177800"/>
            </a:xfrm>
            <a:custGeom>
              <a:avLst/>
              <a:gdLst>
                <a:gd name="T0" fmla="*/ 291 w 308"/>
                <a:gd name="T1" fmla="*/ 13 h 121"/>
                <a:gd name="T2" fmla="*/ 130 w 308"/>
                <a:gd name="T3" fmla="*/ 27 h 121"/>
                <a:gd name="T4" fmla="*/ 82 w 308"/>
                <a:gd name="T5" fmla="*/ 8 h 121"/>
                <a:gd name="T6" fmla="*/ 13 w 308"/>
                <a:gd name="T7" fmla="*/ 55 h 121"/>
                <a:gd name="T8" fmla="*/ 39 w 308"/>
                <a:gd name="T9" fmla="*/ 116 h 121"/>
                <a:gd name="T10" fmla="*/ 94 w 308"/>
                <a:gd name="T11" fmla="*/ 102 h 121"/>
                <a:gd name="T12" fmla="*/ 284 w 308"/>
                <a:gd name="T13" fmla="*/ 50 h 121"/>
                <a:gd name="T14" fmla="*/ 304 w 308"/>
                <a:gd name="T15" fmla="*/ 31 h 121"/>
                <a:gd name="T16" fmla="*/ 291 w 308"/>
                <a:gd name="T17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21">
                  <a:moveTo>
                    <a:pt x="291" y="13"/>
                  </a:moveTo>
                  <a:cubicBezTo>
                    <a:pt x="231" y="37"/>
                    <a:pt x="134" y="36"/>
                    <a:pt x="130" y="27"/>
                  </a:cubicBezTo>
                  <a:cubicBezTo>
                    <a:pt x="124" y="15"/>
                    <a:pt x="99" y="10"/>
                    <a:pt x="82" y="8"/>
                  </a:cubicBezTo>
                  <a:cubicBezTo>
                    <a:pt x="53" y="0"/>
                    <a:pt x="25" y="22"/>
                    <a:pt x="13" y="55"/>
                  </a:cubicBezTo>
                  <a:cubicBezTo>
                    <a:pt x="0" y="84"/>
                    <a:pt x="9" y="115"/>
                    <a:pt x="39" y="116"/>
                  </a:cubicBezTo>
                  <a:cubicBezTo>
                    <a:pt x="57" y="121"/>
                    <a:pt x="77" y="115"/>
                    <a:pt x="94" y="102"/>
                  </a:cubicBezTo>
                  <a:cubicBezTo>
                    <a:pt x="102" y="96"/>
                    <a:pt x="218" y="41"/>
                    <a:pt x="284" y="50"/>
                  </a:cubicBezTo>
                  <a:cubicBezTo>
                    <a:pt x="303" y="43"/>
                    <a:pt x="303" y="34"/>
                    <a:pt x="304" y="31"/>
                  </a:cubicBezTo>
                  <a:cubicBezTo>
                    <a:pt x="305" y="28"/>
                    <a:pt x="308" y="13"/>
                    <a:pt x="29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4688" y="3214688"/>
              <a:ext cx="119063" cy="96837"/>
            </a:xfrm>
            <a:custGeom>
              <a:avLst/>
              <a:gdLst>
                <a:gd name="T0" fmla="*/ 54 w 71"/>
                <a:gd name="T1" fmla="*/ 56 h 67"/>
                <a:gd name="T2" fmla="*/ 59 w 71"/>
                <a:gd name="T3" fmla="*/ 15 h 67"/>
                <a:gd name="T4" fmla="*/ 17 w 71"/>
                <a:gd name="T5" fmla="*/ 11 h 67"/>
                <a:gd name="T6" fmla="*/ 9 w 71"/>
                <a:gd name="T7" fmla="*/ 52 h 67"/>
                <a:gd name="T8" fmla="*/ 54 w 71"/>
                <a:gd name="T9" fmla="*/ 5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7">
                  <a:moveTo>
                    <a:pt x="54" y="56"/>
                  </a:moveTo>
                  <a:cubicBezTo>
                    <a:pt x="69" y="47"/>
                    <a:pt x="71" y="28"/>
                    <a:pt x="59" y="15"/>
                  </a:cubicBezTo>
                  <a:cubicBezTo>
                    <a:pt x="50" y="2"/>
                    <a:pt x="28" y="0"/>
                    <a:pt x="17" y="11"/>
                  </a:cubicBezTo>
                  <a:cubicBezTo>
                    <a:pt x="2" y="19"/>
                    <a:pt x="0" y="39"/>
                    <a:pt x="9" y="52"/>
                  </a:cubicBezTo>
                  <a:cubicBezTo>
                    <a:pt x="19" y="63"/>
                    <a:pt x="40" y="67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0150" y="3881438"/>
              <a:ext cx="155575" cy="239712"/>
            </a:xfrm>
            <a:custGeom>
              <a:avLst/>
              <a:gdLst>
                <a:gd name="T0" fmla="*/ 80 w 93"/>
                <a:gd name="T1" fmla="*/ 112 h 163"/>
                <a:gd name="T2" fmla="*/ 51 w 93"/>
                <a:gd name="T3" fmla="*/ 3 h 163"/>
                <a:gd name="T4" fmla="*/ 12 w 93"/>
                <a:gd name="T5" fmla="*/ 95 h 163"/>
                <a:gd name="T6" fmla="*/ 42 w 93"/>
                <a:gd name="T7" fmla="*/ 162 h 163"/>
                <a:gd name="T8" fmla="*/ 80 w 93"/>
                <a:gd name="T9" fmla="*/ 1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3">
                  <a:moveTo>
                    <a:pt x="80" y="112"/>
                  </a:moveTo>
                  <a:cubicBezTo>
                    <a:pt x="66" y="80"/>
                    <a:pt x="52" y="0"/>
                    <a:pt x="51" y="3"/>
                  </a:cubicBezTo>
                  <a:cubicBezTo>
                    <a:pt x="51" y="3"/>
                    <a:pt x="36" y="66"/>
                    <a:pt x="12" y="95"/>
                  </a:cubicBezTo>
                  <a:cubicBezTo>
                    <a:pt x="0" y="120"/>
                    <a:pt x="18" y="163"/>
                    <a:pt x="42" y="162"/>
                  </a:cubicBezTo>
                  <a:cubicBezTo>
                    <a:pt x="79" y="163"/>
                    <a:pt x="93" y="140"/>
                    <a:pt x="80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0138" y="2884488"/>
              <a:ext cx="204788" cy="250825"/>
            </a:xfrm>
            <a:custGeom>
              <a:avLst/>
              <a:gdLst>
                <a:gd name="T0" fmla="*/ 0 w 122"/>
                <a:gd name="T1" fmla="*/ 3 h 170"/>
                <a:gd name="T2" fmla="*/ 25 w 122"/>
                <a:gd name="T3" fmla="*/ 43 h 170"/>
                <a:gd name="T4" fmla="*/ 44 w 122"/>
                <a:gd name="T5" fmla="*/ 104 h 170"/>
                <a:gd name="T6" fmla="*/ 54 w 122"/>
                <a:gd name="T7" fmla="*/ 170 h 170"/>
                <a:gd name="T8" fmla="*/ 92 w 122"/>
                <a:gd name="T9" fmla="*/ 154 h 170"/>
                <a:gd name="T10" fmla="*/ 103 w 122"/>
                <a:gd name="T11" fmla="*/ 143 h 170"/>
                <a:gd name="T12" fmla="*/ 121 w 122"/>
                <a:gd name="T13" fmla="*/ 135 h 170"/>
                <a:gd name="T14" fmla="*/ 102 w 122"/>
                <a:gd name="T15" fmla="*/ 116 h 170"/>
                <a:gd name="T16" fmla="*/ 41 w 122"/>
                <a:gd name="T17" fmla="*/ 44 h 170"/>
                <a:gd name="T18" fmla="*/ 14 w 122"/>
                <a:gd name="T19" fmla="*/ 17 h 170"/>
                <a:gd name="T20" fmla="*/ 1 w 122"/>
                <a:gd name="T21" fmla="*/ 0 h 170"/>
                <a:gd name="T22" fmla="*/ 0 w 122"/>
                <a:gd name="T23" fmla="*/ 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170">
                  <a:moveTo>
                    <a:pt x="0" y="3"/>
                  </a:moveTo>
                  <a:cubicBezTo>
                    <a:pt x="9" y="16"/>
                    <a:pt x="16" y="30"/>
                    <a:pt x="25" y="43"/>
                  </a:cubicBezTo>
                  <a:cubicBezTo>
                    <a:pt x="39" y="64"/>
                    <a:pt x="42" y="79"/>
                    <a:pt x="44" y="104"/>
                  </a:cubicBezTo>
                  <a:cubicBezTo>
                    <a:pt x="47" y="127"/>
                    <a:pt x="59" y="147"/>
                    <a:pt x="54" y="170"/>
                  </a:cubicBezTo>
                  <a:cubicBezTo>
                    <a:pt x="65" y="166"/>
                    <a:pt x="82" y="163"/>
                    <a:pt x="92" y="154"/>
                  </a:cubicBezTo>
                  <a:cubicBezTo>
                    <a:pt x="97" y="150"/>
                    <a:pt x="96" y="147"/>
                    <a:pt x="103" y="143"/>
                  </a:cubicBezTo>
                  <a:cubicBezTo>
                    <a:pt x="107" y="140"/>
                    <a:pt x="120" y="140"/>
                    <a:pt x="121" y="135"/>
                  </a:cubicBezTo>
                  <a:cubicBezTo>
                    <a:pt x="122" y="129"/>
                    <a:pt x="106" y="118"/>
                    <a:pt x="102" y="116"/>
                  </a:cubicBezTo>
                  <a:cubicBezTo>
                    <a:pt x="78" y="95"/>
                    <a:pt x="63" y="66"/>
                    <a:pt x="41" y="44"/>
                  </a:cubicBezTo>
                  <a:cubicBezTo>
                    <a:pt x="31" y="35"/>
                    <a:pt x="22" y="28"/>
                    <a:pt x="14" y="17"/>
                  </a:cubicBezTo>
                  <a:cubicBezTo>
                    <a:pt x="10" y="11"/>
                    <a:pt x="8" y="1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6875" y="2873375"/>
              <a:ext cx="107950" cy="261937"/>
            </a:xfrm>
            <a:custGeom>
              <a:avLst/>
              <a:gdLst>
                <a:gd name="T0" fmla="*/ 13 w 65"/>
                <a:gd name="T1" fmla="*/ 4 h 178"/>
                <a:gd name="T2" fmla="*/ 19 w 65"/>
                <a:gd name="T3" fmla="*/ 84 h 178"/>
                <a:gd name="T4" fmla="*/ 5 w 65"/>
                <a:gd name="T5" fmla="*/ 153 h 178"/>
                <a:gd name="T6" fmla="*/ 11 w 65"/>
                <a:gd name="T7" fmla="*/ 175 h 178"/>
                <a:gd name="T8" fmla="*/ 39 w 65"/>
                <a:gd name="T9" fmla="*/ 176 h 178"/>
                <a:gd name="T10" fmla="*/ 49 w 65"/>
                <a:gd name="T11" fmla="*/ 172 h 178"/>
                <a:gd name="T12" fmla="*/ 62 w 65"/>
                <a:gd name="T13" fmla="*/ 172 h 178"/>
                <a:gd name="T14" fmla="*/ 56 w 65"/>
                <a:gd name="T15" fmla="*/ 156 h 178"/>
                <a:gd name="T16" fmla="*/ 38 w 65"/>
                <a:gd name="T17" fmla="*/ 98 h 178"/>
                <a:gd name="T18" fmla="*/ 34 w 65"/>
                <a:gd name="T19" fmla="*/ 59 h 178"/>
                <a:gd name="T20" fmla="*/ 17 w 65"/>
                <a:gd name="T21" fmla="*/ 0 h 178"/>
                <a:gd name="T22" fmla="*/ 13 w 65"/>
                <a:gd name="T23" fmla="*/ 4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178">
                  <a:moveTo>
                    <a:pt x="13" y="4"/>
                  </a:moveTo>
                  <a:cubicBezTo>
                    <a:pt x="15" y="14"/>
                    <a:pt x="20" y="36"/>
                    <a:pt x="19" y="84"/>
                  </a:cubicBezTo>
                  <a:cubicBezTo>
                    <a:pt x="19" y="101"/>
                    <a:pt x="10" y="138"/>
                    <a:pt x="5" y="153"/>
                  </a:cubicBezTo>
                  <a:cubicBezTo>
                    <a:pt x="0" y="167"/>
                    <a:pt x="21" y="163"/>
                    <a:pt x="11" y="175"/>
                  </a:cubicBezTo>
                  <a:cubicBezTo>
                    <a:pt x="20" y="176"/>
                    <a:pt x="31" y="178"/>
                    <a:pt x="39" y="176"/>
                  </a:cubicBezTo>
                  <a:cubicBezTo>
                    <a:pt x="43" y="175"/>
                    <a:pt x="44" y="173"/>
                    <a:pt x="49" y="172"/>
                  </a:cubicBezTo>
                  <a:cubicBezTo>
                    <a:pt x="52" y="172"/>
                    <a:pt x="60" y="175"/>
                    <a:pt x="62" y="172"/>
                  </a:cubicBezTo>
                  <a:cubicBezTo>
                    <a:pt x="65" y="169"/>
                    <a:pt x="57" y="159"/>
                    <a:pt x="56" y="156"/>
                  </a:cubicBezTo>
                  <a:cubicBezTo>
                    <a:pt x="47" y="138"/>
                    <a:pt x="45" y="118"/>
                    <a:pt x="38" y="98"/>
                  </a:cubicBezTo>
                  <a:cubicBezTo>
                    <a:pt x="33" y="82"/>
                    <a:pt x="36" y="67"/>
                    <a:pt x="34" y="59"/>
                  </a:cubicBezTo>
                  <a:cubicBezTo>
                    <a:pt x="33" y="55"/>
                    <a:pt x="21" y="2"/>
                    <a:pt x="17" y="0"/>
                  </a:cubicBezTo>
                  <a:lnTo>
                    <a:pt x="1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8813" y="3694113"/>
              <a:ext cx="231775" cy="196850"/>
            </a:xfrm>
            <a:custGeom>
              <a:avLst/>
              <a:gdLst>
                <a:gd name="T0" fmla="*/ 122 w 138"/>
                <a:gd name="T1" fmla="*/ 0 h 134"/>
                <a:gd name="T2" fmla="*/ 79 w 138"/>
                <a:gd name="T3" fmla="*/ 30 h 134"/>
                <a:gd name="T4" fmla="*/ 26 w 138"/>
                <a:gd name="T5" fmla="*/ 109 h 134"/>
                <a:gd name="T6" fmla="*/ 83 w 138"/>
                <a:gd name="T7" fmla="*/ 113 h 134"/>
                <a:gd name="T8" fmla="*/ 124 w 138"/>
                <a:gd name="T9" fmla="*/ 43 h 134"/>
                <a:gd name="T10" fmla="*/ 137 w 138"/>
                <a:gd name="T11" fmla="*/ 10 h 134"/>
                <a:gd name="T12" fmla="*/ 122 w 138"/>
                <a:gd name="T1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134">
                  <a:moveTo>
                    <a:pt x="122" y="0"/>
                  </a:moveTo>
                  <a:cubicBezTo>
                    <a:pt x="119" y="0"/>
                    <a:pt x="82" y="28"/>
                    <a:pt x="79" y="30"/>
                  </a:cubicBezTo>
                  <a:cubicBezTo>
                    <a:pt x="61" y="41"/>
                    <a:pt x="0" y="80"/>
                    <a:pt x="26" y="109"/>
                  </a:cubicBezTo>
                  <a:cubicBezTo>
                    <a:pt x="47" y="134"/>
                    <a:pt x="74" y="120"/>
                    <a:pt x="83" y="113"/>
                  </a:cubicBezTo>
                  <a:cubicBezTo>
                    <a:pt x="91" y="109"/>
                    <a:pt x="115" y="67"/>
                    <a:pt x="124" y="43"/>
                  </a:cubicBezTo>
                  <a:cubicBezTo>
                    <a:pt x="127" y="28"/>
                    <a:pt x="138" y="13"/>
                    <a:pt x="137" y="10"/>
                  </a:cubicBezTo>
                  <a:cubicBezTo>
                    <a:pt x="134" y="3"/>
                    <a:pt x="130" y="0"/>
                    <a:pt x="1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0" y="3444875"/>
              <a:ext cx="309563" cy="277812"/>
            </a:xfrm>
            <a:custGeom>
              <a:avLst/>
              <a:gdLst>
                <a:gd name="T0" fmla="*/ 16 w 184"/>
                <a:gd name="T1" fmla="*/ 189 h 189"/>
                <a:gd name="T2" fmla="*/ 88 w 184"/>
                <a:gd name="T3" fmla="*/ 118 h 189"/>
                <a:gd name="T4" fmla="*/ 165 w 184"/>
                <a:gd name="T5" fmla="*/ 77 h 189"/>
                <a:gd name="T6" fmla="*/ 184 w 184"/>
                <a:gd name="T7" fmla="*/ 52 h 189"/>
                <a:gd name="T8" fmla="*/ 168 w 184"/>
                <a:gd name="T9" fmla="*/ 22 h 189"/>
                <a:gd name="T10" fmla="*/ 158 w 184"/>
                <a:gd name="T11" fmla="*/ 14 h 189"/>
                <a:gd name="T12" fmla="*/ 150 w 184"/>
                <a:gd name="T13" fmla="*/ 0 h 189"/>
                <a:gd name="T14" fmla="*/ 138 w 184"/>
                <a:gd name="T15" fmla="*/ 20 h 189"/>
                <a:gd name="T16" fmla="*/ 91 w 184"/>
                <a:gd name="T17" fmla="*/ 85 h 189"/>
                <a:gd name="T18" fmla="*/ 58 w 184"/>
                <a:gd name="T19" fmla="*/ 122 h 189"/>
                <a:gd name="T20" fmla="*/ 0 w 184"/>
                <a:gd name="T21" fmla="*/ 175 h 189"/>
                <a:gd name="T22" fmla="*/ 16 w 184"/>
                <a:gd name="T2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4" h="189">
                  <a:moveTo>
                    <a:pt x="16" y="189"/>
                  </a:moveTo>
                  <a:cubicBezTo>
                    <a:pt x="24" y="179"/>
                    <a:pt x="39" y="156"/>
                    <a:pt x="88" y="118"/>
                  </a:cubicBezTo>
                  <a:cubicBezTo>
                    <a:pt x="104" y="105"/>
                    <a:pt x="147" y="83"/>
                    <a:pt x="165" y="77"/>
                  </a:cubicBezTo>
                  <a:cubicBezTo>
                    <a:pt x="182" y="71"/>
                    <a:pt x="165" y="52"/>
                    <a:pt x="184" y="52"/>
                  </a:cubicBezTo>
                  <a:cubicBezTo>
                    <a:pt x="179" y="43"/>
                    <a:pt x="175" y="29"/>
                    <a:pt x="168" y="22"/>
                  </a:cubicBezTo>
                  <a:cubicBezTo>
                    <a:pt x="164" y="18"/>
                    <a:pt x="162" y="19"/>
                    <a:pt x="158" y="14"/>
                  </a:cubicBezTo>
                  <a:cubicBezTo>
                    <a:pt x="156" y="11"/>
                    <a:pt x="154" y="0"/>
                    <a:pt x="150" y="0"/>
                  </a:cubicBezTo>
                  <a:cubicBezTo>
                    <a:pt x="145" y="0"/>
                    <a:pt x="139" y="16"/>
                    <a:pt x="138" y="20"/>
                  </a:cubicBezTo>
                  <a:cubicBezTo>
                    <a:pt x="125" y="44"/>
                    <a:pt x="106" y="63"/>
                    <a:pt x="91" y="85"/>
                  </a:cubicBezTo>
                  <a:cubicBezTo>
                    <a:pt x="77" y="105"/>
                    <a:pt x="65" y="113"/>
                    <a:pt x="58" y="122"/>
                  </a:cubicBezTo>
                  <a:cubicBezTo>
                    <a:pt x="54" y="126"/>
                    <a:pt x="0" y="169"/>
                    <a:pt x="0" y="175"/>
                  </a:cubicBezTo>
                  <a:lnTo>
                    <a:pt x="16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2903538"/>
              <a:ext cx="88900" cy="111125"/>
            </a:xfrm>
            <a:custGeom>
              <a:avLst/>
              <a:gdLst>
                <a:gd name="T0" fmla="*/ 53 w 53"/>
                <a:gd name="T1" fmla="*/ 74 h 75"/>
                <a:gd name="T2" fmla="*/ 42 w 53"/>
                <a:gd name="T3" fmla="*/ 56 h 75"/>
                <a:gd name="T4" fmla="*/ 34 w 53"/>
                <a:gd name="T5" fmla="*/ 29 h 75"/>
                <a:gd name="T6" fmla="*/ 30 w 53"/>
                <a:gd name="T7" fmla="*/ 0 h 75"/>
                <a:gd name="T8" fmla="*/ 13 w 53"/>
                <a:gd name="T9" fmla="*/ 7 h 75"/>
                <a:gd name="T10" fmla="*/ 8 w 53"/>
                <a:gd name="T11" fmla="*/ 12 h 75"/>
                <a:gd name="T12" fmla="*/ 0 w 53"/>
                <a:gd name="T13" fmla="*/ 16 h 75"/>
                <a:gd name="T14" fmla="*/ 9 w 53"/>
                <a:gd name="T15" fmla="*/ 24 h 75"/>
                <a:gd name="T16" fmla="*/ 36 w 53"/>
                <a:gd name="T17" fmla="*/ 56 h 75"/>
                <a:gd name="T18" fmla="*/ 47 w 53"/>
                <a:gd name="T19" fmla="*/ 67 h 75"/>
                <a:gd name="T20" fmla="*/ 53 w 53"/>
                <a:gd name="T21" fmla="*/ 75 h 75"/>
                <a:gd name="T22" fmla="*/ 53 w 53"/>
                <a:gd name="T23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5">
                  <a:moveTo>
                    <a:pt x="53" y="74"/>
                  </a:moveTo>
                  <a:cubicBezTo>
                    <a:pt x="49" y="68"/>
                    <a:pt x="46" y="62"/>
                    <a:pt x="42" y="56"/>
                  </a:cubicBezTo>
                  <a:cubicBezTo>
                    <a:pt x="36" y="47"/>
                    <a:pt x="35" y="40"/>
                    <a:pt x="34" y="29"/>
                  </a:cubicBezTo>
                  <a:cubicBezTo>
                    <a:pt x="33" y="19"/>
                    <a:pt x="28" y="11"/>
                    <a:pt x="30" y="0"/>
                  </a:cubicBezTo>
                  <a:cubicBezTo>
                    <a:pt x="25" y="2"/>
                    <a:pt x="17" y="4"/>
                    <a:pt x="13" y="7"/>
                  </a:cubicBezTo>
                  <a:cubicBezTo>
                    <a:pt x="11" y="9"/>
                    <a:pt x="11" y="11"/>
                    <a:pt x="8" y="12"/>
                  </a:cubicBezTo>
                  <a:cubicBezTo>
                    <a:pt x="6" y="13"/>
                    <a:pt x="1" y="13"/>
                    <a:pt x="0" y="16"/>
                  </a:cubicBezTo>
                  <a:cubicBezTo>
                    <a:pt x="0" y="18"/>
                    <a:pt x="7" y="23"/>
                    <a:pt x="9" y="24"/>
                  </a:cubicBezTo>
                  <a:cubicBezTo>
                    <a:pt x="19" y="33"/>
                    <a:pt x="26" y="46"/>
                    <a:pt x="36" y="56"/>
                  </a:cubicBezTo>
                  <a:cubicBezTo>
                    <a:pt x="40" y="60"/>
                    <a:pt x="44" y="63"/>
                    <a:pt x="47" y="67"/>
                  </a:cubicBezTo>
                  <a:cubicBezTo>
                    <a:pt x="49" y="70"/>
                    <a:pt x="50" y="74"/>
                    <a:pt x="53" y="75"/>
                  </a:cubicBezTo>
                  <a:lnTo>
                    <a:pt x="53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24313" y="3806825"/>
              <a:ext cx="206375" cy="198437"/>
            </a:xfrm>
            <a:custGeom>
              <a:avLst/>
              <a:gdLst>
                <a:gd name="T0" fmla="*/ 63 w 123"/>
                <a:gd name="T1" fmla="*/ 135 h 135"/>
                <a:gd name="T2" fmla="*/ 111 w 123"/>
                <a:gd name="T3" fmla="*/ 56 h 135"/>
                <a:gd name="T4" fmla="*/ 44 w 123"/>
                <a:gd name="T5" fmla="*/ 4 h 135"/>
                <a:gd name="T6" fmla="*/ 0 w 123"/>
                <a:gd name="T7" fmla="*/ 79 h 135"/>
                <a:gd name="T8" fmla="*/ 63 w 12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35">
                  <a:moveTo>
                    <a:pt x="63" y="135"/>
                  </a:moveTo>
                  <a:cubicBezTo>
                    <a:pt x="96" y="135"/>
                    <a:pt x="123" y="80"/>
                    <a:pt x="111" y="56"/>
                  </a:cubicBezTo>
                  <a:cubicBezTo>
                    <a:pt x="105" y="33"/>
                    <a:pt x="58" y="0"/>
                    <a:pt x="44" y="4"/>
                  </a:cubicBezTo>
                  <a:cubicBezTo>
                    <a:pt x="34" y="0"/>
                    <a:pt x="1" y="35"/>
                    <a:pt x="0" y="79"/>
                  </a:cubicBezTo>
                  <a:cubicBezTo>
                    <a:pt x="1" y="100"/>
                    <a:pt x="12" y="135"/>
                    <a:pt x="63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2150" y="3408363"/>
              <a:ext cx="47625" cy="44450"/>
            </a:xfrm>
            <a:custGeom>
              <a:avLst/>
              <a:gdLst>
                <a:gd name="T0" fmla="*/ 4 w 29"/>
                <a:gd name="T1" fmla="*/ 24 h 31"/>
                <a:gd name="T2" fmla="*/ 22 w 29"/>
                <a:gd name="T3" fmla="*/ 25 h 31"/>
                <a:gd name="T4" fmla="*/ 24 w 29"/>
                <a:gd name="T5" fmla="*/ 7 h 31"/>
                <a:gd name="T6" fmla="*/ 6 w 29"/>
                <a:gd name="T7" fmla="*/ 4 h 31"/>
                <a:gd name="T8" fmla="*/ 4 w 29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4" y="24"/>
                  </a:moveTo>
                  <a:cubicBezTo>
                    <a:pt x="8" y="30"/>
                    <a:pt x="16" y="31"/>
                    <a:pt x="22" y="25"/>
                  </a:cubicBezTo>
                  <a:cubicBezTo>
                    <a:pt x="28" y="22"/>
                    <a:pt x="29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036888"/>
              <a:ext cx="47625" cy="42862"/>
            </a:xfrm>
            <a:custGeom>
              <a:avLst/>
              <a:gdLst>
                <a:gd name="T0" fmla="*/ 4 w 28"/>
                <a:gd name="T1" fmla="*/ 23 h 30"/>
                <a:gd name="T2" fmla="*/ 22 w 28"/>
                <a:gd name="T3" fmla="*/ 25 h 30"/>
                <a:gd name="T4" fmla="*/ 24 w 28"/>
                <a:gd name="T5" fmla="*/ 7 h 30"/>
                <a:gd name="T6" fmla="*/ 6 w 28"/>
                <a:gd name="T7" fmla="*/ 4 h 30"/>
                <a:gd name="T8" fmla="*/ 4 w 28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4" y="23"/>
                  </a:moveTo>
                  <a:cubicBezTo>
                    <a:pt x="8" y="29"/>
                    <a:pt x="16" y="30"/>
                    <a:pt x="22" y="25"/>
                  </a:cubicBezTo>
                  <a:cubicBezTo>
                    <a:pt x="28" y="21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1000" y="3805238"/>
              <a:ext cx="66675" cy="61912"/>
            </a:xfrm>
            <a:custGeom>
              <a:avLst/>
              <a:gdLst>
                <a:gd name="T0" fmla="*/ 6 w 39"/>
                <a:gd name="T1" fmla="*/ 32 h 42"/>
                <a:gd name="T2" fmla="*/ 30 w 39"/>
                <a:gd name="T3" fmla="*/ 35 h 42"/>
                <a:gd name="T4" fmla="*/ 33 w 39"/>
                <a:gd name="T5" fmla="*/ 10 h 42"/>
                <a:gd name="T6" fmla="*/ 9 w 39"/>
                <a:gd name="T7" fmla="*/ 6 h 42"/>
                <a:gd name="T8" fmla="*/ 6 w 39"/>
                <a:gd name="T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2">
                  <a:moveTo>
                    <a:pt x="6" y="32"/>
                  </a:moveTo>
                  <a:cubicBezTo>
                    <a:pt x="11" y="41"/>
                    <a:pt x="23" y="42"/>
                    <a:pt x="30" y="35"/>
                  </a:cubicBezTo>
                  <a:cubicBezTo>
                    <a:pt x="38" y="30"/>
                    <a:pt x="39" y="17"/>
                    <a:pt x="33" y="10"/>
                  </a:cubicBezTo>
                  <a:cubicBezTo>
                    <a:pt x="28" y="2"/>
                    <a:pt x="16" y="0"/>
                    <a:pt x="9" y="6"/>
                  </a:cubicBezTo>
                  <a:cubicBezTo>
                    <a:pt x="2" y="12"/>
                    <a:pt x="0" y="24"/>
                    <a:pt x="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1325" y="3705225"/>
              <a:ext cx="23813" cy="22225"/>
            </a:xfrm>
            <a:custGeom>
              <a:avLst/>
              <a:gdLst>
                <a:gd name="T0" fmla="*/ 3 w 14"/>
                <a:gd name="T1" fmla="*/ 12 h 15"/>
                <a:gd name="T2" fmla="*/ 11 w 14"/>
                <a:gd name="T3" fmla="*/ 12 h 15"/>
                <a:gd name="T4" fmla="*/ 12 w 14"/>
                <a:gd name="T5" fmla="*/ 4 h 15"/>
                <a:gd name="T6" fmla="*/ 3 w 14"/>
                <a:gd name="T7" fmla="*/ 2 h 15"/>
                <a:gd name="T8" fmla="*/ 3 w 14"/>
                <a:gd name="T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3" y="12"/>
                  </a:moveTo>
                  <a:cubicBezTo>
                    <a:pt x="4" y="14"/>
                    <a:pt x="8" y="15"/>
                    <a:pt x="11" y="12"/>
                  </a:cubicBezTo>
                  <a:cubicBezTo>
                    <a:pt x="14" y="11"/>
                    <a:pt x="14" y="6"/>
                    <a:pt x="12" y="4"/>
                  </a:cubicBezTo>
                  <a:cubicBezTo>
                    <a:pt x="10" y="1"/>
                    <a:pt x="6" y="0"/>
                    <a:pt x="3" y="2"/>
                  </a:cubicBezTo>
                  <a:cubicBezTo>
                    <a:pt x="1" y="4"/>
                    <a:pt x="0" y="9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4800" y="3576638"/>
              <a:ext cx="20638" cy="22225"/>
            </a:xfrm>
            <a:custGeom>
              <a:avLst/>
              <a:gdLst>
                <a:gd name="T0" fmla="*/ 2 w 13"/>
                <a:gd name="T1" fmla="*/ 11 h 15"/>
                <a:gd name="T2" fmla="*/ 10 w 13"/>
                <a:gd name="T3" fmla="*/ 12 h 15"/>
                <a:gd name="T4" fmla="*/ 11 w 13"/>
                <a:gd name="T5" fmla="*/ 3 h 15"/>
                <a:gd name="T6" fmla="*/ 3 w 13"/>
                <a:gd name="T7" fmla="*/ 2 h 15"/>
                <a:gd name="T8" fmla="*/ 2 w 13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2" y="11"/>
                  </a:moveTo>
                  <a:cubicBezTo>
                    <a:pt x="4" y="14"/>
                    <a:pt x="8" y="15"/>
                    <a:pt x="10" y="12"/>
                  </a:cubicBezTo>
                  <a:cubicBezTo>
                    <a:pt x="13" y="10"/>
                    <a:pt x="13" y="6"/>
                    <a:pt x="11" y="3"/>
                  </a:cubicBezTo>
                  <a:cubicBezTo>
                    <a:pt x="9" y="1"/>
                    <a:pt x="5" y="0"/>
                    <a:pt x="3" y="2"/>
                  </a:cubicBezTo>
                  <a:cubicBezTo>
                    <a:pt x="1" y="4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2763838"/>
              <a:ext cx="49213" cy="42862"/>
            </a:xfrm>
            <a:custGeom>
              <a:avLst/>
              <a:gdLst>
                <a:gd name="T0" fmla="*/ 5 w 29"/>
                <a:gd name="T1" fmla="*/ 23 h 30"/>
                <a:gd name="T2" fmla="*/ 23 w 29"/>
                <a:gd name="T3" fmla="*/ 25 h 30"/>
                <a:gd name="T4" fmla="*/ 24 w 29"/>
                <a:gd name="T5" fmla="*/ 7 h 30"/>
                <a:gd name="T6" fmla="*/ 7 w 29"/>
                <a:gd name="T7" fmla="*/ 4 h 30"/>
                <a:gd name="T8" fmla="*/ 5 w 29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5" y="23"/>
                  </a:moveTo>
                  <a:cubicBezTo>
                    <a:pt x="9" y="29"/>
                    <a:pt x="17" y="30"/>
                    <a:pt x="23" y="25"/>
                  </a:cubicBezTo>
                  <a:cubicBezTo>
                    <a:pt x="28" y="21"/>
                    <a:pt x="29" y="12"/>
                    <a:pt x="24" y="7"/>
                  </a:cubicBezTo>
                  <a:cubicBezTo>
                    <a:pt x="21" y="1"/>
                    <a:pt x="12" y="0"/>
                    <a:pt x="7" y="4"/>
                  </a:cubicBezTo>
                  <a:cubicBezTo>
                    <a:pt x="2" y="8"/>
                    <a:pt x="0" y="17"/>
                    <a:pt x="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5800" y="3594100"/>
              <a:ext cx="46038" cy="46037"/>
            </a:xfrm>
            <a:custGeom>
              <a:avLst/>
              <a:gdLst>
                <a:gd name="T0" fmla="*/ 4 w 28"/>
                <a:gd name="T1" fmla="*/ 24 h 31"/>
                <a:gd name="T2" fmla="*/ 22 w 28"/>
                <a:gd name="T3" fmla="*/ 26 h 31"/>
                <a:gd name="T4" fmla="*/ 24 w 28"/>
                <a:gd name="T5" fmla="*/ 7 h 31"/>
                <a:gd name="T6" fmla="*/ 6 w 28"/>
                <a:gd name="T7" fmla="*/ 4 h 31"/>
                <a:gd name="T8" fmla="*/ 4 w 2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1">
                  <a:moveTo>
                    <a:pt x="4" y="24"/>
                  </a:moveTo>
                  <a:cubicBezTo>
                    <a:pt x="8" y="30"/>
                    <a:pt x="16" y="31"/>
                    <a:pt x="22" y="26"/>
                  </a:cubicBezTo>
                  <a:cubicBezTo>
                    <a:pt x="27" y="22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1" y="9"/>
                    <a:pt x="0" y="18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92675" y="3071813"/>
              <a:ext cx="663575" cy="563562"/>
            </a:xfrm>
            <a:custGeom>
              <a:avLst/>
              <a:gdLst>
                <a:gd name="T0" fmla="*/ 63 w 395"/>
                <a:gd name="T1" fmla="*/ 294 h 384"/>
                <a:gd name="T2" fmla="*/ 305 w 395"/>
                <a:gd name="T3" fmla="*/ 319 h 384"/>
                <a:gd name="T4" fmla="*/ 330 w 395"/>
                <a:gd name="T5" fmla="*/ 90 h 384"/>
                <a:gd name="T6" fmla="*/ 88 w 395"/>
                <a:gd name="T7" fmla="*/ 52 h 384"/>
                <a:gd name="T8" fmla="*/ 63 w 395"/>
                <a:gd name="T9" fmla="*/ 29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" h="384">
                  <a:moveTo>
                    <a:pt x="63" y="294"/>
                  </a:moveTo>
                  <a:cubicBezTo>
                    <a:pt x="114" y="370"/>
                    <a:pt x="229" y="384"/>
                    <a:pt x="305" y="319"/>
                  </a:cubicBezTo>
                  <a:cubicBezTo>
                    <a:pt x="382" y="269"/>
                    <a:pt x="395" y="153"/>
                    <a:pt x="330" y="90"/>
                  </a:cubicBezTo>
                  <a:cubicBezTo>
                    <a:pt x="279" y="14"/>
                    <a:pt x="164" y="0"/>
                    <a:pt x="88" y="52"/>
                  </a:cubicBezTo>
                  <a:cubicBezTo>
                    <a:pt x="25" y="103"/>
                    <a:pt x="0" y="218"/>
                    <a:pt x="63" y="2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1563" y="3270250"/>
              <a:ext cx="277813" cy="309562"/>
            </a:xfrm>
            <a:custGeom>
              <a:avLst/>
              <a:gdLst>
                <a:gd name="T0" fmla="*/ 26 w 166"/>
                <a:gd name="T1" fmla="*/ 161 h 211"/>
                <a:gd name="T2" fmla="*/ 128 w 166"/>
                <a:gd name="T3" fmla="*/ 175 h 211"/>
                <a:gd name="T4" fmla="*/ 139 w 166"/>
                <a:gd name="T5" fmla="*/ 49 h 211"/>
                <a:gd name="T6" fmla="*/ 37 w 166"/>
                <a:gd name="T7" fmla="*/ 28 h 211"/>
                <a:gd name="T8" fmla="*/ 26 w 166"/>
                <a:gd name="T9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211">
                  <a:moveTo>
                    <a:pt x="26" y="161"/>
                  </a:moveTo>
                  <a:cubicBezTo>
                    <a:pt x="48" y="204"/>
                    <a:pt x="96" y="211"/>
                    <a:pt x="128" y="175"/>
                  </a:cubicBezTo>
                  <a:cubicBezTo>
                    <a:pt x="160" y="148"/>
                    <a:pt x="166" y="84"/>
                    <a:pt x="139" y="49"/>
                  </a:cubicBezTo>
                  <a:cubicBezTo>
                    <a:pt x="117" y="7"/>
                    <a:pt x="69" y="0"/>
                    <a:pt x="37" y="28"/>
                  </a:cubicBezTo>
                  <a:cubicBezTo>
                    <a:pt x="10" y="56"/>
                    <a:pt x="0" y="119"/>
                    <a:pt x="26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2575" y="3278188"/>
              <a:ext cx="382588" cy="179387"/>
            </a:xfrm>
            <a:custGeom>
              <a:avLst/>
              <a:gdLst>
                <a:gd name="T0" fmla="*/ 19 w 228"/>
                <a:gd name="T1" fmla="*/ 96 h 122"/>
                <a:gd name="T2" fmla="*/ 92 w 228"/>
                <a:gd name="T3" fmla="*/ 105 h 122"/>
                <a:gd name="T4" fmla="*/ 196 w 228"/>
                <a:gd name="T5" fmla="*/ 94 h 122"/>
                <a:gd name="T6" fmla="*/ 226 w 228"/>
                <a:gd name="T7" fmla="*/ 84 h 122"/>
                <a:gd name="T8" fmla="*/ 201 w 228"/>
                <a:gd name="T9" fmla="*/ 67 h 122"/>
                <a:gd name="T10" fmla="*/ 87 w 228"/>
                <a:gd name="T11" fmla="*/ 30 h 122"/>
                <a:gd name="T12" fmla="*/ 27 w 228"/>
                <a:gd name="T13" fmla="*/ 17 h 122"/>
                <a:gd name="T14" fmla="*/ 19 w 228"/>
                <a:gd name="T15" fmla="*/ 9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" h="122">
                  <a:moveTo>
                    <a:pt x="19" y="96"/>
                  </a:moveTo>
                  <a:cubicBezTo>
                    <a:pt x="35" y="121"/>
                    <a:pt x="43" y="122"/>
                    <a:pt x="92" y="105"/>
                  </a:cubicBezTo>
                  <a:cubicBezTo>
                    <a:pt x="100" y="99"/>
                    <a:pt x="144" y="80"/>
                    <a:pt x="196" y="94"/>
                  </a:cubicBezTo>
                  <a:cubicBezTo>
                    <a:pt x="218" y="98"/>
                    <a:pt x="225" y="94"/>
                    <a:pt x="226" y="84"/>
                  </a:cubicBezTo>
                  <a:cubicBezTo>
                    <a:pt x="227" y="79"/>
                    <a:pt x="228" y="67"/>
                    <a:pt x="201" y="67"/>
                  </a:cubicBezTo>
                  <a:cubicBezTo>
                    <a:pt x="141" y="72"/>
                    <a:pt x="94" y="36"/>
                    <a:pt x="87" y="30"/>
                  </a:cubicBezTo>
                  <a:cubicBezTo>
                    <a:pt x="72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0713" y="3230563"/>
              <a:ext cx="768350" cy="130175"/>
            </a:xfrm>
            <a:custGeom>
              <a:avLst/>
              <a:gdLst>
                <a:gd name="T0" fmla="*/ 426 w 458"/>
                <a:gd name="T1" fmla="*/ 17 h 89"/>
                <a:gd name="T2" fmla="*/ 309 w 458"/>
                <a:gd name="T3" fmla="*/ 17 h 89"/>
                <a:gd name="T4" fmla="*/ 52 w 458"/>
                <a:gd name="T5" fmla="*/ 33 h 89"/>
                <a:gd name="T6" fmla="*/ 8 w 458"/>
                <a:gd name="T7" fmla="*/ 43 h 89"/>
                <a:gd name="T8" fmla="*/ 47 w 458"/>
                <a:gd name="T9" fmla="*/ 53 h 89"/>
                <a:gd name="T10" fmla="*/ 302 w 458"/>
                <a:gd name="T11" fmla="*/ 72 h 89"/>
                <a:gd name="T12" fmla="*/ 418 w 458"/>
                <a:gd name="T13" fmla="*/ 75 h 89"/>
                <a:gd name="T14" fmla="*/ 426 w 458"/>
                <a:gd name="T15" fmla="*/ 1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8" h="89">
                  <a:moveTo>
                    <a:pt x="426" y="17"/>
                  </a:moveTo>
                  <a:cubicBezTo>
                    <a:pt x="400" y="0"/>
                    <a:pt x="345" y="0"/>
                    <a:pt x="309" y="17"/>
                  </a:cubicBezTo>
                  <a:cubicBezTo>
                    <a:pt x="296" y="22"/>
                    <a:pt x="136" y="39"/>
                    <a:pt x="52" y="33"/>
                  </a:cubicBezTo>
                  <a:cubicBezTo>
                    <a:pt x="19" y="36"/>
                    <a:pt x="8" y="40"/>
                    <a:pt x="8" y="43"/>
                  </a:cubicBezTo>
                  <a:cubicBezTo>
                    <a:pt x="7" y="47"/>
                    <a:pt x="0" y="49"/>
                    <a:pt x="47" y="53"/>
                  </a:cubicBezTo>
                  <a:cubicBezTo>
                    <a:pt x="141" y="45"/>
                    <a:pt x="291" y="67"/>
                    <a:pt x="302" y="72"/>
                  </a:cubicBezTo>
                  <a:cubicBezTo>
                    <a:pt x="328" y="89"/>
                    <a:pt x="383" y="89"/>
                    <a:pt x="418" y="75"/>
                  </a:cubicBezTo>
                  <a:cubicBezTo>
                    <a:pt x="448" y="62"/>
                    <a:pt x="458" y="34"/>
                    <a:pt x="4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050" y="3082925"/>
              <a:ext cx="196850" cy="184150"/>
            </a:xfrm>
            <a:custGeom>
              <a:avLst/>
              <a:gdLst>
                <a:gd name="T0" fmla="*/ 19 w 118"/>
                <a:gd name="T1" fmla="*/ 96 h 125"/>
                <a:gd name="T2" fmla="*/ 92 w 118"/>
                <a:gd name="T3" fmla="*/ 104 h 125"/>
                <a:gd name="T4" fmla="*/ 99 w 118"/>
                <a:gd name="T5" fmla="*/ 29 h 125"/>
                <a:gd name="T6" fmla="*/ 26 w 118"/>
                <a:gd name="T7" fmla="*/ 17 h 125"/>
                <a:gd name="T8" fmla="*/ 19 w 118"/>
                <a:gd name="T9" fmla="*/ 9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25">
                  <a:moveTo>
                    <a:pt x="19" y="96"/>
                  </a:moveTo>
                  <a:cubicBezTo>
                    <a:pt x="34" y="121"/>
                    <a:pt x="69" y="125"/>
                    <a:pt x="92" y="104"/>
                  </a:cubicBezTo>
                  <a:cubicBezTo>
                    <a:pt x="114" y="88"/>
                    <a:pt x="118" y="50"/>
                    <a:pt x="99" y="29"/>
                  </a:cubicBezTo>
                  <a:cubicBezTo>
                    <a:pt x="84" y="4"/>
                    <a:pt x="49" y="0"/>
                    <a:pt x="26" y="17"/>
                  </a:cubicBezTo>
                  <a:cubicBezTo>
                    <a:pt x="7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2805113"/>
              <a:ext cx="200025" cy="185737"/>
            </a:xfrm>
            <a:custGeom>
              <a:avLst/>
              <a:gdLst>
                <a:gd name="T0" fmla="*/ 19 w 119"/>
                <a:gd name="T1" fmla="*/ 96 h 126"/>
                <a:gd name="T2" fmla="*/ 92 w 119"/>
                <a:gd name="T3" fmla="*/ 104 h 126"/>
                <a:gd name="T4" fmla="*/ 100 w 119"/>
                <a:gd name="T5" fmla="*/ 30 h 126"/>
                <a:gd name="T6" fmla="*/ 27 w 119"/>
                <a:gd name="T7" fmla="*/ 17 h 126"/>
                <a:gd name="T8" fmla="*/ 19 w 119"/>
                <a:gd name="T9" fmla="*/ 9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6">
                  <a:moveTo>
                    <a:pt x="19" y="96"/>
                  </a:moveTo>
                  <a:cubicBezTo>
                    <a:pt x="35" y="121"/>
                    <a:pt x="69" y="126"/>
                    <a:pt x="92" y="104"/>
                  </a:cubicBezTo>
                  <a:cubicBezTo>
                    <a:pt x="115" y="88"/>
                    <a:pt x="119" y="50"/>
                    <a:pt x="100" y="30"/>
                  </a:cubicBezTo>
                  <a:cubicBezTo>
                    <a:pt x="84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0138" y="2890838"/>
              <a:ext cx="66675" cy="63500"/>
            </a:xfrm>
            <a:custGeom>
              <a:avLst/>
              <a:gdLst>
                <a:gd name="T0" fmla="*/ 6 w 40"/>
                <a:gd name="T1" fmla="*/ 33 h 43"/>
                <a:gd name="T2" fmla="*/ 31 w 40"/>
                <a:gd name="T3" fmla="*/ 36 h 43"/>
                <a:gd name="T4" fmla="*/ 34 w 40"/>
                <a:gd name="T5" fmla="*/ 10 h 43"/>
                <a:gd name="T6" fmla="*/ 9 w 40"/>
                <a:gd name="T7" fmla="*/ 6 h 43"/>
                <a:gd name="T8" fmla="*/ 6 w 40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6" y="33"/>
                  </a:moveTo>
                  <a:cubicBezTo>
                    <a:pt x="12" y="41"/>
                    <a:pt x="23" y="43"/>
                    <a:pt x="31" y="36"/>
                  </a:cubicBezTo>
                  <a:cubicBezTo>
                    <a:pt x="39" y="30"/>
                    <a:pt x="40" y="17"/>
                    <a:pt x="34" y="10"/>
                  </a:cubicBezTo>
                  <a:cubicBezTo>
                    <a:pt x="29" y="1"/>
                    <a:pt x="17" y="0"/>
                    <a:pt x="9" y="6"/>
                  </a:cubicBezTo>
                  <a:cubicBezTo>
                    <a:pt x="2" y="11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7388" y="3349625"/>
              <a:ext cx="203200" cy="149225"/>
            </a:xfrm>
            <a:custGeom>
              <a:avLst/>
              <a:gdLst>
                <a:gd name="T0" fmla="*/ 0 w 121"/>
                <a:gd name="T1" fmla="*/ 43 h 102"/>
                <a:gd name="T2" fmla="*/ 27 w 121"/>
                <a:gd name="T3" fmla="*/ 81 h 102"/>
                <a:gd name="T4" fmla="*/ 94 w 121"/>
                <a:gd name="T5" fmla="*/ 92 h 102"/>
                <a:gd name="T6" fmla="*/ 105 w 121"/>
                <a:gd name="T7" fmla="*/ 20 h 102"/>
                <a:gd name="T8" fmla="*/ 36 w 121"/>
                <a:gd name="T9" fmla="*/ 9 h 102"/>
                <a:gd name="T10" fmla="*/ 0 w 121"/>
                <a:gd name="T11" fmla="*/ 4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102">
                  <a:moveTo>
                    <a:pt x="0" y="43"/>
                  </a:moveTo>
                  <a:cubicBezTo>
                    <a:pt x="0" y="56"/>
                    <a:pt x="22" y="74"/>
                    <a:pt x="27" y="81"/>
                  </a:cubicBezTo>
                  <a:cubicBezTo>
                    <a:pt x="43" y="98"/>
                    <a:pt x="73" y="102"/>
                    <a:pt x="94" y="92"/>
                  </a:cubicBezTo>
                  <a:cubicBezTo>
                    <a:pt x="114" y="78"/>
                    <a:pt x="121" y="38"/>
                    <a:pt x="105" y="20"/>
                  </a:cubicBezTo>
                  <a:cubicBezTo>
                    <a:pt x="87" y="0"/>
                    <a:pt x="56" y="4"/>
                    <a:pt x="36" y="9"/>
                  </a:cubicBezTo>
                  <a:cubicBezTo>
                    <a:pt x="20" y="15"/>
                    <a:pt x="3" y="24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7913" y="3009900"/>
              <a:ext cx="77788" cy="73025"/>
            </a:xfrm>
            <a:custGeom>
              <a:avLst/>
              <a:gdLst>
                <a:gd name="T0" fmla="*/ 8 w 47"/>
                <a:gd name="T1" fmla="*/ 38 h 50"/>
                <a:gd name="T2" fmla="*/ 36 w 47"/>
                <a:gd name="T3" fmla="*/ 42 h 50"/>
                <a:gd name="T4" fmla="*/ 39 w 47"/>
                <a:gd name="T5" fmla="*/ 12 h 50"/>
                <a:gd name="T6" fmla="*/ 10 w 47"/>
                <a:gd name="T7" fmla="*/ 7 h 50"/>
                <a:gd name="T8" fmla="*/ 8 w 47"/>
                <a:gd name="T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8" y="38"/>
                  </a:moveTo>
                  <a:cubicBezTo>
                    <a:pt x="14" y="48"/>
                    <a:pt x="27" y="50"/>
                    <a:pt x="36" y="42"/>
                  </a:cubicBezTo>
                  <a:cubicBezTo>
                    <a:pt x="46" y="35"/>
                    <a:pt x="47" y="20"/>
                    <a:pt x="39" y="12"/>
                  </a:cubicBezTo>
                  <a:cubicBezTo>
                    <a:pt x="33" y="2"/>
                    <a:pt x="20" y="0"/>
                    <a:pt x="10" y="7"/>
                  </a:cubicBezTo>
                  <a:cubicBezTo>
                    <a:pt x="3" y="14"/>
                    <a:pt x="0" y="28"/>
                    <a:pt x="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4988" y="3683000"/>
              <a:ext cx="322263" cy="365125"/>
            </a:xfrm>
            <a:custGeom>
              <a:avLst/>
              <a:gdLst>
                <a:gd name="T0" fmla="*/ 1 w 192"/>
                <a:gd name="T1" fmla="*/ 24 h 249"/>
                <a:gd name="T2" fmla="*/ 26 w 192"/>
                <a:gd name="T3" fmla="*/ 70 h 249"/>
                <a:gd name="T4" fmla="*/ 168 w 192"/>
                <a:gd name="T5" fmla="*/ 149 h 249"/>
                <a:gd name="T6" fmla="*/ 123 w 192"/>
                <a:gd name="T7" fmla="*/ 19 h 249"/>
                <a:gd name="T8" fmla="*/ 38 w 192"/>
                <a:gd name="T9" fmla="*/ 15 h 249"/>
                <a:gd name="T10" fmla="*/ 7 w 192"/>
                <a:gd name="T11" fmla="*/ 7 h 249"/>
                <a:gd name="T12" fmla="*/ 1 w 192"/>
                <a:gd name="T13" fmla="*/ 2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49">
                  <a:moveTo>
                    <a:pt x="1" y="24"/>
                  </a:moveTo>
                  <a:cubicBezTo>
                    <a:pt x="1" y="28"/>
                    <a:pt x="23" y="67"/>
                    <a:pt x="26" y="70"/>
                  </a:cubicBezTo>
                  <a:cubicBezTo>
                    <a:pt x="32" y="80"/>
                    <a:pt x="86" y="249"/>
                    <a:pt x="168" y="149"/>
                  </a:cubicBezTo>
                  <a:cubicBezTo>
                    <a:pt x="192" y="104"/>
                    <a:pt x="185" y="50"/>
                    <a:pt x="123" y="19"/>
                  </a:cubicBezTo>
                  <a:cubicBezTo>
                    <a:pt x="82" y="0"/>
                    <a:pt x="61" y="19"/>
                    <a:pt x="38" y="15"/>
                  </a:cubicBezTo>
                  <a:cubicBezTo>
                    <a:pt x="22" y="10"/>
                    <a:pt x="9" y="5"/>
                    <a:pt x="7" y="7"/>
                  </a:cubicBezTo>
                  <a:cubicBezTo>
                    <a:pt x="2" y="12"/>
                    <a:pt x="0" y="16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22925" y="3119438"/>
              <a:ext cx="96838" cy="82550"/>
            </a:xfrm>
            <a:custGeom>
              <a:avLst/>
              <a:gdLst>
                <a:gd name="T0" fmla="*/ 6 w 58"/>
                <a:gd name="T1" fmla="*/ 44 h 56"/>
                <a:gd name="T2" fmla="*/ 43 w 58"/>
                <a:gd name="T3" fmla="*/ 47 h 56"/>
                <a:gd name="T4" fmla="*/ 52 w 58"/>
                <a:gd name="T5" fmla="*/ 16 h 56"/>
                <a:gd name="T6" fmla="*/ 22 w 58"/>
                <a:gd name="T7" fmla="*/ 5 h 56"/>
                <a:gd name="T8" fmla="*/ 6 w 58"/>
                <a:gd name="T9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6">
                  <a:moveTo>
                    <a:pt x="6" y="44"/>
                  </a:moveTo>
                  <a:cubicBezTo>
                    <a:pt x="10" y="56"/>
                    <a:pt x="31" y="54"/>
                    <a:pt x="43" y="47"/>
                  </a:cubicBezTo>
                  <a:cubicBezTo>
                    <a:pt x="53" y="42"/>
                    <a:pt x="58" y="26"/>
                    <a:pt x="52" y="16"/>
                  </a:cubicBezTo>
                  <a:cubicBezTo>
                    <a:pt x="47" y="5"/>
                    <a:pt x="33" y="0"/>
                    <a:pt x="22" y="5"/>
                  </a:cubicBezTo>
                  <a:cubicBezTo>
                    <a:pt x="13" y="11"/>
                    <a:pt x="0" y="32"/>
                    <a:pt x="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2488" y="3333750"/>
              <a:ext cx="520700" cy="322262"/>
            </a:xfrm>
            <a:custGeom>
              <a:avLst/>
              <a:gdLst>
                <a:gd name="T0" fmla="*/ 34 w 310"/>
                <a:gd name="T1" fmla="*/ 212 h 219"/>
                <a:gd name="T2" fmla="*/ 186 w 310"/>
                <a:gd name="T3" fmla="*/ 135 h 219"/>
                <a:gd name="T4" fmla="*/ 250 w 310"/>
                <a:gd name="T5" fmla="*/ 136 h 219"/>
                <a:gd name="T6" fmla="*/ 298 w 310"/>
                <a:gd name="T7" fmla="*/ 59 h 219"/>
                <a:gd name="T8" fmla="*/ 218 w 310"/>
                <a:gd name="T9" fmla="*/ 11 h 219"/>
                <a:gd name="T10" fmla="*/ 171 w 310"/>
                <a:gd name="T11" fmla="*/ 46 h 219"/>
                <a:gd name="T12" fmla="*/ 16 w 310"/>
                <a:gd name="T13" fmla="*/ 172 h 219"/>
                <a:gd name="T14" fmla="*/ 7 w 310"/>
                <a:gd name="T15" fmla="*/ 199 h 219"/>
                <a:gd name="T16" fmla="*/ 34 w 310"/>
                <a:gd name="T17" fmla="*/ 21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19">
                  <a:moveTo>
                    <a:pt x="34" y="212"/>
                  </a:moveTo>
                  <a:cubicBezTo>
                    <a:pt x="81" y="165"/>
                    <a:pt x="175" y="128"/>
                    <a:pt x="186" y="135"/>
                  </a:cubicBezTo>
                  <a:cubicBezTo>
                    <a:pt x="202" y="145"/>
                    <a:pt x="231" y="140"/>
                    <a:pt x="250" y="136"/>
                  </a:cubicBezTo>
                  <a:cubicBezTo>
                    <a:pt x="286" y="132"/>
                    <a:pt x="310" y="96"/>
                    <a:pt x="298" y="59"/>
                  </a:cubicBezTo>
                  <a:cubicBezTo>
                    <a:pt x="292" y="25"/>
                    <a:pt x="252" y="0"/>
                    <a:pt x="218" y="11"/>
                  </a:cubicBezTo>
                  <a:cubicBezTo>
                    <a:pt x="197" y="13"/>
                    <a:pt x="180" y="28"/>
                    <a:pt x="171" y="46"/>
                  </a:cubicBezTo>
                  <a:cubicBezTo>
                    <a:pt x="167" y="55"/>
                    <a:pt x="91" y="155"/>
                    <a:pt x="16" y="172"/>
                  </a:cubicBezTo>
                  <a:cubicBezTo>
                    <a:pt x="0" y="186"/>
                    <a:pt x="7" y="196"/>
                    <a:pt x="7" y="199"/>
                  </a:cubicBezTo>
                  <a:cubicBezTo>
                    <a:pt x="9" y="203"/>
                    <a:pt x="16" y="219"/>
                    <a:pt x="34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62525" y="2901950"/>
              <a:ext cx="395288" cy="303212"/>
            </a:xfrm>
            <a:custGeom>
              <a:avLst/>
              <a:gdLst>
                <a:gd name="T0" fmla="*/ 90 w 235"/>
                <a:gd name="T1" fmla="*/ 11 h 206"/>
                <a:gd name="T2" fmla="*/ 94 w 235"/>
                <a:gd name="T3" fmla="*/ 117 h 206"/>
                <a:gd name="T4" fmla="*/ 6 w 235"/>
                <a:gd name="T5" fmla="*/ 167 h 206"/>
                <a:gd name="T6" fmla="*/ 110 w 235"/>
                <a:gd name="T7" fmla="*/ 198 h 206"/>
                <a:gd name="T8" fmla="*/ 153 w 235"/>
                <a:gd name="T9" fmla="*/ 173 h 206"/>
                <a:gd name="T10" fmla="*/ 227 w 235"/>
                <a:gd name="T11" fmla="*/ 134 h 206"/>
                <a:gd name="T12" fmla="*/ 115 w 235"/>
                <a:gd name="T13" fmla="*/ 14 h 206"/>
                <a:gd name="T14" fmla="*/ 103 w 235"/>
                <a:gd name="T15" fmla="*/ 2 h 206"/>
                <a:gd name="T16" fmla="*/ 90 w 235"/>
                <a:gd name="T17" fmla="*/ 1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06">
                  <a:moveTo>
                    <a:pt x="90" y="11"/>
                  </a:moveTo>
                  <a:cubicBezTo>
                    <a:pt x="104" y="50"/>
                    <a:pt x="101" y="114"/>
                    <a:pt x="94" y="117"/>
                  </a:cubicBezTo>
                  <a:cubicBezTo>
                    <a:pt x="63" y="147"/>
                    <a:pt x="9" y="156"/>
                    <a:pt x="6" y="167"/>
                  </a:cubicBezTo>
                  <a:cubicBezTo>
                    <a:pt x="0" y="187"/>
                    <a:pt x="88" y="192"/>
                    <a:pt x="110" y="198"/>
                  </a:cubicBezTo>
                  <a:cubicBezTo>
                    <a:pt x="129" y="206"/>
                    <a:pt x="151" y="194"/>
                    <a:pt x="153" y="173"/>
                  </a:cubicBezTo>
                  <a:cubicBezTo>
                    <a:pt x="156" y="161"/>
                    <a:pt x="235" y="145"/>
                    <a:pt x="227" y="134"/>
                  </a:cubicBezTo>
                  <a:cubicBezTo>
                    <a:pt x="148" y="94"/>
                    <a:pt x="107" y="58"/>
                    <a:pt x="115" y="14"/>
                  </a:cubicBezTo>
                  <a:cubicBezTo>
                    <a:pt x="111" y="2"/>
                    <a:pt x="105" y="2"/>
                    <a:pt x="103" y="2"/>
                  </a:cubicBezTo>
                  <a:cubicBezTo>
                    <a:pt x="101" y="1"/>
                    <a:pt x="90" y="0"/>
                    <a:pt x="9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3468688"/>
              <a:ext cx="319088" cy="466725"/>
            </a:xfrm>
            <a:custGeom>
              <a:avLst/>
              <a:gdLst>
                <a:gd name="T0" fmla="*/ 177 w 190"/>
                <a:gd name="T1" fmla="*/ 299 h 317"/>
                <a:gd name="T2" fmla="*/ 163 w 190"/>
                <a:gd name="T3" fmla="*/ 139 h 317"/>
                <a:gd name="T4" fmla="*/ 182 w 190"/>
                <a:gd name="T5" fmla="*/ 91 h 317"/>
                <a:gd name="T6" fmla="*/ 135 w 190"/>
                <a:gd name="T7" fmla="*/ 14 h 317"/>
                <a:gd name="T8" fmla="*/ 74 w 190"/>
                <a:gd name="T9" fmla="*/ 48 h 317"/>
                <a:gd name="T10" fmla="*/ 12 w 190"/>
                <a:gd name="T11" fmla="*/ 122 h 317"/>
                <a:gd name="T12" fmla="*/ 143 w 190"/>
                <a:gd name="T13" fmla="*/ 295 h 317"/>
                <a:gd name="T14" fmla="*/ 159 w 190"/>
                <a:gd name="T15" fmla="*/ 316 h 317"/>
                <a:gd name="T16" fmla="*/ 177 w 190"/>
                <a:gd name="T17" fmla="*/ 29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317">
                  <a:moveTo>
                    <a:pt x="177" y="299"/>
                  </a:moveTo>
                  <a:cubicBezTo>
                    <a:pt x="153" y="240"/>
                    <a:pt x="154" y="143"/>
                    <a:pt x="163" y="139"/>
                  </a:cubicBezTo>
                  <a:cubicBezTo>
                    <a:pt x="175" y="132"/>
                    <a:pt x="180" y="107"/>
                    <a:pt x="182" y="91"/>
                  </a:cubicBezTo>
                  <a:cubicBezTo>
                    <a:pt x="190" y="62"/>
                    <a:pt x="168" y="25"/>
                    <a:pt x="135" y="14"/>
                  </a:cubicBezTo>
                  <a:cubicBezTo>
                    <a:pt x="106" y="0"/>
                    <a:pt x="75" y="17"/>
                    <a:pt x="74" y="48"/>
                  </a:cubicBezTo>
                  <a:cubicBezTo>
                    <a:pt x="69" y="66"/>
                    <a:pt x="0" y="106"/>
                    <a:pt x="12" y="122"/>
                  </a:cubicBezTo>
                  <a:cubicBezTo>
                    <a:pt x="18" y="130"/>
                    <a:pt x="130" y="233"/>
                    <a:pt x="143" y="295"/>
                  </a:cubicBezTo>
                  <a:cubicBezTo>
                    <a:pt x="150" y="314"/>
                    <a:pt x="156" y="315"/>
                    <a:pt x="159" y="316"/>
                  </a:cubicBezTo>
                  <a:cubicBezTo>
                    <a:pt x="162" y="317"/>
                    <a:pt x="177" y="317"/>
                    <a:pt x="177" y="2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3937000"/>
              <a:ext cx="112713" cy="103187"/>
            </a:xfrm>
            <a:custGeom>
              <a:avLst/>
              <a:gdLst>
                <a:gd name="T0" fmla="*/ 10 w 67"/>
                <a:gd name="T1" fmla="*/ 55 h 71"/>
                <a:gd name="T2" fmla="*/ 52 w 67"/>
                <a:gd name="T3" fmla="*/ 59 h 71"/>
                <a:gd name="T4" fmla="*/ 56 w 67"/>
                <a:gd name="T5" fmla="*/ 17 h 71"/>
                <a:gd name="T6" fmla="*/ 15 w 67"/>
                <a:gd name="T7" fmla="*/ 10 h 71"/>
                <a:gd name="T8" fmla="*/ 10 w 67"/>
                <a:gd name="T9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71">
                  <a:moveTo>
                    <a:pt x="10" y="55"/>
                  </a:moveTo>
                  <a:cubicBezTo>
                    <a:pt x="19" y="69"/>
                    <a:pt x="39" y="71"/>
                    <a:pt x="52" y="59"/>
                  </a:cubicBezTo>
                  <a:cubicBezTo>
                    <a:pt x="65" y="50"/>
                    <a:pt x="67" y="29"/>
                    <a:pt x="56" y="17"/>
                  </a:cubicBezTo>
                  <a:cubicBezTo>
                    <a:pt x="47" y="3"/>
                    <a:pt x="28" y="0"/>
                    <a:pt x="15" y="10"/>
                  </a:cubicBezTo>
                  <a:cubicBezTo>
                    <a:pt x="4" y="19"/>
                    <a:pt x="0" y="41"/>
                    <a:pt x="1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4038" y="3248025"/>
              <a:ext cx="212725" cy="87312"/>
            </a:xfrm>
            <a:custGeom>
              <a:avLst/>
              <a:gdLst>
                <a:gd name="T0" fmla="*/ 31 w 127"/>
                <a:gd name="T1" fmla="*/ 52 h 60"/>
                <a:gd name="T2" fmla="*/ 119 w 127"/>
                <a:gd name="T3" fmla="*/ 32 h 60"/>
                <a:gd name="T4" fmla="*/ 58 w 127"/>
                <a:gd name="T5" fmla="*/ 7 h 60"/>
                <a:gd name="T6" fmla="*/ 6 w 127"/>
                <a:gd name="T7" fmla="*/ 20 h 60"/>
                <a:gd name="T8" fmla="*/ 31 w 127"/>
                <a:gd name="T9" fmla="*/ 5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0">
                  <a:moveTo>
                    <a:pt x="31" y="52"/>
                  </a:moveTo>
                  <a:cubicBezTo>
                    <a:pt x="47" y="60"/>
                    <a:pt x="111" y="46"/>
                    <a:pt x="119" y="32"/>
                  </a:cubicBezTo>
                  <a:cubicBezTo>
                    <a:pt x="127" y="20"/>
                    <a:pt x="75" y="12"/>
                    <a:pt x="58" y="7"/>
                  </a:cubicBezTo>
                  <a:cubicBezTo>
                    <a:pt x="43" y="0"/>
                    <a:pt x="14" y="8"/>
                    <a:pt x="6" y="20"/>
                  </a:cubicBezTo>
                  <a:cubicBezTo>
                    <a:pt x="0" y="31"/>
                    <a:pt x="14" y="46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9250" y="3167063"/>
              <a:ext cx="204788" cy="142875"/>
            </a:xfrm>
            <a:custGeom>
              <a:avLst/>
              <a:gdLst>
                <a:gd name="T0" fmla="*/ 120 w 122"/>
                <a:gd name="T1" fmla="*/ 0 h 97"/>
                <a:gd name="T2" fmla="*/ 89 w 122"/>
                <a:gd name="T3" fmla="*/ 19 h 97"/>
                <a:gd name="T4" fmla="*/ 52 w 122"/>
                <a:gd name="T5" fmla="*/ 35 h 97"/>
                <a:gd name="T6" fmla="*/ 0 w 122"/>
                <a:gd name="T7" fmla="*/ 42 h 97"/>
                <a:gd name="T8" fmla="*/ 12 w 122"/>
                <a:gd name="T9" fmla="*/ 73 h 97"/>
                <a:gd name="T10" fmla="*/ 21 w 122"/>
                <a:gd name="T11" fmla="*/ 81 h 97"/>
                <a:gd name="T12" fmla="*/ 28 w 122"/>
                <a:gd name="T13" fmla="*/ 95 h 97"/>
                <a:gd name="T14" fmla="*/ 43 w 122"/>
                <a:gd name="T15" fmla="*/ 81 h 97"/>
                <a:gd name="T16" fmla="*/ 88 w 122"/>
                <a:gd name="T17" fmla="*/ 32 h 97"/>
                <a:gd name="T18" fmla="*/ 109 w 122"/>
                <a:gd name="T19" fmla="*/ 11 h 97"/>
                <a:gd name="T20" fmla="*/ 122 w 122"/>
                <a:gd name="T21" fmla="*/ 0 h 97"/>
                <a:gd name="T22" fmla="*/ 120 w 122"/>
                <a:gd name="T2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97">
                  <a:moveTo>
                    <a:pt x="120" y="0"/>
                  </a:moveTo>
                  <a:cubicBezTo>
                    <a:pt x="110" y="7"/>
                    <a:pt x="99" y="13"/>
                    <a:pt x="89" y="19"/>
                  </a:cubicBezTo>
                  <a:cubicBezTo>
                    <a:pt x="72" y="30"/>
                    <a:pt x="72" y="33"/>
                    <a:pt x="52" y="35"/>
                  </a:cubicBezTo>
                  <a:cubicBezTo>
                    <a:pt x="34" y="37"/>
                    <a:pt x="18" y="46"/>
                    <a:pt x="0" y="42"/>
                  </a:cubicBezTo>
                  <a:cubicBezTo>
                    <a:pt x="3" y="52"/>
                    <a:pt x="6" y="65"/>
                    <a:pt x="12" y="73"/>
                  </a:cubicBezTo>
                  <a:cubicBezTo>
                    <a:pt x="15" y="77"/>
                    <a:pt x="18" y="76"/>
                    <a:pt x="21" y="81"/>
                  </a:cubicBezTo>
                  <a:cubicBezTo>
                    <a:pt x="23" y="85"/>
                    <a:pt x="23" y="94"/>
                    <a:pt x="28" y="95"/>
                  </a:cubicBezTo>
                  <a:cubicBezTo>
                    <a:pt x="33" y="97"/>
                    <a:pt x="41" y="83"/>
                    <a:pt x="43" y="81"/>
                  </a:cubicBezTo>
                  <a:cubicBezTo>
                    <a:pt x="59" y="61"/>
                    <a:pt x="70" y="50"/>
                    <a:pt x="88" y="32"/>
                  </a:cubicBezTo>
                  <a:cubicBezTo>
                    <a:pt x="95" y="25"/>
                    <a:pt x="101" y="17"/>
                    <a:pt x="109" y="11"/>
                  </a:cubicBezTo>
                  <a:cubicBezTo>
                    <a:pt x="114" y="8"/>
                    <a:pt x="121" y="6"/>
                    <a:pt x="122" y="0"/>
                  </a:cubicBez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1938" y="3403600"/>
              <a:ext cx="339725" cy="382587"/>
            </a:xfrm>
            <a:custGeom>
              <a:avLst/>
              <a:gdLst>
                <a:gd name="T0" fmla="*/ 177 w 202"/>
                <a:gd name="T1" fmla="*/ 199 h 261"/>
                <a:gd name="T2" fmla="*/ 102 w 202"/>
                <a:gd name="T3" fmla="*/ 134 h 261"/>
                <a:gd name="T4" fmla="*/ 93 w 202"/>
                <a:gd name="T5" fmla="*/ 15 h 261"/>
                <a:gd name="T6" fmla="*/ 41 w 202"/>
                <a:gd name="T7" fmla="*/ 47 h 261"/>
                <a:gd name="T8" fmla="*/ 16 w 202"/>
                <a:gd name="T9" fmla="*/ 70 h 261"/>
                <a:gd name="T10" fmla="*/ 12 w 202"/>
                <a:gd name="T11" fmla="*/ 81 h 261"/>
                <a:gd name="T12" fmla="*/ 1 w 202"/>
                <a:gd name="T13" fmla="*/ 93 h 261"/>
                <a:gd name="T14" fmla="*/ 20 w 202"/>
                <a:gd name="T15" fmla="*/ 101 h 261"/>
                <a:gd name="T16" fmla="*/ 79 w 202"/>
                <a:gd name="T17" fmla="*/ 137 h 261"/>
                <a:gd name="T18" fmla="*/ 111 w 202"/>
                <a:gd name="T19" fmla="*/ 168 h 261"/>
                <a:gd name="T20" fmla="*/ 202 w 202"/>
                <a:gd name="T21" fmla="*/ 260 h 261"/>
                <a:gd name="T22" fmla="*/ 177 w 202"/>
                <a:gd name="T23" fmla="*/ 19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2" h="261">
                  <a:moveTo>
                    <a:pt x="177" y="199"/>
                  </a:moveTo>
                  <a:cubicBezTo>
                    <a:pt x="167" y="192"/>
                    <a:pt x="140" y="180"/>
                    <a:pt x="102" y="134"/>
                  </a:cubicBezTo>
                  <a:cubicBezTo>
                    <a:pt x="58" y="81"/>
                    <a:pt x="99" y="22"/>
                    <a:pt x="93" y="15"/>
                  </a:cubicBezTo>
                  <a:cubicBezTo>
                    <a:pt x="82" y="0"/>
                    <a:pt x="43" y="66"/>
                    <a:pt x="41" y="47"/>
                  </a:cubicBezTo>
                  <a:cubicBezTo>
                    <a:pt x="33" y="54"/>
                    <a:pt x="21" y="61"/>
                    <a:pt x="16" y="70"/>
                  </a:cubicBezTo>
                  <a:cubicBezTo>
                    <a:pt x="14" y="74"/>
                    <a:pt x="15" y="77"/>
                    <a:pt x="12" y="81"/>
                  </a:cubicBezTo>
                  <a:cubicBezTo>
                    <a:pt x="9" y="84"/>
                    <a:pt x="0" y="88"/>
                    <a:pt x="1" y="93"/>
                  </a:cubicBezTo>
                  <a:cubicBezTo>
                    <a:pt x="1" y="97"/>
                    <a:pt x="16" y="100"/>
                    <a:pt x="20" y="101"/>
                  </a:cubicBezTo>
                  <a:cubicBezTo>
                    <a:pt x="44" y="110"/>
                    <a:pt x="57" y="126"/>
                    <a:pt x="79" y="137"/>
                  </a:cubicBezTo>
                  <a:cubicBezTo>
                    <a:pt x="98" y="148"/>
                    <a:pt x="103" y="162"/>
                    <a:pt x="111" y="168"/>
                  </a:cubicBezTo>
                  <a:cubicBezTo>
                    <a:pt x="116" y="171"/>
                    <a:pt x="197" y="261"/>
                    <a:pt x="202" y="260"/>
                  </a:cubicBezTo>
                  <a:lnTo>
                    <a:pt x="177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2954338"/>
              <a:ext cx="82550" cy="66675"/>
            </a:xfrm>
            <a:custGeom>
              <a:avLst/>
              <a:gdLst>
                <a:gd name="T0" fmla="*/ 49 w 49"/>
                <a:gd name="T1" fmla="*/ 35 h 46"/>
                <a:gd name="T2" fmla="*/ 32 w 49"/>
                <a:gd name="T3" fmla="*/ 10 h 46"/>
                <a:gd name="T4" fmla="*/ 11 w 49"/>
                <a:gd name="T5" fmla="*/ 4 h 46"/>
                <a:gd name="T6" fmla="*/ 5 w 49"/>
                <a:gd name="T7" fmla="*/ 22 h 46"/>
                <a:gd name="T8" fmla="*/ 29 w 49"/>
                <a:gd name="T9" fmla="*/ 36 h 46"/>
                <a:gd name="T10" fmla="*/ 43 w 49"/>
                <a:gd name="T11" fmla="*/ 45 h 46"/>
                <a:gd name="T12" fmla="*/ 49 w 49"/>
                <a:gd name="T1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6">
                  <a:moveTo>
                    <a:pt x="49" y="35"/>
                  </a:moveTo>
                  <a:cubicBezTo>
                    <a:pt x="49" y="33"/>
                    <a:pt x="33" y="13"/>
                    <a:pt x="32" y="10"/>
                  </a:cubicBezTo>
                  <a:cubicBezTo>
                    <a:pt x="29" y="3"/>
                    <a:pt x="19" y="0"/>
                    <a:pt x="11" y="4"/>
                  </a:cubicBezTo>
                  <a:cubicBezTo>
                    <a:pt x="3" y="7"/>
                    <a:pt x="0" y="16"/>
                    <a:pt x="5" y="22"/>
                  </a:cubicBezTo>
                  <a:cubicBezTo>
                    <a:pt x="8" y="28"/>
                    <a:pt x="13" y="30"/>
                    <a:pt x="29" y="36"/>
                  </a:cubicBezTo>
                  <a:cubicBezTo>
                    <a:pt x="39" y="38"/>
                    <a:pt x="41" y="46"/>
                    <a:pt x="43" y="45"/>
                  </a:cubicBezTo>
                  <a:cubicBezTo>
                    <a:pt x="47" y="43"/>
                    <a:pt x="49" y="40"/>
                    <a:pt x="4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2513" y="3000375"/>
              <a:ext cx="212725" cy="185737"/>
            </a:xfrm>
            <a:custGeom>
              <a:avLst/>
              <a:gdLst>
                <a:gd name="T0" fmla="*/ 0 w 127"/>
                <a:gd name="T1" fmla="*/ 11 h 126"/>
                <a:gd name="T2" fmla="*/ 48 w 127"/>
                <a:gd name="T3" fmla="*/ 62 h 126"/>
                <a:gd name="T4" fmla="*/ 75 w 127"/>
                <a:gd name="T5" fmla="*/ 114 h 126"/>
                <a:gd name="T6" fmla="*/ 92 w 127"/>
                <a:gd name="T7" fmla="*/ 126 h 126"/>
                <a:gd name="T8" fmla="*/ 112 w 127"/>
                <a:gd name="T9" fmla="*/ 116 h 126"/>
                <a:gd name="T10" fmla="*/ 117 w 127"/>
                <a:gd name="T11" fmla="*/ 109 h 126"/>
                <a:gd name="T12" fmla="*/ 127 w 127"/>
                <a:gd name="T13" fmla="*/ 104 h 126"/>
                <a:gd name="T14" fmla="*/ 114 w 127"/>
                <a:gd name="T15" fmla="*/ 95 h 126"/>
                <a:gd name="T16" fmla="*/ 69 w 127"/>
                <a:gd name="T17" fmla="*/ 64 h 126"/>
                <a:gd name="T18" fmla="*/ 45 w 127"/>
                <a:gd name="T19" fmla="*/ 39 h 126"/>
                <a:gd name="T20" fmla="*/ 9 w 127"/>
                <a:gd name="T21" fmla="*/ 0 h 126"/>
                <a:gd name="T22" fmla="*/ 0 w 127"/>
                <a:gd name="T23" fmla="*/ 1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6">
                  <a:moveTo>
                    <a:pt x="0" y="11"/>
                  </a:moveTo>
                  <a:cubicBezTo>
                    <a:pt x="7" y="17"/>
                    <a:pt x="22" y="29"/>
                    <a:pt x="48" y="62"/>
                  </a:cubicBezTo>
                  <a:cubicBezTo>
                    <a:pt x="57" y="73"/>
                    <a:pt x="71" y="101"/>
                    <a:pt x="75" y="114"/>
                  </a:cubicBezTo>
                  <a:cubicBezTo>
                    <a:pt x="79" y="125"/>
                    <a:pt x="92" y="114"/>
                    <a:pt x="92" y="126"/>
                  </a:cubicBezTo>
                  <a:cubicBezTo>
                    <a:pt x="98" y="123"/>
                    <a:pt x="108" y="120"/>
                    <a:pt x="112" y="116"/>
                  </a:cubicBezTo>
                  <a:cubicBezTo>
                    <a:pt x="115" y="113"/>
                    <a:pt x="114" y="111"/>
                    <a:pt x="117" y="109"/>
                  </a:cubicBezTo>
                  <a:cubicBezTo>
                    <a:pt x="119" y="107"/>
                    <a:pt x="127" y="107"/>
                    <a:pt x="127" y="104"/>
                  </a:cubicBezTo>
                  <a:cubicBezTo>
                    <a:pt x="127" y="101"/>
                    <a:pt x="116" y="97"/>
                    <a:pt x="114" y="95"/>
                  </a:cubicBezTo>
                  <a:cubicBezTo>
                    <a:pt x="97" y="87"/>
                    <a:pt x="84" y="74"/>
                    <a:pt x="69" y="64"/>
                  </a:cubicBezTo>
                  <a:cubicBezTo>
                    <a:pt x="56" y="55"/>
                    <a:pt x="51" y="44"/>
                    <a:pt x="45" y="39"/>
                  </a:cubicBezTo>
                  <a:cubicBezTo>
                    <a:pt x="42" y="37"/>
                    <a:pt x="14" y="0"/>
                    <a:pt x="9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46725" y="3149600"/>
              <a:ext cx="127000" cy="77787"/>
            </a:xfrm>
            <a:custGeom>
              <a:avLst/>
              <a:gdLst>
                <a:gd name="T0" fmla="*/ 1 w 75"/>
                <a:gd name="T1" fmla="*/ 53 h 53"/>
                <a:gd name="T2" fmla="*/ 19 w 75"/>
                <a:gd name="T3" fmla="*/ 42 h 53"/>
                <a:gd name="T4" fmla="*/ 46 w 75"/>
                <a:gd name="T5" fmla="*/ 34 h 53"/>
                <a:gd name="T6" fmla="*/ 75 w 75"/>
                <a:gd name="T7" fmla="*/ 30 h 53"/>
                <a:gd name="T8" fmla="*/ 68 w 75"/>
                <a:gd name="T9" fmla="*/ 13 h 53"/>
                <a:gd name="T10" fmla="*/ 63 w 75"/>
                <a:gd name="T11" fmla="*/ 8 h 53"/>
                <a:gd name="T12" fmla="*/ 59 w 75"/>
                <a:gd name="T13" fmla="*/ 0 h 53"/>
                <a:gd name="T14" fmla="*/ 51 w 75"/>
                <a:gd name="T15" fmla="*/ 8 h 53"/>
                <a:gd name="T16" fmla="*/ 19 w 75"/>
                <a:gd name="T17" fmla="*/ 35 h 53"/>
                <a:gd name="T18" fmla="*/ 8 w 75"/>
                <a:gd name="T19" fmla="*/ 47 h 53"/>
                <a:gd name="T20" fmla="*/ 0 w 75"/>
                <a:gd name="T21" fmla="*/ 53 h 53"/>
                <a:gd name="T22" fmla="*/ 1 w 75"/>
                <a:gd name="T2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3">
                  <a:moveTo>
                    <a:pt x="1" y="53"/>
                  </a:moveTo>
                  <a:cubicBezTo>
                    <a:pt x="7" y="49"/>
                    <a:pt x="13" y="46"/>
                    <a:pt x="19" y="42"/>
                  </a:cubicBezTo>
                  <a:cubicBezTo>
                    <a:pt x="28" y="36"/>
                    <a:pt x="35" y="35"/>
                    <a:pt x="46" y="34"/>
                  </a:cubicBezTo>
                  <a:cubicBezTo>
                    <a:pt x="56" y="33"/>
                    <a:pt x="64" y="27"/>
                    <a:pt x="75" y="30"/>
                  </a:cubicBezTo>
                  <a:cubicBezTo>
                    <a:pt x="73" y="24"/>
                    <a:pt x="71" y="17"/>
                    <a:pt x="68" y="13"/>
                  </a:cubicBezTo>
                  <a:cubicBezTo>
                    <a:pt x="66" y="10"/>
                    <a:pt x="64" y="11"/>
                    <a:pt x="63" y="8"/>
                  </a:cubicBezTo>
                  <a:cubicBezTo>
                    <a:pt x="62" y="6"/>
                    <a:pt x="62" y="1"/>
                    <a:pt x="59" y="0"/>
                  </a:cubicBezTo>
                  <a:cubicBezTo>
                    <a:pt x="57" y="0"/>
                    <a:pt x="52" y="7"/>
                    <a:pt x="51" y="8"/>
                  </a:cubicBezTo>
                  <a:cubicBezTo>
                    <a:pt x="42" y="19"/>
                    <a:pt x="29" y="25"/>
                    <a:pt x="19" y="35"/>
                  </a:cubicBezTo>
                  <a:cubicBezTo>
                    <a:pt x="15" y="39"/>
                    <a:pt x="12" y="43"/>
                    <a:pt x="8" y="47"/>
                  </a:cubicBezTo>
                  <a:cubicBezTo>
                    <a:pt x="5" y="48"/>
                    <a:pt x="1" y="50"/>
                    <a:pt x="0" y="53"/>
                  </a:cubicBezTo>
                  <a:lnTo>
                    <a:pt x="1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294957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1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9"/>
                    <a:pt x="25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8725" y="2738438"/>
              <a:ext cx="44450" cy="42862"/>
            </a:xfrm>
            <a:custGeom>
              <a:avLst/>
              <a:gdLst>
                <a:gd name="T0" fmla="*/ 1 w 27"/>
                <a:gd name="T1" fmla="*/ 16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6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8463" y="3690938"/>
              <a:ext cx="46038" cy="42862"/>
            </a:xfrm>
            <a:custGeom>
              <a:avLst/>
              <a:gdLst>
                <a:gd name="T0" fmla="*/ 1 w 28"/>
                <a:gd name="T1" fmla="*/ 16 h 29"/>
                <a:gd name="T2" fmla="*/ 16 w 28"/>
                <a:gd name="T3" fmla="*/ 27 h 29"/>
                <a:gd name="T4" fmla="*/ 26 w 28"/>
                <a:gd name="T5" fmla="*/ 12 h 29"/>
                <a:gd name="T6" fmla="*/ 13 w 28"/>
                <a:gd name="T7" fmla="*/ 1 h 29"/>
                <a:gd name="T8" fmla="*/ 1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6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975" y="376872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7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8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0" y="3443288"/>
              <a:ext cx="39688" cy="42862"/>
            </a:xfrm>
            <a:custGeom>
              <a:avLst/>
              <a:gdLst>
                <a:gd name="T0" fmla="*/ 1 w 23"/>
                <a:gd name="T1" fmla="*/ 17 h 29"/>
                <a:gd name="T2" fmla="*/ 15 w 23"/>
                <a:gd name="T3" fmla="*/ 27 h 29"/>
                <a:gd name="T4" fmla="*/ 22 w 23"/>
                <a:gd name="T5" fmla="*/ 13 h 29"/>
                <a:gd name="T6" fmla="*/ 12 w 23"/>
                <a:gd name="T7" fmla="*/ 1 h 29"/>
                <a:gd name="T8" fmla="*/ 1 w 23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3" y="19"/>
                    <a:pt x="22" y="13"/>
                  </a:cubicBezTo>
                  <a:cubicBezTo>
                    <a:pt x="22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5525" y="3214688"/>
              <a:ext cx="44450" cy="41275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5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3"/>
                  </a:cubicBezTo>
                  <a:cubicBezTo>
                    <a:pt x="25" y="6"/>
                    <a:pt x="18" y="0"/>
                    <a:pt x="12" y="1"/>
                  </a:cubicBezTo>
                  <a:cubicBezTo>
                    <a:pt x="6" y="3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75" y="3032125"/>
              <a:ext cx="47625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2 h 29"/>
                <a:gd name="T6" fmla="*/ 12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1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6675" y="3643313"/>
              <a:ext cx="46038" cy="41275"/>
            </a:xfrm>
            <a:custGeom>
              <a:avLst/>
              <a:gdLst>
                <a:gd name="T0" fmla="*/ 0 w 27"/>
                <a:gd name="T1" fmla="*/ 17 h 29"/>
                <a:gd name="T2" fmla="*/ 15 w 27"/>
                <a:gd name="T3" fmla="*/ 27 h 29"/>
                <a:gd name="T4" fmla="*/ 25 w 27"/>
                <a:gd name="T5" fmla="*/ 12 h 29"/>
                <a:gd name="T6" fmla="*/ 12 w 27"/>
                <a:gd name="T7" fmla="*/ 1 h 29"/>
                <a:gd name="T8" fmla="*/ 0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0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2"/>
                  </a:cubicBezTo>
                  <a:cubicBezTo>
                    <a:pt x="25" y="5"/>
                    <a:pt x="18" y="0"/>
                    <a:pt x="12" y="1"/>
                  </a:cubicBezTo>
                  <a:cubicBezTo>
                    <a:pt x="6" y="2"/>
                    <a:pt x="0" y="9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6500" y="3717925"/>
              <a:ext cx="47625" cy="41275"/>
            </a:xfrm>
            <a:custGeom>
              <a:avLst/>
              <a:gdLst>
                <a:gd name="T0" fmla="*/ 1 w 28"/>
                <a:gd name="T1" fmla="*/ 16 h 28"/>
                <a:gd name="T2" fmla="*/ 15 w 28"/>
                <a:gd name="T3" fmla="*/ 27 h 28"/>
                <a:gd name="T4" fmla="*/ 26 w 28"/>
                <a:gd name="T5" fmla="*/ 12 h 28"/>
                <a:gd name="T6" fmla="*/ 12 w 28"/>
                <a:gd name="T7" fmla="*/ 1 h 28"/>
                <a:gd name="T8" fmla="*/ 1 w 28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3743325"/>
              <a:ext cx="34925" cy="33337"/>
            </a:xfrm>
            <a:custGeom>
              <a:avLst/>
              <a:gdLst>
                <a:gd name="T0" fmla="*/ 1 w 21"/>
                <a:gd name="T1" fmla="*/ 12 h 22"/>
                <a:gd name="T2" fmla="*/ 12 w 21"/>
                <a:gd name="T3" fmla="*/ 20 h 22"/>
                <a:gd name="T4" fmla="*/ 20 w 21"/>
                <a:gd name="T5" fmla="*/ 9 h 22"/>
                <a:gd name="T6" fmla="*/ 10 w 21"/>
                <a:gd name="T7" fmla="*/ 1 h 22"/>
                <a:gd name="T8" fmla="*/ 1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1" y="12"/>
                  </a:moveTo>
                  <a:cubicBezTo>
                    <a:pt x="1" y="18"/>
                    <a:pt x="6" y="22"/>
                    <a:pt x="12" y="20"/>
                  </a:cubicBezTo>
                  <a:cubicBezTo>
                    <a:pt x="17" y="20"/>
                    <a:pt x="21" y="14"/>
                    <a:pt x="20" y="9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0" y="7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8663" y="2816225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9775" y="3797300"/>
              <a:ext cx="46038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7" y="19"/>
                    <a:pt x="26" y="13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7313" y="3038475"/>
              <a:ext cx="617538" cy="536575"/>
            </a:xfrm>
            <a:custGeom>
              <a:avLst/>
              <a:gdLst>
                <a:gd name="T0" fmla="*/ 17 w 368"/>
                <a:gd name="T1" fmla="*/ 205 h 365"/>
                <a:gd name="T2" fmla="*/ 207 w 368"/>
                <a:gd name="T3" fmla="*/ 347 h 365"/>
                <a:gd name="T4" fmla="*/ 343 w 368"/>
                <a:gd name="T5" fmla="*/ 161 h 365"/>
                <a:gd name="T6" fmla="*/ 151 w 368"/>
                <a:gd name="T7" fmla="*/ 7 h 365"/>
                <a:gd name="T8" fmla="*/ 17 w 368"/>
                <a:gd name="T9" fmla="*/ 20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" h="365">
                  <a:moveTo>
                    <a:pt x="17" y="205"/>
                  </a:moveTo>
                  <a:cubicBezTo>
                    <a:pt x="24" y="296"/>
                    <a:pt x="109" y="365"/>
                    <a:pt x="207" y="347"/>
                  </a:cubicBezTo>
                  <a:cubicBezTo>
                    <a:pt x="298" y="342"/>
                    <a:pt x="368" y="248"/>
                    <a:pt x="343" y="161"/>
                  </a:cubicBezTo>
                  <a:cubicBezTo>
                    <a:pt x="336" y="69"/>
                    <a:pt x="243" y="0"/>
                    <a:pt x="151" y="7"/>
                  </a:cubicBezTo>
                  <a:cubicBezTo>
                    <a:pt x="71" y="20"/>
                    <a:pt x="0" y="107"/>
                    <a:pt x="17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25" y="3135313"/>
              <a:ext cx="258763" cy="290512"/>
            </a:xfrm>
            <a:custGeom>
              <a:avLst/>
              <a:gdLst>
                <a:gd name="T0" fmla="*/ 2 w 154"/>
                <a:gd name="T1" fmla="*/ 119 h 197"/>
                <a:gd name="T2" fmla="*/ 84 w 154"/>
                <a:gd name="T3" fmla="*/ 182 h 197"/>
                <a:gd name="T4" fmla="*/ 148 w 154"/>
                <a:gd name="T5" fmla="*/ 77 h 197"/>
                <a:gd name="T6" fmla="*/ 78 w 154"/>
                <a:gd name="T7" fmla="*/ 8 h 197"/>
                <a:gd name="T8" fmla="*/ 2 w 154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97">
                  <a:moveTo>
                    <a:pt x="2" y="119"/>
                  </a:moveTo>
                  <a:cubicBezTo>
                    <a:pt x="0" y="166"/>
                    <a:pt x="38" y="197"/>
                    <a:pt x="84" y="182"/>
                  </a:cubicBezTo>
                  <a:cubicBezTo>
                    <a:pt x="125" y="174"/>
                    <a:pt x="154" y="121"/>
                    <a:pt x="148" y="77"/>
                  </a:cubicBezTo>
                  <a:cubicBezTo>
                    <a:pt x="150" y="30"/>
                    <a:pt x="120" y="0"/>
                    <a:pt x="78" y="8"/>
                  </a:cubicBezTo>
                  <a:cubicBezTo>
                    <a:pt x="41" y="20"/>
                    <a:pt x="0" y="69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7363" y="3340100"/>
              <a:ext cx="417513" cy="292100"/>
            </a:xfrm>
            <a:custGeom>
              <a:avLst/>
              <a:gdLst>
                <a:gd name="T0" fmla="*/ 4 w 249"/>
                <a:gd name="T1" fmla="*/ 68 h 199"/>
                <a:gd name="T2" fmla="*/ 64 w 249"/>
                <a:gd name="T3" fmla="*/ 111 h 199"/>
                <a:gd name="T4" fmla="*/ 211 w 249"/>
                <a:gd name="T5" fmla="*/ 190 h 199"/>
                <a:gd name="T6" fmla="*/ 241 w 249"/>
                <a:gd name="T7" fmla="*/ 194 h 199"/>
                <a:gd name="T8" fmla="*/ 228 w 249"/>
                <a:gd name="T9" fmla="*/ 168 h 199"/>
                <a:gd name="T10" fmla="*/ 107 w 249"/>
                <a:gd name="T11" fmla="*/ 50 h 199"/>
                <a:gd name="T12" fmla="*/ 50 w 249"/>
                <a:gd name="T13" fmla="*/ 3 h 199"/>
                <a:gd name="T14" fmla="*/ 4 w 249"/>
                <a:gd name="T15" fmla="*/ 6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199">
                  <a:moveTo>
                    <a:pt x="4" y="68"/>
                  </a:moveTo>
                  <a:cubicBezTo>
                    <a:pt x="5" y="97"/>
                    <a:pt x="33" y="118"/>
                    <a:pt x="64" y="111"/>
                  </a:cubicBezTo>
                  <a:cubicBezTo>
                    <a:pt x="74" y="110"/>
                    <a:pt x="172" y="152"/>
                    <a:pt x="211" y="190"/>
                  </a:cubicBezTo>
                  <a:cubicBezTo>
                    <a:pt x="230" y="199"/>
                    <a:pt x="238" y="197"/>
                    <a:pt x="241" y="194"/>
                  </a:cubicBezTo>
                  <a:cubicBezTo>
                    <a:pt x="244" y="190"/>
                    <a:pt x="249" y="190"/>
                    <a:pt x="228" y="168"/>
                  </a:cubicBezTo>
                  <a:cubicBezTo>
                    <a:pt x="174" y="143"/>
                    <a:pt x="109" y="59"/>
                    <a:pt x="107" y="50"/>
                  </a:cubicBezTo>
                  <a:cubicBezTo>
                    <a:pt x="106" y="21"/>
                    <a:pt x="79" y="0"/>
                    <a:pt x="50" y="3"/>
                  </a:cubicBezTo>
                  <a:cubicBezTo>
                    <a:pt x="26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1263" y="2843213"/>
              <a:ext cx="250825" cy="455612"/>
            </a:xfrm>
            <a:custGeom>
              <a:avLst/>
              <a:gdLst>
                <a:gd name="T0" fmla="*/ 145 w 149"/>
                <a:gd name="T1" fmla="*/ 283 h 311"/>
                <a:gd name="T2" fmla="*/ 112 w 149"/>
                <a:gd name="T3" fmla="*/ 205 h 311"/>
                <a:gd name="T4" fmla="*/ 25 w 149"/>
                <a:gd name="T5" fmla="*/ 31 h 311"/>
                <a:gd name="T6" fmla="*/ 6 w 149"/>
                <a:gd name="T7" fmla="*/ 4 h 311"/>
                <a:gd name="T8" fmla="*/ 11 w 149"/>
                <a:gd name="T9" fmla="*/ 33 h 311"/>
                <a:gd name="T10" fmla="*/ 74 w 149"/>
                <a:gd name="T11" fmla="*/ 216 h 311"/>
                <a:gd name="T12" fmla="*/ 105 w 149"/>
                <a:gd name="T13" fmla="*/ 296 h 311"/>
                <a:gd name="T14" fmla="*/ 145 w 149"/>
                <a:gd name="T15" fmla="*/ 283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311">
                  <a:moveTo>
                    <a:pt x="145" y="283"/>
                  </a:moveTo>
                  <a:cubicBezTo>
                    <a:pt x="149" y="261"/>
                    <a:pt x="134" y="224"/>
                    <a:pt x="112" y="205"/>
                  </a:cubicBezTo>
                  <a:cubicBezTo>
                    <a:pt x="105" y="198"/>
                    <a:pt x="46" y="90"/>
                    <a:pt x="25" y="31"/>
                  </a:cubicBezTo>
                  <a:cubicBezTo>
                    <a:pt x="14" y="9"/>
                    <a:pt x="8" y="3"/>
                    <a:pt x="6" y="4"/>
                  </a:cubicBezTo>
                  <a:cubicBezTo>
                    <a:pt x="3" y="5"/>
                    <a:pt x="0" y="0"/>
                    <a:pt x="11" y="33"/>
                  </a:cubicBezTo>
                  <a:cubicBezTo>
                    <a:pt x="43" y="95"/>
                    <a:pt x="74" y="208"/>
                    <a:pt x="74" y="216"/>
                  </a:cubicBezTo>
                  <a:cubicBezTo>
                    <a:pt x="70" y="238"/>
                    <a:pt x="86" y="276"/>
                    <a:pt x="105" y="296"/>
                  </a:cubicBezTo>
                  <a:cubicBezTo>
                    <a:pt x="122" y="311"/>
                    <a:pt x="144" y="310"/>
                    <a:pt x="145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1463" y="2998788"/>
              <a:ext cx="177800" cy="176212"/>
            </a:xfrm>
            <a:custGeom>
              <a:avLst/>
              <a:gdLst>
                <a:gd name="T0" fmla="*/ 4 w 106"/>
                <a:gd name="T1" fmla="*/ 68 h 119"/>
                <a:gd name="T2" fmla="*/ 55 w 106"/>
                <a:gd name="T3" fmla="*/ 112 h 119"/>
                <a:gd name="T4" fmla="*/ 99 w 106"/>
                <a:gd name="T5" fmla="*/ 50 h 119"/>
                <a:gd name="T6" fmla="*/ 42 w 106"/>
                <a:gd name="T7" fmla="*/ 3 h 119"/>
                <a:gd name="T8" fmla="*/ 4 w 106"/>
                <a:gd name="T9" fmla="*/ 6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9">
                  <a:moveTo>
                    <a:pt x="4" y="68"/>
                  </a:moveTo>
                  <a:cubicBezTo>
                    <a:pt x="5" y="98"/>
                    <a:pt x="25" y="119"/>
                    <a:pt x="55" y="112"/>
                  </a:cubicBezTo>
                  <a:cubicBezTo>
                    <a:pt x="83" y="109"/>
                    <a:pt x="106" y="78"/>
                    <a:pt x="99" y="50"/>
                  </a:cubicBezTo>
                  <a:cubicBezTo>
                    <a:pt x="98" y="21"/>
                    <a:pt x="70" y="0"/>
                    <a:pt x="42" y="3"/>
                  </a:cubicBezTo>
                  <a:cubicBezTo>
                    <a:pt x="17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71950" y="2784475"/>
              <a:ext cx="131763" cy="120650"/>
            </a:xfrm>
            <a:custGeom>
              <a:avLst/>
              <a:gdLst>
                <a:gd name="T0" fmla="*/ 10 w 78"/>
                <a:gd name="T1" fmla="*/ 60 h 83"/>
                <a:gd name="T2" fmla="*/ 56 w 78"/>
                <a:gd name="T3" fmla="*/ 71 h 83"/>
                <a:gd name="T4" fmla="*/ 67 w 78"/>
                <a:gd name="T5" fmla="*/ 23 h 83"/>
                <a:gd name="T6" fmla="*/ 21 w 78"/>
                <a:gd name="T7" fmla="*/ 9 h 83"/>
                <a:gd name="T8" fmla="*/ 10 w 78"/>
                <a:gd name="T9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83">
                  <a:moveTo>
                    <a:pt x="10" y="60"/>
                  </a:moveTo>
                  <a:cubicBezTo>
                    <a:pt x="18" y="78"/>
                    <a:pt x="40" y="83"/>
                    <a:pt x="56" y="71"/>
                  </a:cubicBezTo>
                  <a:cubicBezTo>
                    <a:pt x="72" y="62"/>
                    <a:pt x="78" y="38"/>
                    <a:pt x="67" y="23"/>
                  </a:cubicBezTo>
                  <a:cubicBezTo>
                    <a:pt x="59" y="6"/>
                    <a:pt x="37" y="0"/>
                    <a:pt x="21" y="9"/>
                  </a:cubicBezTo>
                  <a:cubicBezTo>
                    <a:pt x="7" y="19"/>
                    <a:pt x="0" y="42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7050" y="2844800"/>
              <a:ext cx="95250" cy="88900"/>
            </a:xfrm>
            <a:custGeom>
              <a:avLst/>
              <a:gdLst>
                <a:gd name="T0" fmla="*/ 2 w 57"/>
                <a:gd name="T1" fmla="*/ 35 h 60"/>
                <a:gd name="T2" fmla="*/ 32 w 57"/>
                <a:gd name="T3" fmla="*/ 57 h 60"/>
                <a:gd name="T4" fmla="*/ 54 w 57"/>
                <a:gd name="T5" fmla="*/ 26 h 60"/>
                <a:gd name="T6" fmla="*/ 25 w 57"/>
                <a:gd name="T7" fmla="*/ 2 h 60"/>
                <a:gd name="T8" fmla="*/ 2 w 57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0">
                  <a:moveTo>
                    <a:pt x="2" y="35"/>
                  </a:moveTo>
                  <a:cubicBezTo>
                    <a:pt x="2" y="50"/>
                    <a:pt x="16" y="60"/>
                    <a:pt x="32" y="57"/>
                  </a:cubicBezTo>
                  <a:cubicBezTo>
                    <a:pt x="46" y="55"/>
                    <a:pt x="57" y="40"/>
                    <a:pt x="54" y="26"/>
                  </a:cubicBezTo>
                  <a:cubicBezTo>
                    <a:pt x="53" y="11"/>
                    <a:pt x="39" y="0"/>
                    <a:pt x="25" y="2"/>
                  </a:cubicBezTo>
                  <a:cubicBezTo>
                    <a:pt x="12" y="4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3570288"/>
              <a:ext cx="184150" cy="168275"/>
            </a:xfrm>
            <a:custGeom>
              <a:avLst/>
              <a:gdLst>
                <a:gd name="T0" fmla="*/ 3 w 109"/>
                <a:gd name="T1" fmla="*/ 16 h 114"/>
                <a:gd name="T2" fmla="*/ 16 w 109"/>
                <a:gd name="T3" fmla="*/ 72 h 114"/>
                <a:gd name="T4" fmla="*/ 66 w 109"/>
                <a:gd name="T5" fmla="*/ 108 h 114"/>
                <a:gd name="T6" fmla="*/ 103 w 109"/>
                <a:gd name="T7" fmla="*/ 57 h 114"/>
                <a:gd name="T8" fmla="*/ 55 w 109"/>
                <a:gd name="T9" fmla="*/ 17 h 114"/>
                <a:gd name="T10" fmla="*/ 3 w 109"/>
                <a:gd name="T11" fmla="*/ 1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14">
                  <a:moveTo>
                    <a:pt x="3" y="16"/>
                  </a:moveTo>
                  <a:cubicBezTo>
                    <a:pt x="0" y="23"/>
                    <a:pt x="15" y="63"/>
                    <a:pt x="16" y="72"/>
                  </a:cubicBezTo>
                  <a:cubicBezTo>
                    <a:pt x="17" y="97"/>
                    <a:pt x="40" y="114"/>
                    <a:pt x="66" y="108"/>
                  </a:cubicBezTo>
                  <a:cubicBezTo>
                    <a:pt x="90" y="106"/>
                    <a:pt x="109" y="80"/>
                    <a:pt x="103" y="57"/>
                  </a:cubicBezTo>
                  <a:cubicBezTo>
                    <a:pt x="103" y="32"/>
                    <a:pt x="79" y="14"/>
                    <a:pt x="55" y="17"/>
                  </a:cubicBezTo>
                  <a:cubicBezTo>
                    <a:pt x="41" y="20"/>
                    <a:pt x="10" y="0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6850" y="2913063"/>
              <a:ext cx="74613" cy="68262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3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3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9313" y="3311525"/>
              <a:ext cx="95250" cy="68262"/>
            </a:xfrm>
            <a:custGeom>
              <a:avLst/>
              <a:gdLst>
                <a:gd name="T0" fmla="*/ 1 w 57"/>
                <a:gd name="T1" fmla="*/ 25 h 47"/>
                <a:gd name="T2" fmla="*/ 32 w 57"/>
                <a:gd name="T3" fmla="*/ 46 h 47"/>
                <a:gd name="T4" fmla="*/ 55 w 57"/>
                <a:gd name="T5" fmla="*/ 24 h 47"/>
                <a:gd name="T6" fmla="*/ 35 w 57"/>
                <a:gd name="T7" fmla="*/ 0 h 47"/>
                <a:gd name="T8" fmla="*/ 1 w 57"/>
                <a:gd name="T9" fmla="*/ 2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47">
                  <a:moveTo>
                    <a:pt x="1" y="25"/>
                  </a:moveTo>
                  <a:cubicBezTo>
                    <a:pt x="0" y="38"/>
                    <a:pt x="19" y="47"/>
                    <a:pt x="32" y="46"/>
                  </a:cubicBezTo>
                  <a:cubicBezTo>
                    <a:pt x="44" y="47"/>
                    <a:pt x="56" y="36"/>
                    <a:pt x="55" y="24"/>
                  </a:cubicBezTo>
                  <a:cubicBezTo>
                    <a:pt x="57" y="12"/>
                    <a:pt x="47" y="1"/>
                    <a:pt x="35" y="0"/>
                  </a:cubicBezTo>
                  <a:cubicBezTo>
                    <a:pt x="25" y="0"/>
                    <a:pt x="2" y="12"/>
                    <a:pt x="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5788" y="2927350"/>
              <a:ext cx="523875" cy="309562"/>
            </a:xfrm>
            <a:custGeom>
              <a:avLst/>
              <a:gdLst>
                <a:gd name="T0" fmla="*/ 34 w 312"/>
                <a:gd name="T1" fmla="*/ 204 h 211"/>
                <a:gd name="T2" fmla="*/ 196 w 312"/>
                <a:gd name="T3" fmla="*/ 133 h 211"/>
                <a:gd name="T4" fmla="*/ 260 w 312"/>
                <a:gd name="T5" fmla="*/ 136 h 211"/>
                <a:gd name="T6" fmla="*/ 302 w 312"/>
                <a:gd name="T7" fmla="*/ 60 h 211"/>
                <a:gd name="T8" fmla="*/ 232 w 312"/>
                <a:gd name="T9" fmla="*/ 10 h 211"/>
                <a:gd name="T10" fmla="*/ 184 w 312"/>
                <a:gd name="T11" fmla="*/ 43 h 211"/>
                <a:gd name="T12" fmla="*/ 16 w 312"/>
                <a:gd name="T13" fmla="*/ 164 h 211"/>
                <a:gd name="T14" fmla="*/ 7 w 312"/>
                <a:gd name="T15" fmla="*/ 190 h 211"/>
                <a:gd name="T16" fmla="*/ 34 w 312"/>
                <a:gd name="T17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211">
                  <a:moveTo>
                    <a:pt x="34" y="204"/>
                  </a:moveTo>
                  <a:cubicBezTo>
                    <a:pt x="81" y="159"/>
                    <a:pt x="185" y="125"/>
                    <a:pt x="196" y="133"/>
                  </a:cubicBezTo>
                  <a:cubicBezTo>
                    <a:pt x="211" y="143"/>
                    <a:pt x="241" y="139"/>
                    <a:pt x="260" y="136"/>
                  </a:cubicBezTo>
                  <a:cubicBezTo>
                    <a:pt x="296" y="133"/>
                    <a:pt x="312" y="97"/>
                    <a:pt x="302" y="60"/>
                  </a:cubicBezTo>
                  <a:cubicBezTo>
                    <a:pt x="297" y="26"/>
                    <a:pt x="266" y="0"/>
                    <a:pt x="232" y="10"/>
                  </a:cubicBezTo>
                  <a:cubicBezTo>
                    <a:pt x="210" y="11"/>
                    <a:pt x="193" y="25"/>
                    <a:pt x="184" y="43"/>
                  </a:cubicBezTo>
                  <a:cubicBezTo>
                    <a:pt x="179" y="52"/>
                    <a:pt x="92" y="149"/>
                    <a:pt x="16" y="164"/>
                  </a:cubicBezTo>
                  <a:cubicBezTo>
                    <a:pt x="0" y="177"/>
                    <a:pt x="6" y="187"/>
                    <a:pt x="7" y="190"/>
                  </a:cubicBezTo>
                  <a:cubicBezTo>
                    <a:pt x="8" y="194"/>
                    <a:pt x="15" y="211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0763" y="3208338"/>
              <a:ext cx="561975" cy="215900"/>
            </a:xfrm>
            <a:custGeom>
              <a:avLst/>
              <a:gdLst>
                <a:gd name="T0" fmla="*/ 20 w 335"/>
                <a:gd name="T1" fmla="*/ 87 h 147"/>
                <a:gd name="T2" fmla="*/ 197 w 335"/>
                <a:gd name="T3" fmla="*/ 100 h 147"/>
                <a:gd name="T4" fmla="*/ 252 w 335"/>
                <a:gd name="T5" fmla="*/ 133 h 147"/>
                <a:gd name="T6" fmla="*/ 323 w 335"/>
                <a:gd name="T7" fmla="*/ 90 h 147"/>
                <a:gd name="T8" fmla="*/ 286 w 335"/>
                <a:gd name="T9" fmla="*/ 9 h 147"/>
                <a:gd name="T10" fmla="*/ 227 w 335"/>
                <a:gd name="T11" fmla="*/ 15 h 147"/>
                <a:gd name="T12" fmla="*/ 23 w 335"/>
                <a:gd name="T13" fmla="*/ 43 h 147"/>
                <a:gd name="T14" fmla="*/ 3 w 335"/>
                <a:gd name="T15" fmla="*/ 63 h 147"/>
                <a:gd name="T16" fmla="*/ 20 w 335"/>
                <a:gd name="T17" fmla="*/ 8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147">
                  <a:moveTo>
                    <a:pt x="20" y="87"/>
                  </a:moveTo>
                  <a:cubicBezTo>
                    <a:pt x="83" y="70"/>
                    <a:pt x="190" y="88"/>
                    <a:pt x="197" y="100"/>
                  </a:cubicBezTo>
                  <a:cubicBezTo>
                    <a:pt x="205" y="117"/>
                    <a:pt x="233" y="127"/>
                    <a:pt x="252" y="133"/>
                  </a:cubicBezTo>
                  <a:cubicBezTo>
                    <a:pt x="285" y="147"/>
                    <a:pt x="315" y="127"/>
                    <a:pt x="323" y="90"/>
                  </a:cubicBezTo>
                  <a:cubicBezTo>
                    <a:pt x="335" y="57"/>
                    <a:pt x="320" y="16"/>
                    <a:pt x="286" y="9"/>
                  </a:cubicBezTo>
                  <a:cubicBezTo>
                    <a:pt x="266" y="0"/>
                    <a:pt x="244" y="4"/>
                    <a:pt x="227" y="15"/>
                  </a:cubicBezTo>
                  <a:cubicBezTo>
                    <a:pt x="219" y="21"/>
                    <a:pt x="97" y="66"/>
                    <a:pt x="23" y="43"/>
                  </a:cubicBezTo>
                  <a:cubicBezTo>
                    <a:pt x="3" y="48"/>
                    <a:pt x="4" y="60"/>
                    <a:pt x="3" y="63"/>
                  </a:cubicBezTo>
                  <a:cubicBezTo>
                    <a:pt x="2" y="67"/>
                    <a:pt x="0" y="84"/>
                    <a:pt x="2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2868613"/>
              <a:ext cx="193675" cy="290512"/>
            </a:xfrm>
            <a:custGeom>
              <a:avLst/>
              <a:gdLst>
                <a:gd name="T0" fmla="*/ 92 w 115"/>
                <a:gd name="T1" fmla="*/ 10 h 198"/>
                <a:gd name="T2" fmla="*/ 43 w 115"/>
                <a:gd name="T3" fmla="*/ 104 h 198"/>
                <a:gd name="T4" fmla="*/ 15 w 115"/>
                <a:gd name="T5" fmla="*/ 124 h 198"/>
                <a:gd name="T6" fmla="*/ 16 w 115"/>
                <a:gd name="T7" fmla="*/ 182 h 198"/>
                <a:gd name="T8" fmla="*/ 66 w 115"/>
                <a:gd name="T9" fmla="*/ 182 h 198"/>
                <a:gd name="T10" fmla="*/ 77 w 115"/>
                <a:gd name="T11" fmla="*/ 147 h 198"/>
                <a:gd name="T12" fmla="*/ 112 w 115"/>
                <a:gd name="T13" fmla="*/ 25 h 198"/>
                <a:gd name="T14" fmla="*/ 108 w 115"/>
                <a:gd name="T15" fmla="*/ 8 h 198"/>
                <a:gd name="T16" fmla="*/ 92 w 115"/>
                <a:gd name="T17" fmla="*/ 1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98">
                  <a:moveTo>
                    <a:pt x="92" y="10"/>
                  </a:moveTo>
                  <a:cubicBezTo>
                    <a:pt x="86" y="50"/>
                    <a:pt x="51" y="104"/>
                    <a:pt x="43" y="104"/>
                  </a:cubicBezTo>
                  <a:cubicBezTo>
                    <a:pt x="34" y="104"/>
                    <a:pt x="22" y="116"/>
                    <a:pt x="15" y="124"/>
                  </a:cubicBezTo>
                  <a:cubicBezTo>
                    <a:pt x="0" y="138"/>
                    <a:pt x="0" y="166"/>
                    <a:pt x="16" y="182"/>
                  </a:cubicBezTo>
                  <a:cubicBezTo>
                    <a:pt x="29" y="198"/>
                    <a:pt x="54" y="198"/>
                    <a:pt x="66" y="182"/>
                  </a:cubicBezTo>
                  <a:cubicBezTo>
                    <a:pt x="75" y="173"/>
                    <a:pt x="78" y="160"/>
                    <a:pt x="77" y="147"/>
                  </a:cubicBezTo>
                  <a:cubicBezTo>
                    <a:pt x="76" y="141"/>
                    <a:pt x="84" y="59"/>
                    <a:pt x="112" y="25"/>
                  </a:cubicBezTo>
                  <a:cubicBezTo>
                    <a:pt x="115" y="12"/>
                    <a:pt x="109" y="10"/>
                    <a:pt x="108" y="8"/>
                  </a:cubicBezTo>
                  <a:cubicBezTo>
                    <a:pt x="106" y="6"/>
                    <a:pt x="98" y="0"/>
                    <a:pt x="9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9063" y="3382963"/>
              <a:ext cx="184150" cy="411162"/>
            </a:xfrm>
            <a:custGeom>
              <a:avLst/>
              <a:gdLst>
                <a:gd name="T0" fmla="*/ 35 w 110"/>
                <a:gd name="T1" fmla="*/ 263 h 280"/>
                <a:gd name="T2" fmla="*/ 68 w 110"/>
                <a:gd name="T3" fmla="*/ 149 h 280"/>
                <a:gd name="T4" fmla="*/ 101 w 110"/>
                <a:gd name="T5" fmla="*/ 109 h 280"/>
                <a:gd name="T6" fmla="*/ 79 w 110"/>
                <a:gd name="T7" fmla="*/ 22 h 280"/>
                <a:gd name="T8" fmla="*/ 10 w 110"/>
                <a:gd name="T9" fmla="*/ 35 h 280"/>
                <a:gd name="T10" fmla="*/ 7 w 110"/>
                <a:gd name="T11" fmla="*/ 91 h 280"/>
                <a:gd name="T12" fmla="*/ 17 w 110"/>
                <a:gd name="T13" fmla="*/ 244 h 280"/>
                <a:gd name="T14" fmla="*/ 18 w 110"/>
                <a:gd name="T15" fmla="*/ 276 h 280"/>
                <a:gd name="T16" fmla="*/ 35 w 110"/>
                <a:gd name="T17" fmla="*/ 26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280">
                  <a:moveTo>
                    <a:pt x="35" y="263"/>
                  </a:moveTo>
                  <a:cubicBezTo>
                    <a:pt x="37" y="199"/>
                    <a:pt x="47" y="150"/>
                    <a:pt x="68" y="149"/>
                  </a:cubicBezTo>
                  <a:cubicBezTo>
                    <a:pt x="82" y="146"/>
                    <a:pt x="94" y="124"/>
                    <a:pt x="101" y="109"/>
                  </a:cubicBezTo>
                  <a:cubicBezTo>
                    <a:pt x="110" y="94"/>
                    <a:pt x="92" y="31"/>
                    <a:pt x="79" y="22"/>
                  </a:cubicBezTo>
                  <a:cubicBezTo>
                    <a:pt x="56" y="0"/>
                    <a:pt x="21" y="6"/>
                    <a:pt x="10" y="35"/>
                  </a:cubicBezTo>
                  <a:cubicBezTo>
                    <a:pt x="1" y="51"/>
                    <a:pt x="0" y="72"/>
                    <a:pt x="7" y="91"/>
                  </a:cubicBezTo>
                  <a:cubicBezTo>
                    <a:pt x="10" y="101"/>
                    <a:pt x="33" y="187"/>
                    <a:pt x="17" y="244"/>
                  </a:cubicBezTo>
                  <a:cubicBezTo>
                    <a:pt x="8" y="270"/>
                    <a:pt x="15" y="274"/>
                    <a:pt x="18" y="276"/>
                  </a:cubicBezTo>
                  <a:cubicBezTo>
                    <a:pt x="21" y="278"/>
                    <a:pt x="34" y="280"/>
                    <a:pt x="35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4775" y="3795713"/>
              <a:ext cx="80963" cy="82550"/>
            </a:xfrm>
            <a:custGeom>
              <a:avLst/>
              <a:gdLst>
                <a:gd name="T0" fmla="*/ 5 w 49"/>
                <a:gd name="T1" fmla="*/ 38 h 57"/>
                <a:gd name="T2" fmla="*/ 35 w 49"/>
                <a:gd name="T3" fmla="*/ 52 h 57"/>
                <a:gd name="T4" fmla="*/ 46 w 49"/>
                <a:gd name="T5" fmla="*/ 19 h 57"/>
                <a:gd name="T6" fmla="*/ 22 w 49"/>
                <a:gd name="T7" fmla="*/ 4 h 57"/>
                <a:gd name="T8" fmla="*/ 5 w 49"/>
                <a:gd name="T9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7">
                  <a:moveTo>
                    <a:pt x="5" y="38"/>
                  </a:moveTo>
                  <a:cubicBezTo>
                    <a:pt x="8" y="51"/>
                    <a:pt x="22" y="57"/>
                    <a:pt x="35" y="52"/>
                  </a:cubicBezTo>
                  <a:cubicBezTo>
                    <a:pt x="47" y="48"/>
                    <a:pt x="49" y="30"/>
                    <a:pt x="46" y="19"/>
                  </a:cubicBezTo>
                  <a:cubicBezTo>
                    <a:pt x="42" y="6"/>
                    <a:pt x="34" y="0"/>
                    <a:pt x="22" y="4"/>
                  </a:cubicBezTo>
                  <a:cubicBezTo>
                    <a:pt x="12" y="9"/>
                    <a:pt x="0" y="25"/>
                    <a:pt x="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29038" y="2801938"/>
              <a:ext cx="90488" cy="119062"/>
            </a:xfrm>
            <a:custGeom>
              <a:avLst/>
              <a:gdLst>
                <a:gd name="T0" fmla="*/ 0 w 54"/>
                <a:gd name="T1" fmla="*/ 27 h 82"/>
                <a:gd name="T2" fmla="*/ 39 w 54"/>
                <a:gd name="T3" fmla="*/ 80 h 82"/>
                <a:gd name="T4" fmla="*/ 50 w 54"/>
                <a:gd name="T5" fmla="*/ 33 h 82"/>
                <a:gd name="T6" fmla="*/ 14 w 54"/>
                <a:gd name="T7" fmla="*/ 1 h 82"/>
                <a:gd name="T8" fmla="*/ 0 w 54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2">
                  <a:moveTo>
                    <a:pt x="0" y="27"/>
                  </a:moveTo>
                  <a:cubicBezTo>
                    <a:pt x="0" y="40"/>
                    <a:pt x="28" y="79"/>
                    <a:pt x="39" y="80"/>
                  </a:cubicBezTo>
                  <a:cubicBezTo>
                    <a:pt x="49" y="82"/>
                    <a:pt x="54" y="60"/>
                    <a:pt x="50" y="33"/>
                  </a:cubicBezTo>
                  <a:cubicBezTo>
                    <a:pt x="42" y="3"/>
                    <a:pt x="24" y="3"/>
                    <a:pt x="14" y="1"/>
                  </a:cubicBezTo>
                  <a:cubicBezTo>
                    <a:pt x="5" y="0"/>
                    <a:pt x="0" y="14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2300" y="3289300"/>
              <a:ext cx="241300" cy="93662"/>
            </a:xfrm>
            <a:custGeom>
              <a:avLst/>
              <a:gdLst>
                <a:gd name="T0" fmla="*/ 142 w 143"/>
                <a:gd name="T1" fmla="*/ 30 h 64"/>
                <a:gd name="T2" fmla="*/ 105 w 143"/>
                <a:gd name="T3" fmla="*/ 31 h 64"/>
                <a:gd name="T4" fmla="*/ 55 w 143"/>
                <a:gd name="T5" fmla="*/ 20 h 64"/>
                <a:gd name="T6" fmla="*/ 6 w 143"/>
                <a:gd name="T7" fmla="*/ 0 h 64"/>
                <a:gd name="T8" fmla="*/ 2 w 143"/>
                <a:gd name="T9" fmla="*/ 33 h 64"/>
                <a:gd name="T10" fmla="*/ 5 w 143"/>
                <a:gd name="T11" fmla="*/ 45 h 64"/>
                <a:gd name="T12" fmla="*/ 4 w 143"/>
                <a:gd name="T13" fmla="*/ 61 h 64"/>
                <a:gd name="T14" fmla="*/ 24 w 143"/>
                <a:gd name="T15" fmla="*/ 55 h 64"/>
                <a:gd name="T16" fmla="*/ 98 w 143"/>
                <a:gd name="T17" fmla="*/ 41 h 64"/>
                <a:gd name="T18" fmla="*/ 127 w 143"/>
                <a:gd name="T19" fmla="*/ 34 h 64"/>
                <a:gd name="T20" fmla="*/ 143 w 143"/>
                <a:gd name="T21" fmla="*/ 31 h 64"/>
                <a:gd name="T22" fmla="*/ 142 w 143"/>
                <a:gd name="T23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3" h="64">
                  <a:moveTo>
                    <a:pt x="142" y="30"/>
                  </a:moveTo>
                  <a:cubicBezTo>
                    <a:pt x="130" y="31"/>
                    <a:pt x="117" y="30"/>
                    <a:pt x="105" y="31"/>
                  </a:cubicBezTo>
                  <a:cubicBezTo>
                    <a:pt x="85" y="32"/>
                    <a:pt x="73" y="28"/>
                    <a:pt x="55" y="20"/>
                  </a:cubicBezTo>
                  <a:cubicBezTo>
                    <a:pt x="39" y="13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2" y="38"/>
                    <a:pt x="5" y="39"/>
                    <a:pt x="5" y="45"/>
                  </a:cubicBezTo>
                  <a:cubicBezTo>
                    <a:pt x="5" y="49"/>
                    <a:pt x="1" y="57"/>
                    <a:pt x="4" y="61"/>
                  </a:cubicBezTo>
                  <a:cubicBezTo>
                    <a:pt x="7" y="64"/>
                    <a:pt x="21" y="56"/>
                    <a:pt x="24" y="55"/>
                  </a:cubicBezTo>
                  <a:cubicBezTo>
                    <a:pt x="48" y="47"/>
                    <a:pt x="74" y="48"/>
                    <a:pt x="98" y="41"/>
                  </a:cubicBezTo>
                  <a:cubicBezTo>
                    <a:pt x="108" y="38"/>
                    <a:pt x="116" y="35"/>
                    <a:pt x="127" y="34"/>
                  </a:cubicBezTo>
                  <a:cubicBezTo>
                    <a:pt x="132" y="33"/>
                    <a:pt x="140" y="35"/>
                    <a:pt x="143" y="31"/>
                  </a:cubicBezTo>
                  <a:lnTo>
                    <a:pt x="14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41775" y="2770188"/>
              <a:ext cx="61913" cy="95250"/>
            </a:xfrm>
            <a:custGeom>
              <a:avLst/>
              <a:gdLst>
                <a:gd name="T0" fmla="*/ 36 w 37"/>
                <a:gd name="T1" fmla="*/ 60 h 65"/>
                <a:gd name="T2" fmla="*/ 34 w 37"/>
                <a:gd name="T3" fmla="*/ 26 h 65"/>
                <a:gd name="T4" fmla="*/ 19 w 37"/>
                <a:gd name="T5" fmla="*/ 1 h 65"/>
                <a:gd name="T6" fmla="*/ 1 w 37"/>
                <a:gd name="T7" fmla="*/ 23 h 65"/>
                <a:gd name="T8" fmla="*/ 15 w 37"/>
                <a:gd name="T9" fmla="*/ 46 h 65"/>
                <a:gd name="T10" fmla="*/ 30 w 37"/>
                <a:gd name="T11" fmla="*/ 65 h 65"/>
                <a:gd name="T12" fmla="*/ 36 w 37"/>
                <a:gd name="T13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5">
                  <a:moveTo>
                    <a:pt x="36" y="60"/>
                  </a:moveTo>
                  <a:cubicBezTo>
                    <a:pt x="37" y="58"/>
                    <a:pt x="34" y="29"/>
                    <a:pt x="34" y="26"/>
                  </a:cubicBezTo>
                  <a:cubicBezTo>
                    <a:pt x="35" y="4"/>
                    <a:pt x="28" y="2"/>
                    <a:pt x="19" y="1"/>
                  </a:cubicBezTo>
                  <a:cubicBezTo>
                    <a:pt x="11" y="0"/>
                    <a:pt x="0" y="15"/>
                    <a:pt x="1" y="23"/>
                  </a:cubicBezTo>
                  <a:cubicBezTo>
                    <a:pt x="1" y="28"/>
                    <a:pt x="4" y="33"/>
                    <a:pt x="15" y="46"/>
                  </a:cubicBezTo>
                  <a:cubicBezTo>
                    <a:pt x="22" y="53"/>
                    <a:pt x="28" y="65"/>
                    <a:pt x="30" y="65"/>
                  </a:cubicBezTo>
                  <a:cubicBezTo>
                    <a:pt x="35" y="65"/>
                    <a:pt x="33" y="64"/>
                    <a:pt x="36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6225" y="2838450"/>
              <a:ext cx="95250" cy="238125"/>
            </a:xfrm>
            <a:custGeom>
              <a:avLst/>
              <a:gdLst>
                <a:gd name="T0" fmla="*/ 0 w 57"/>
                <a:gd name="T1" fmla="*/ 14 h 163"/>
                <a:gd name="T2" fmla="*/ 8 w 57"/>
                <a:gd name="T3" fmla="*/ 82 h 163"/>
                <a:gd name="T4" fmla="*/ 6 w 57"/>
                <a:gd name="T5" fmla="*/ 141 h 163"/>
                <a:gd name="T6" fmla="*/ 14 w 57"/>
                <a:gd name="T7" fmla="*/ 160 h 163"/>
                <a:gd name="T8" fmla="*/ 37 w 57"/>
                <a:gd name="T9" fmla="*/ 161 h 163"/>
                <a:gd name="T10" fmla="*/ 45 w 57"/>
                <a:gd name="T11" fmla="*/ 158 h 163"/>
                <a:gd name="T12" fmla="*/ 56 w 57"/>
                <a:gd name="T13" fmla="*/ 158 h 163"/>
                <a:gd name="T14" fmla="*/ 48 w 57"/>
                <a:gd name="T15" fmla="*/ 144 h 163"/>
                <a:gd name="T16" fmla="*/ 26 w 57"/>
                <a:gd name="T17" fmla="*/ 95 h 163"/>
                <a:gd name="T18" fmla="*/ 17 w 57"/>
                <a:gd name="T19" fmla="*/ 61 h 163"/>
                <a:gd name="T20" fmla="*/ 7 w 57"/>
                <a:gd name="T21" fmla="*/ 0 h 163"/>
                <a:gd name="T22" fmla="*/ 0 w 57"/>
                <a:gd name="T23" fmla="*/ 1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163">
                  <a:moveTo>
                    <a:pt x="0" y="14"/>
                  </a:moveTo>
                  <a:cubicBezTo>
                    <a:pt x="3" y="22"/>
                    <a:pt x="2" y="41"/>
                    <a:pt x="8" y="82"/>
                  </a:cubicBezTo>
                  <a:cubicBezTo>
                    <a:pt x="10" y="96"/>
                    <a:pt x="8" y="128"/>
                    <a:pt x="6" y="141"/>
                  </a:cubicBezTo>
                  <a:cubicBezTo>
                    <a:pt x="4" y="153"/>
                    <a:pt x="20" y="149"/>
                    <a:pt x="14" y="160"/>
                  </a:cubicBezTo>
                  <a:cubicBezTo>
                    <a:pt x="21" y="160"/>
                    <a:pt x="31" y="163"/>
                    <a:pt x="37" y="161"/>
                  </a:cubicBezTo>
                  <a:cubicBezTo>
                    <a:pt x="41" y="160"/>
                    <a:pt x="41" y="158"/>
                    <a:pt x="45" y="158"/>
                  </a:cubicBezTo>
                  <a:cubicBezTo>
                    <a:pt x="47" y="157"/>
                    <a:pt x="54" y="160"/>
                    <a:pt x="56" y="158"/>
                  </a:cubicBezTo>
                  <a:cubicBezTo>
                    <a:pt x="57" y="155"/>
                    <a:pt x="50" y="146"/>
                    <a:pt x="48" y="144"/>
                  </a:cubicBezTo>
                  <a:cubicBezTo>
                    <a:pt x="38" y="128"/>
                    <a:pt x="34" y="111"/>
                    <a:pt x="26" y="95"/>
                  </a:cubicBezTo>
                  <a:cubicBezTo>
                    <a:pt x="19" y="80"/>
                    <a:pt x="19" y="68"/>
                    <a:pt x="17" y="61"/>
                  </a:cubicBezTo>
                  <a:cubicBezTo>
                    <a:pt x="15" y="57"/>
                    <a:pt x="11" y="3"/>
                    <a:pt x="7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4063" y="3321050"/>
              <a:ext cx="133350" cy="50800"/>
            </a:xfrm>
            <a:custGeom>
              <a:avLst/>
              <a:gdLst>
                <a:gd name="T0" fmla="*/ 1 w 80"/>
                <a:gd name="T1" fmla="*/ 19 h 35"/>
                <a:gd name="T2" fmla="*/ 22 w 80"/>
                <a:gd name="T3" fmla="*/ 18 h 35"/>
                <a:gd name="T4" fmla="*/ 49 w 80"/>
                <a:gd name="T5" fmla="*/ 24 h 35"/>
                <a:gd name="T6" fmla="*/ 77 w 80"/>
                <a:gd name="T7" fmla="*/ 35 h 35"/>
                <a:gd name="T8" fmla="*/ 79 w 80"/>
                <a:gd name="T9" fmla="*/ 17 h 35"/>
                <a:gd name="T10" fmla="*/ 77 w 80"/>
                <a:gd name="T11" fmla="*/ 10 h 35"/>
                <a:gd name="T12" fmla="*/ 78 w 80"/>
                <a:gd name="T13" fmla="*/ 2 h 35"/>
                <a:gd name="T14" fmla="*/ 66 w 80"/>
                <a:gd name="T15" fmla="*/ 5 h 35"/>
                <a:gd name="T16" fmla="*/ 26 w 80"/>
                <a:gd name="T17" fmla="*/ 12 h 35"/>
                <a:gd name="T18" fmla="*/ 10 w 80"/>
                <a:gd name="T19" fmla="*/ 16 h 35"/>
                <a:gd name="T20" fmla="*/ 0 w 80"/>
                <a:gd name="T21" fmla="*/ 18 h 35"/>
                <a:gd name="T22" fmla="*/ 1 w 80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35">
                  <a:moveTo>
                    <a:pt x="1" y="19"/>
                  </a:moveTo>
                  <a:cubicBezTo>
                    <a:pt x="8" y="18"/>
                    <a:pt x="15" y="18"/>
                    <a:pt x="22" y="18"/>
                  </a:cubicBezTo>
                  <a:cubicBezTo>
                    <a:pt x="33" y="18"/>
                    <a:pt x="39" y="20"/>
                    <a:pt x="49" y="24"/>
                  </a:cubicBezTo>
                  <a:cubicBezTo>
                    <a:pt x="58" y="28"/>
                    <a:pt x="69" y="28"/>
                    <a:pt x="77" y="35"/>
                  </a:cubicBezTo>
                  <a:cubicBezTo>
                    <a:pt x="77" y="29"/>
                    <a:pt x="80" y="22"/>
                    <a:pt x="79" y="17"/>
                  </a:cubicBezTo>
                  <a:cubicBezTo>
                    <a:pt x="78" y="14"/>
                    <a:pt x="77" y="14"/>
                    <a:pt x="77" y="10"/>
                  </a:cubicBezTo>
                  <a:cubicBezTo>
                    <a:pt x="77" y="8"/>
                    <a:pt x="79" y="3"/>
                    <a:pt x="78" y="2"/>
                  </a:cubicBezTo>
                  <a:cubicBezTo>
                    <a:pt x="76" y="0"/>
                    <a:pt x="68" y="4"/>
                    <a:pt x="66" y="5"/>
                  </a:cubicBezTo>
                  <a:cubicBezTo>
                    <a:pt x="53" y="9"/>
                    <a:pt x="39" y="9"/>
                    <a:pt x="26" y="12"/>
                  </a:cubicBezTo>
                  <a:cubicBezTo>
                    <a:pt x="20" y="14"/>
                    <a:pt x="15" y="16"/>
                    <a:pt x="10" y="16"/>
                  </a:cubicBezTo>
                  <a:cubicBezTo>
                    <a:pt x="7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6488" y="3589338"/>
              <a:ext cx="185738" cy="425450"/>
            </a:xfrm>
            <a:custGeom>
              <a:avLst/>
              <a:gdLst>
                <a:gd name="T0" fmla="*/ 21 w 111"/>
                <a:gd name="T1" fmla="*/ 17 h 289"/>
                <a:gd name="T2" fmla="*/ 28 w 111"/>
                <a:gd name="T3" fmla="*/ 154 h 289"/>
                <a:gd name="T4" fmla="*/ 8 w 111"/>
                <a:gd name="T5" fmla="*/ 210 h 289"/>
                <a:gd name="T6" fmla="*/ 48 w 111"/>
                <a:gd name="T7" fmla="*/ 283 h 289"/>
                <a:gd name="T8" fmla="*/ 106 w 111"/>
                <a:gd name="T9" fmla="*/ 238 h 289"/>
                <a:gd name="T10" fmla="*/ 96 w 111"/>
                <a:gd name="T11" fmla="*/ 169 h 289"/>
                <a:gd name="T12" fmla="*/ 55 w 111"/>
                <a:gd name="T13" fmla="*/ 16 h 289"/>
                <a:gd name="T14" fmla="*/ 38 w 111"/>
                <a:gd name="T15" fmla="*/ 2 h 289"/>
                <a:gd name="T16" fmla="*/ 21 w 111"/>
                <a:gd name="T17" fmla="*/ 1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89">
                  <a:moveTo>
                    <a:pt x="21" y="17"/>
                  </a:moveTo>
                  <a:cubicBezTo>
                    <a:pt x="41" y="64"/>
                    <a:pt x="37" y="130"/>
                    <a:pt x="28" y="154"/>
                  </a:cubicBezTo>
                  <a:cubicBezTo>
                    <a:pt x="18" y="176"/>
                    <a:pt x="11" y="195"/>
                    <a:pt x="8" y="210"/>
                  </a:cubicBezTo>
                  <a:cubicBezTo>
                    <a:pt x="0" y="237"/>
                    <a:pt x="19" y="280"/>
                    <a:pt x="48" y="283"/>
                  </a:cubicBezTo>
                  <a:cubicBezTo>
                    <a:pt x="74" y="289"/>
                    <a:pt x="104" y="265"/>
                    <a:pt x="106" y="238"/>
                  </a:cubicBezTo>
                  <a:cubicBezTo>
                    <a:pt x="111" y="222"/>
                    <a:pt x="107" y="181"/>
                    <a:pt x="96" y="169"/>
                  </a:cubicBezTo>
                  <a:cubicBezTo>
                    <a:pt x="91" y="164"/>
                    <a:pt x="45" y="74"/>
                    <a:pt x="55" y="16"/>
                  </a:cubicBezTo>
                  <a:cubicBezTo>
                    <a:pt x="50" y="0"/>
                    <a:pt x="41" y="2"/>
                    <a:pt x="38" y="2"/>
                  </a:cubicBezTo>
                  <a:cubicBezTo>
                    <a:pt x="35" y="2"/>
                    <a:pt x="21" y="2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5925" y="3048000"/>
              <a:ext cx="46038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0400" y="2741613"/>
              <a:ext cx="46038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3 h 29"/>
                <a:gd name="T6" fmla="*/ 13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7"/>
                    <a:pt x="28" y="19"/>
                    <a:pt x="26" y="13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1725" y="371633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1288" y="2854325"/>
              <a:ext cx="130175" cy="119062"/>
            </a:xfrm>
            <a:custGeom>
              <a:avLst/>
              <a:gdLst>
                <a:gd name="T0" fmla="*/ 2 w 77"/>
                <a:gd name="T1" fmla="*/ 47 h 81"/>
                <a:gd name="T2" fmla="*/ 43 w 77"/>
                <a:gd name="T3" fmla="*/ 76 h 81"/>
                <a:gd name="T4" fmla="*/ 72 w 77"/>
                <a:gd name="T5" fmla="*/ 34 h 81"/>
                <a:gd name="T6" fmla="*/ 34 w 77"/>
                <a:gd name="T7" fmla="*/ 2 h 81"/>
                <a:gd name="T8" fmla="*/ 2 w 77"/>
                <a:gd name="T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1">
                  <a:moveTo>
                    <a:pt x="2" y="47"/>
                  </a:moveTo>
                  <a:cubicBezTo>
                    <a:pt x="3" y="66"/>
                    <a:pt x="22" y="81"/>
                    <a:pt x="43" y="76"/>
                  </a:cubicBezTo>
                  <a:cubicBezTo>
                    <a:pt x="62" y="74"/>
                    <a:pt x="77" y="53"/>
                    <a:pt x="72" y="34"/>
                  </a:cubicBezTo>
                  <a:cubicBezTo>
                    <a:pt x="72" y="14"/>
                    <a:pt x="53" y="0"/>
                    <a:pt x="34" y="2"/>
                  </a:cubicBezTo>
                  <a:cubicBezTo>
                    <a:pt x="17" y="6"/>
                    <a:pt x="0" y="25"/>
                    <a:pt x="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2400" y="377348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0575" y="3043238"/>
              <a:ext cx="615950" cy="534987"/>
            </a:xfrm>
            <a:custGeom>
              <a:avLst/>
              <a:gdLst>
                <a:gd name="T0" fmla="*/ 17 w 367"/>
                <a:gd name="T1" fmla="*/ 204 h 364"/>
                <a:gd name="T2" fmla="*/ 207 w 367"/>
                <a:gd name="T3" fmla="*/ 346 h 364"/>
                <a:gd name="T4" fmla="*/ 342 w 367"/>
                <a:gd name="T5" fmla="*/ 160 h 364"/>
                <a:gd name="T6" fmla="*/ 159 w 367"/>
                <a:gd name="T7" fmla="*/ 6 h 364"/>
                <a:gd name="T8" fmla="*/ 17 w 367"/>
                <a:gd name="T9" fmla="*/ 20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364">
                  <a:moveTo>
                    <a:pt x="17" y="204"/>
                  </a:moveTo>
                  <a:cubicBezTo>
                    <a:pt x="23" y="296"/>
                    <a:pt x="108" y="364"/>
                    <a:pt x="207" y="346"/>
                  </a:cubicBezTo>
                  <a:cubicBezTo>
                    <a:pt x="298" y="341"/>
                    <a:pt x="367" y="247"/>
                    <a:pt x="342" y="160"/>
                  </a:cubicBezTo>
                  <a:cubicBezTo>
                    <a:pt x="336" y="68"/>
                    <a:pt x="251" y="0"/>
                    <a:pt x="159" y="6"/>
                  </a:cubicBezTo>
                  <a:cubicBezTo>
                    <a:pt x="78" y="20"/>
                    <a:pt x="0" y="106"/>
                    <a:pt x="17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0888" y="3138488"/>
              <a:ext cx="269875" cy="290512"/>
            </a:xfrm>
            <a:custGeom>
              <a:avLst/>
              <a:gdLst>
                <a:gd name="T0" fmla="*/ 2 w 161"/>
                <a:gd name="T1" fmla="*/ 119 h 197"/>
                <a:gd name="T2" fmla="*/ 83 w 161"/>
                <a:gd name="T3" fmla="*/ 182 h 197"/>
                <a:gd name="T4" fmla="*/ 155 w 161"/>
                <a:gd name="T5" fmla="*/ 78 h 197"/>
                <a:gd name="T6" fmla="*/ 77 w 161"/>
                <a:gd name="T7" fmla="*/ 9 h 197"/>
                <a:gd name="T8" fmla="*/ 2 w 161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97">
                  <a:moveTo>
                    <a:pt x="2" y="119"/>
                  </a:moveTo>
                  <a:cubicBezTo>
                    <a:pt x="0" y="167"/>
                    <a:pt x="38" y="197"/>
                    <a:pt x="83" y="182"/>
                  </a:cubicBezTo>
                  <a:cubicBezTo>
                    <a:pt x="125" y="174"/>
                    <a:pt x="161" y="121"/>
                    <a:pt x="155" y="78"/>
                  </a:cubicBezTo>
                  <a:cubicBezTo>
                    <a:pt x="157" y="30"/>
                    <a:pt x="119" y="0"/>
                    <a:pt x="77" y="9"/>
                  </a:cubicBezTo>
                  <a:cubicBezTo>
                    <a:pt x="40" y="20"/>
                    <a:pt x="0" y="70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0800" y="3406775"/>
              <a:ext cx="373063" cy="376237"/>
            </a:xfrm>
            <a:custGeom>
              <a:avLst/>
              <a:gdLst>
                <a:gd name="T0" fmla="*/ 8 w 222"/>
                <a:gd name="T1" fmla="*/ 51 h 257"/>
                <a:gd name="T2" fmla="*/ 51 w 222"/>
                <a:gd name="T3" fmla="*/ 110 h 257"/>
                <a:gd name="T4" fmla="*/ 167 w 222"/>
                <a:gd name="T5" fmla="*/ 230 h 257"/>
                <a:gd name="T6" fmla="*/ 200 w 222"/>
                <a:gd name="T7" fmla="*/ 254 h 257"/>
                <a:gd name="T8" fmla="*/ 190 w 222"/>
                <a:gd name="T9" fmla="*/ 215 h 257"/>
                <a:gd name="T10" fmla="*/ 142 w 222"/>
                <a:gd name="T11" fmla="*/ 118 h 257"/>
                <a:gd name="T12" fmla="*/ 72 w 222"/>
                <a:gd name="T13" fmla="*/ 3 h 257"/>
                <a:gd name="T14" fmla="*/ 8 w 222"/>
                <a:gd name="T15" fmla="*/ 5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" h="257">
                  <a:moveTo>
                    <a:pt x="8" y="51"/>
                  </a:moveTo>
                  <a:cubicBezTo>
                    <a:pt x="0" y="79"/>
                    <a:pt x="20" y="107"/>
                    <a:pt x="51" y="110"/>
                  </a:cubicBezTo>
                  <a:cubicBezTo>
                    <a:pt x="61" y="112"/>
                    <a:pt x="143" y="176"/>
                    <a:pt x="167" y="230"/>
                  </a:cubicBezTo>
                  <a:cubicBezTo>
                    <a:pt x="181" y="255"/>
                    <a:pt x="197" y="257"/>
                    <a:pt x="200" y="254"/>
                  </a:cubicBezTo>
                  <a:cubicBezTo>
                    <a:pt x="204" y="252"/>
                    <a:pt x="222" y="240"/>
                    <a:pt x="190" y="215"/>
                  </a:cubicBezTo>
                  <a:cubicBezTo>
                    <a:pt x="146" y="174"/>
                    <a:pt x="127" y="136"/>
                    <a:pt x="142" y="118"/>
                  </a:cubicBezTo>
                  <a:cubicBezTo>
                    <a:pt x="208" y="95"/>
                    <a:pt x="100" y="9"/>
                    <a:pt x="72" y="3"/>
                  </a:cubicBezTo>
                  <a:cubicBezTo>
                    <a:pt x="47" y="0"/>
                    <a:pt x="14" y="2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4725" y="3003550"/>
              <a:ext cx="176213" cy="173037"/>
            </a:xfrm>
            <a:custGeom>
              <a:avLst/>
              <a:gdLst>
                <a:gd name="T0" fmla="*/ 4 w 105"/>
                <a:gd name="T1" fmla="*/ 68 h 118"/>
                <a:gd name="T2" fmla="*/ 55 w 105"/>
                <a:gd name="T3" fmla="*/ 111 h 118"/>
                <a:gd name="T4" fmla="*/ 99 w 105"/>
                <a:gd name="T5" fmla="*/ 50 h 118"/>
                <a:gd name="T6" fmla="*/ 50 w 105"/>
                <a:gd name="T7" fmla="*/ 3 h 118"/>
                <a:gd name="T8" fmla="*/ 4 w 105"/>
                <a:gd name="T9" fmla="*/ 6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4" y="68"/>
                  </a:moveTo>
                  <a:cubicBezTo>
                    <a:pt x="5" y="97"/>
                    <a:pt x="24" y="118"/>
                    <a:pt x="55" y="111"/>
                  </a:cubicBezTo>
                  <a:cubicBezTo>
                    <a:pt x="83" y="108"/>
                    <a:pt x="105" y="77"/>
                    <a:pt x="99" y="50"/>
                  </a:cubicBezTo>
                  <a:cubicBezTo>
                    <a:pt x="98" y="20"/>
                    <a:pt x="78" y="0"/>
                    <a:pt x="50" y="3"/>
                  </a:cubicBezTo>
                  <a:cubicBezTo>
                    <a:pt x="25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4750" y="2720975"/>
              <a:ext cx="96838" cy="87312"/>
            </a:xfrm>
            <a:custGeom>
              <a:avLst/>
              <a:gdLst>
                <a:gd name="T0" fmla="*/ 2 w 58"/>
                <a:gd name="T1" fmla="*/ 35 h 60"/>
                <a:gd name="T2" fmla="*/ 32 w 58"/>
                <a:gd name="T3" fmla="*/ 57 h 60"/>
                <a:gd name="T4" fmla="*/ 55 w 58"/>
                <a:gd name="T5" fmla="*/ 26 h 60"/>
                <a:gd name="T6" fmla="*/ 26 w 58"/>
                <a:gd name="T7" fmla="*/ 2 h 60"/>
                <a:gd name="T8" fmla="*/ 2 w 58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60">
                  <a:moveTo>
                    <a:pt x="2" y="35"/>
                  </a:moveTo>
                  <a:cubicBezTo>
                    <a:pt x="3" y="50"/>
                    <a:pt x="17" y="60"/>
                    <a:pt x="32" y="57"/>
                  </a:cubicBezTo>
                  <a:cubicBezTo>
                    <a:pt x="47" y="56"/>
                    <a:pt x="58" y="40"/>
                    <a:pt x="55" y="26"/>
                  </a:cubicBezTo>
                  <a:cubicBezTo>
                    <a:pt x="54" y="11"/>
                    <a:pt x="40" y="0"/>
                    <a:pt x="26" y="2"/>
                  </a:cubicBezTo>
                  <a:cubicBezTo>
                    <a:pt x="13" y="5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8550" y="3627438"/>
              <a:ext cx="76200" cy="69850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2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2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6000" y="3944938"/>
              <a:ext cx="76200" cy="169862"/>
            </a:xfrm>
            <a:custGeom>
              <a:avLst/>
              <a:gdLst>
                <a:gd name="T0" fmla="*/ 2 w 46"/>
                <a:gd name="T1" fmla="*/ 10 h 116"/>
                <a:gd name="T2" fmla="*/ 3 w 46"/>
                <a:gd name="T3" fmla="*/ 82 h 116"/>
                <a:gd name="T4" fmla="*/ 23 w 46"/>
                <a:gd name="T5" fmla="*/ 112 h 116"/>
                <a:gd name="T6" fmla="*/ 43 w 46"/>
                <a:gd name="T7" fmla="*/ 93 h 116"/>
                <a:gd name="T8" fmla="*/ 22 w 46"/>
                <a:gd name="T9" fmla="*/ 43 h 116"/>
                <a:gd name="T10" fmla="*/ 18 w 46"/>
                <a:gd name="T11" fmla="*/ 1 h 116"/>
                <a:gd name="T12" fmla="*/ 2 w 4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6">
                  <a:moveTo>
                    <a:pt x="2" y="10"/>
                  </a:moveTo>
                  <a:cubicBezTo>
                    <a:pt x="0" y="14"/>
                    <a:pt x="4" y="77"/>
                    <a:pt x="3" y="82"/>
                  </a:cubicBezTo>
                  <a:cubicBezTo>
                    <a:pt x="4" y="99"/>
                    <a:pt x="12" y="110"/>
                    <a:pt x="23" y="112"/>
                  </a:cubicBezTo>
                  <a:cubicBezTo>
                    <a:pt x="33" y="116"/>
                    <a:pt x="42" y="109"/>
                    <a:pt x="43" y="93"/>
                  </a:cubicBezTo>
                  <a:cubicBezTo>
                    <a:pt x="46" y="81"/>
                    <a:pt x="42" y="69"/>
                    <a:pt x="22" y="43"/>
                  </a:cubicBezTo>
                  <a:cubicBezTo>
                    <a:pt x="15" y="27"/>
                    <a:pt x="20" y="2"/>
                    <a:pt x="18" y="1"/>
                  </a:cubicBezTo>
                  <a:cubicBezTo>
                    <a:pt x="11" y="0"/>
                    <a:pt x="7" y="2"/>
                    <a:pt x="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0988" y="3313113"/>
              <a:ext cx="96838" cy="71437"/>
            </a:xfrm>
            <a:custGeom>
              <a:avLst/>
              <a:gdLst>
                <a:gd name="T0" fmla="*/ 2 w 58"/>
                <a:gd name="T1" fmla="*/ 26 h 48"/>
                <a:gd name="T2" fmla="*/ 33 w 58"/>
                <a:gd name="T3" fmla="*/ 47 h 48"/>
                <a:gd name="T4" fmla="*/ 56 w 58"/>
                <a:gd name="T5" fmla="*/ 25 h 48"/>
                <a:gd name="T6" fmla="*/ 36 w 58"/>
                <a:gd name="T7" fmla="*/ 0 h 48"/>
                <a:gd name="T8" fmla="*/ 2 w 5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8">
                  <a:moveTo>
                    <a:pt x="2" y="26"/>
                  </a:moveTo>
                  <a:cubicBezTo>
                    <a:pt x="0" y="38"/>
                    <a:pt x="19" y="47"/>
                    <a:pt x="33" y="47"/>
                  </a:cubicBezTo>
                  <a:cubicBezTo>
                    <a:pt x="44" y="48"/>
                    <a:pt x="56" y="36"/>
                    <a:pt x="56" y="25"/>
                  </a:cubicBezTo>
                  <a:cubicBezTo>
                    <a:pt x="58" y="12"/>
                    <a:pt x="48" y="1"/>
                    <a:pt x="36" y="0"/>
                  </a:cubicBezTo>
                  <a:cubicBezTo>
                    <a:pt x="25" y="1"/>
                    <a:pt x="3" y="13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300" y="2397126"/>
              <a:ext cx="796925" cy="795337"/>
            </a:xfrm>
            <a:custGeom>
              <a:avLst/>
              <a:gdLst>
                <a:gd name="T0" fmla="*/ 75 w 475"/>
                <a:gd name="T1" fmla="*/ 515 h 541"/>
                <a:gd name="T2" fmla="*/ 257 w 475"/>
                <a:gd name="T3" fmla="*/ 267 h 541"/>
                <a:gd name="T4" fmla="*/ 420 w 475"/>
                <a:gd name="T5" fmla="*/ 234 h 541"/>
                <a:gd name="T6" fmla="*/ 426 w 475"/>
                <a:gd name="T7" fmla="*/ 57 h 541"/>
                <a:gd name="T8" fmla="*/ 209 w 475"/>
                <a:gd name="T9" fmla="*/ 44 h 541"/>
                <a:gd name="T10" fmla="*/ 142 w 475"/>
                <a:gd name="T11" fmla="*/ 151 h 541"/>
                <a:gd name="T12" fmla="*/ 14 w 475"/>
                <a:gd name="T13" fmla="*/ 467 h 541"/>
                <a:gd name="T14" fmla="*/ 22 w 475"/>
                <a:gd name="T15" fmla="*/ 516 h 541"/>
                <a:gd name="T16" fmla="*/ 75 w 475"/>
                <a:gd name="T17" fmla="*/ 515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5" h="541">
                  <a:moveTo>
                    <a:pt x="75" y="515"/>
                  </a:moveTo>
                  <a:cubicBezTo>
                    <a:pt x="111" y="404"/>
                    <a:pt x="201" y="287"/>
                    <a:pt x="257" y="267"/>
                  </a:cubicBezTo>
                  <a:cubicBezTo>
                    <a:pt x="308" y="255"/>
                    <a:pt x="393" y="255"/>
                    <a:pt x="420" y="234"/>
                  </a:cubicBezTo>
                  <a:cubicBezTo>
                    <a:pt x="475" y="199"/>
                    <a:pt x="473" y="107"/>
                    <a:pt x="426" y="57"/>
                  </a:cubicBezTo>
                  <a:cubicBezTo>
                    <a:pt x="389" y="8"/>
                    <a:pt x="254" y="0"/>
                    <a:pt x="209" y="44"/>
                  </a:cubicBezTo>
                  <a:cubicBezTo>
                    <a:pt x="176" y="65"/>
                    <a:pt x="147" y="115"/>
                    <a:pt x="142" y="151"/>
                  </a:cubicBezTo>
                  <a:cubicBezTo>
                    <a:pt x="118" y="234"/>
                    <a:pt x="120" y="381"/>
                    <a:pt x="14" y="467"/>
                  </a:cubicBezTo>
                  <a:cubicBezTo>
                    <a:pt x="0" y="502"/>
                    <a:pt x="18" y="512"/>
                    <a:pt x="22" y="516"/>
                  </a:cubicBezTo>
                  <a:cubicBezTo>
                    <a:pt x="27" y="522"/>
                    <a:pt x="52" y="541"/>
                    <a:pt x="75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4725" y="3298825"/>
              <a:ext cx="406400" cy="450850"/>
            </a:xfrm>
            <a:custGeom>
              <a:avLst/>
              <a:gdLst>
                <a:gd name="T0" fmla="*/ 40 w 242"/>
                <a:gd name="T1" fmla="*/ 290 h 307"/>
                <a:gd name="T2" fmla="*/ 149 w 242"/>
                <a:gd name="T3" fmla="*/ 150 h 307"/>
                <a:gd name="T4" fmla="*/ 207 w 242"/>
                <a:gd name="T5" fmla="*/ 122 h 307"/>
                <a:gd name="T6" fmla="*/ 215 w 242"/>
                <a:gd name="T7" fmla="*/ 32 h 307"/>
                <a:gd name="T8" fmla="*/ 123 w 242"/>
                <a:gd name="T9" fmla="*/ 24 h 307"/>
                <a:gd name="T10" fmla="*/ 96 w 242"/>
                <a:gd name="T11" fmla="*/ 77 h 307"/>
                <a:gd name="T12" fmla="*/ 16 w 242"/>
                <a:gd name="T13" fmla="*/ 265 h 307"/>
                <a:gd name="T14" fmla="*/ 12 w 242"/>
                <a:gd name="T15" fmla="*/ 299 h 307"/>
                <a:gd name="T16" fmla="*/ 40 w 242"/>
                <a:gd name="T17" fmla="*/ 2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307">
                  <a:moveTo>
                    <a:pt x="40" y="290"/>
                  </a:moveTo>
                  <a:cubicBezTo>
                    <a:pt x="61" y="227"/>
                    <a:pt x="136" y="148"/>
                    <a:pt x="149" y="150"/>
                  </a:cubicBezTo>
                  <a:cubicBezTo>
                    <a:pt x="167" y="152"/>
                    <a:pt x="192" y="134"/>
                    <a:pt x="207" y="122"/>
                  </a:cubicBezTo>
                  <a:cubicBezTo>
                    <a:pt x="237" y="102"/>
                    <a:pt x="242" y="60"/>
                    <a:pt x="215" y="32"/>
                  </a:cubicBezTo>
                  <a:cubicBezTo>
                    <a:pt x="195" y="4"/>
                    <a:pt x="148" y="0"/>
                    <a:pt x="123" y="24"/>
                  </a:cubicBezTo>
                  <a:cubicBezTo>
                    <a:pt x="104" y="36"/>
                    <a:pt x="95" y="57"/>
                    <a:pt x="96" y="77"/>
                  </a:cubicBezTo>
                  <a:cubicBezTo>
                    <a:pt x="96" y="87"/>
                    <a:pt x="76" y="216"/>
                    <a:pt x="16" y="265"/>
                  </a:cubicBezTo>
                  <a:cubicBezTo>
                    <a:pt x="0" y="277"/>
                    <a:pt x="9" y="296"/>
                    <a:pt x="12" y="299"/>
                  </a:cubicBezTo>
                  <a:cubicBezTo>
                    <a:pt x="14" y="302"/>
                    <a:pt x="33" y="307"/>
                    <a:pt x="40" y="2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4025" y="3211513"/>
              <a:ext cx="574675" cy="217487"/>
            </a:xfrm>
            <a:custGeom>
              <a:avLst/>
              <a:gdLst>
                <a:gd name="T0" fmla="*/ 19 w 343"/>
                <a:gd name="T1" fmla="*/ 88 h 148"/>
                <a:gd name="T2" fmla="*/ 196 w 343"/>
                <a:gd name="T3" fmla="*/ 101 h 148"/>
                <a:gd name="T4" fmla="*/ 251 w 343"/>
                <a:gd name="T5" fmla="*/ 133 h 148"/>
                <a:gd name="T6" fmla="*/ 331 w 343"/>
                <a:gd name="T7" fmla="*/ 90 h 148"/>
                <a:gd name="T8" fmla="*/ 286 w 343"/>
                <a:gd name="T9" fmla="*/ 9 h 148"/>
                <a:gd name="T10" fmla="*/ 227 w 343"/>
                <a:gd name="T11" fmla="*/ 16 h 148"/>
                <a:gd name="T12" fmla="*/ 22 w 343"/>
                <a:gd name="T13" fmla="*/ 44 h 148"/>
                <a:gd name="T14" fmla="*/ 2 w 343"/>
                <a:gd name="T15" fmla="*/ 63 h 148"/>
                <a:gd name="T16" fmla="*/ 19 w 343"/>
                <a:gd name="T17" fmla="*/ 8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3" h="148">
                  <a:moveTo>
                    <a:pt x="19" y="88"/>
                  </a:moveTo>
                  <a:cubicBezTo>
                    <a:pt x="82" y="70"/>
                    <a:pt x="190" y="89"/>
                    <a:pt x="196" y="101"/>
                  </a:cubicBezTo>
                  <a:cubicBezTo>
                    <a:pt x="204" y="117"/>
                    <a:pt x="233" y="127"/>
                    <a:pt x="251" y="133"/>
                  </a:cubicBezTo>
                  <a:cubicBezTo>
                    <a:pt x="285" y="148"/>
                    <a:pt x="322" y="128"/>
                    <a:pt x="331" y="90"/>
                  </a:cubicBezTo>
                  <a:cubicBezTo>
                    <a:pt x="343" y="58"/>
                    <a:pt x="320" y="16"/>
                    <a:pt x="286" y="9"/>
                  </a:cubicBezTo>
                  <a:cubicBezTo>
                    <a:pt x="265" y="0"/>
                    <a:pt x="244" y="4"/>
                    <a:pt x="227" y="16"/>
                  </a:cubicBezTo>
                  <a:cubicBezTo>
                    <a:pt x="219" y="22"/>
                    <a:pt x="96" y="67"/>
                    <a:pt x="22" y="44"/>
                  </a:cubicBezTo>
                  <a:cubicBezTo>
                    <a:pt x="2" y="48"/>
                    <a:pt x="3" y="60"/>
                    <a:pt x="2" y="63"/>
                  </a:cubicBezTo>
                  <a:cubicBezTo>
                    <a:pt x="1" y="67"/>
                    <a:pt x="0" y="85"/>
                    <a:pt x="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16413" y="3394075"/>
              <a:ext cx="563563" cy="466725"/>
            </a:xfrm>
            <a:custGeom>
              <a:avLst/>
              <a:gdLst>
                <a:gd name="T0" fmla="*/ 208 w 335"/>
                <a:gd name="T1" fmla="*/ 280 h 318"/>
                <a:gd name="T2" fmla="*/ 274 w 335"/>
                <a:gd name="T3" fmla="*/ 149 h 318"/>
                <a:gd name="T4" fmla="*/ 315 w 335"/>
                <a:gd name="T5" fmla="*/ 117 h 318"/>
                <a:gd name="T6" fmla="*/ 312 w 335"/>
                <a:gd name="T7" fmla="*/ 27 h 318"/>
                <a:gd name="T8" fmla="*/ 242 w 335"/>
                <a:gd name="T9" fmla="*/ 26 h 318"/>
                <a:gd name="T10" fmla="*/ 2 w 335"/>
                <a:gd name="T11" fmla="*/ 118 h 318"/>
                <a:gd name="T12" fmla="*/ 178 w 335"/>
                <a:gd name="T13" fmla="*/ 277 h 318"/>
                <a:gd name="T14" fmla="*/ 192 w 335"/>
                <a:gd name="T15" fmla="*/ 317 h 318"/>
                <a:gd name="T16" fmla="*/ 208 w 335"/>
                <a:gd name="T17" fmla="*/ 28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318">
                  <a:moveTo>
                    <a:pt x="208" y="280"/>
                  </a:moveTo>
                  <a:cubicBezTo>
                    <a:pt x="217" y="216"/>
                    <a:pt x="264" y="148"/>
                    <a:pt x="274" y="149"/>
                  </a:cubicBezTo>
                  <a:cubicBezTo>
                    <a:pt x="288" y="150"/>
                    <a:pt x="304" y="130"/>
                    <a:pt x="315" y="117"/>
                  </a:cubicBezTo>
                  <a:cubicBezTo>
                    <a:pt x="335" y="96"/>
                    <a:pt x="335" y="53"/>
                    <a:pt x="312" y="27"/>
                  </a:cubicBezTo>
                  <a:cubicBezTo>
                    <a:pt x="294" y="1"/>
                    <a:pt x="258" y="0"/>
                    <a:pt x="242" y="26"/>
                  </a:cubicBezTo>
                  <a:cubicBezTo>
                    <a:pt x="229" y="39"/>
                    <a:pt x="0" y="98"/>
                    <a:pt x="2" y="118"/>
                  </a:cubicBezTo>
                  <a:cubicBezTo>
                    <a:pt x="3" y="128"/>
                    <a:pt x="175" y="220"/>
                    <a:pt x="178" y="277"/>
                  </a:cubicBezTo>
                  <a:cubicBezTo>
                    <a:pt x="182" y="306"/>
                    <a:pt x="184" y="317"/>
                    <a:pt x="192" y="317"/>
                  </a:cubicBezTo>
                  <a:cubicBezTo>
                    <a:pt x="207" y="318"/>
                    <a:pt x="209" y="302"/>
                    <a:pt x="208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8988" y="3868738"/>
              <a:ext cx="107950" cy="98425"/>
            </a:xfrm>
            <a:custGeom>
              <a:avLst/>
              <a:gdLst>
                <a:gd name="T0" fmla="*/ 2 w 64"/>
                <a:gd name="T1" fmla="*/ 39 h 67"/>
                <a:gd name="T2" fmla="*/ 36 w 64"/>
                <a:gd name="T3" fmla="*/ 63 h 67"/>
                <a:gd name="T4" fmla="*/ 60 w 64"/>
                <a:gd name="T5" fmla="*/ 29 h 67"/>
                <a:gd name="T6" fmla="*/ 28 w 64"/>
                <a:gd name="T7" fmla="*/ 2 h 67"/>
                <a:gd name="T8" fmla="*/ 2 w 64"/>
                <a:gd name="T9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2" y="39"/>
                  </a:moveTo>
                  <a:cubicBezTo>
                    <a:pt x="3" y="56"/>
                    <a:pt x="18" y="67"/>
                    <a:pt x="36" y="63"/>
                  </a:cubicBezTo>
                  <a:cubicBezTo>
                    <a:pt x="51" y="62"/>
                    <a:pt x="64" y="44"/>
                    <a:pt x="60" y="29"/>
                  </a:cubicBezTo>
                  <a:cubicBezTo>
                    <a:pt x="60" y="12"/>
                    <a:pt x="44" y="0"/>
                    <a:pt x="28" y="2"/>
                  </a:cubicBezTo>
                  <a:cubicBezTo>
                    <a:pt x="14" y="5"/>
                    <a:pt x="0" y="21"/>
                    <a:pt x="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3975" y="3292475"/>
              <a:ext cx="241300" cy="93662"/>
            </a:xfrm>
            <a:custGeom>
              <a:avLst/>
              <a:gdLst>
                <a:gd name="T0" fmla="*/ 142 w 144"/>
                <a:gd name="T1" fmla="*/ 29 h 63"/>
                <a:gd name="T2" fmla="*/ 105 w 144"/>
                <a:gd name="T3" fmla="*/ 30 h 63"/>
                <a:gd name="T4" fmla="*/ 56 w 144"/>
                <a:gd name="T5" fmla="*/ 20 h 63"/>
                <a:gd name="T6" fmla="*/ 6 w 144"/>
                <a:gd name="T7" fmla="*/ 0 h 63"/>
                <a:gd name="T8" fmla="*/ 2 w 144"/>
                <a:gd name="T9" fmla="*/ 33 h 63"/>
                <a:gd name="T10" fmla="*/ 6 w 144"/>
                <a:gd name="T11" fmla="*/ 44 h 63"/>
                <a:gd name="T12" fmla="*/ 4 w 144"/>
                <a:gd name="T13" fmla="*/ 60 h 63"/>
                <a:gd name="T14" fmla="*/ 25 w 144"/>
                <a:gd name="T15" fmla="*/ 55 h 63"/>
                <a:gd name="T16" fmla="*/ 98 w 144"/>
                <a:gd name="T17" fmla="*/ 41 h 63"/>
                <a:gd name="T18" fmla="*/ 127 w 144"/>
                <a:gd name="T19" fmla="*/ 33 h 63"/>
                <a:gd name="T20" fmla="*/ 144 w 144"/>
                <a:gd name="T21" fmla="*/ 30 h 63"/>
                <a:gd name="T22" fmla="*/ 142 w 144"/>
                <a:gd name="T23" fmla="*/ 2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63">
                  <a:moveTo>
                    <a:pt x="142" y="29"/>
                  </a:moveTo>
                  <a:cubicBezTo>
                    <a:pt x="130" y="30"/>
                    <a:pt x="118" y="30"/>
                    <a:pt x="105" y="30"/>
                  </a:cubicBezTo>
                  <a:cubicBezTo>
                    <a:pt x="85" y="31"/>
                    <a:pt x="74" y="28"/>
                    <a:pt x="56" y="20"/>
                  </a:cubicBezTo>
                  <a:cubicBezTo>
                    <a:pt x="39" y="12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3" y="38"/>
                    <a:pt x="6" y="38"/>
                    <a:pt x="6" y="44"/>
                  </a:cubicBezTo>
                  <a:cubicBezTo>
                    <a:pt x="6" y="48"/>
                    <a:pt x="1" y="57"/>
                    <a:pt x="4" y="60"/>
                  </a:cubicBezTo>
                  <a:cubicBezTo>
                    <a:pt x="8" y="63"/>
                    <a:pt x="22" y="56"/>
                    <a:pt x="25" y="55"/>
                  </a:cubicBezTo>
                  <a:cubicBezTo>
                    <a:pt x="48" y="46"/>
                    <a:pt x="74" y="47"/>
                    <a:pt x="98" y="41"/>
                  </a:cubicBezTo>
                  <a:cubicBezTo>
                    <a:pt x="108" y="38"/>
                    <a:pt x="117" y="34"/>
                    <a:pt x="127" y="33"/>
                  </a:cubicBezTo>
                  <a:cubicBezTo>
                    <a:pt x="133" y="33"/>
                    <a:pt x="140" y="35"/>
                    <a:pt x="144" y="30"/>
                  </a:cubicBezTo>
                  <a:lnTo>
                    <a:pt x="14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3505200"/>
              <a:ext cx="98425" cy="468312"/>
            </a:xfrm>
            <a:custGeom>
              <a:avLst/>
              <a:gdLst>
                <a:gd name="T0" fmla="*/ 36 w 59"/>
                <a:gd name="T1" fmla="*/ 312 h 319"/>
                <a:gd name="T2" fmla="*/ 38 w 59"/>
                <a:gd name="T3" fmla="*/ 169 h 319"/>
                <a:gd name="T4" fmla="*/ 52 w 59"/>
                <a:gd name="T5" fmla="*/ 49 h 319"/>
                <a:gd name="T6" fmla="*/ 48 w 59"/>
                <a:gd name="T7" fmla="*/ 9 h 319"/>
                <a:gd name="T8" fmla="*/ 27 w 59"/>
                <a:gd name="T9" fmla="*/ 3 h 319"/>
                <a:gd name="T10" fmla="*/ 16 w 59"/>
                <a:gd name="T11" fmla="*/ 8 h 319"/>
                <a:gd name="T12" fmla="*/ 2 w 59"/>
                <a:gd name="T13" fmla="*/ 6 h 319"/>
                <a:gd name="T14" fmla="*/ 7 w 59"/>
                <a:gd name="T15" fmla="*/ 35 h 319"/>
                <a:gd name="T16" fmla="*/ 20 w 59"/>
                <a:gd name="T17" fmla="*/ 141 h 319"/>
                <a:gd name="T18" fmla="*/ 20 w 59"/>
                <a:gd name="T19" fmla="*/ 211 h 319"/>
                <a:gd name="T20" fmla="*/ 17 w 59"/>
                <a:gd name="T21" fmla="*/ 319 h 319"/>
                <a:gd name="T22" fmla="*/ 36 w 59"/>
                <a:gd name="T23" fmla="*/ 31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19">
                  <a:moveTo>
                    <a:pt x="36" y="312"/>
                  </a:moveTo>
                  <a:cubicBezTo>
                    <a:pt x="35" y="294"/>
                    <a:pt x="32" y="255"/>
                    <a:pt x="38" y="169"/>
                  </a:cubicBezTo>
                  <a:cubicBezTo>
                    <a:pt x="40" y="140"/>
                    <a:pt x="45" y="75"/>
                    <a:pt x="52" y="49"/>
                  </a:cubicBezTo>
                  <a:cubicBezTo>
                    <a:pt x="59" y="25"/>
                    <a:pt x="37" y="29"/>
                    <a:pt x="48" y="9"/>
                  </a:cubicBezTo>
                  <a:cubicBezTo>
                    <a:pt x="39" y="7"/>
                    <a:pt x="36" y="0"/>
                    <a:pt x="27" y="3"/>
                  </a:cubicBezTo>
                  <a:cubicBezTo>
                    <a:pt x="22" y="4"/>
                    <a:pt x="22" y="8"/>
                    <a:pt x="16" y="8"/>
                  </a:cubicBezTo>
                  <a:cubicBezTo>
                    <a:pt x="13" y="8"/>
                    <a:pt x="5" y="1"/>
                    <a:pt x="2" y="6"/>
                  </a:cubicBezTo>
                  <a:cubicBezTo>
                    <a:pt x="0" y="11"/>
                    <a:pt x="6" y="30"/>
                    <a:pt x="7" y="35"/>
                  </a:cubicBezTo>
                  <a:cubicBezTo>
                    <a:pt x="15" y="69"/>
                    <a:pt x="15" y="106"/>
                    <a:pt x="20" y="141"/>
                  </a:cubicBezTo>
                  <a:cubicBezTo>
                    <a:pt x="24" y="172"/>
                    <a:pt x="19" y="196"/>
                    <a:pt x="20" y="211"/>
                  </a:cubicBezTo>
                  <a:cubicBezTo>
                    <a:pt x="20" y="219"/>
                    <a:pt x="13" y="314"/>
                    <a:pt x="17" y="319"/>
                  </a:cubicBezTo>
                  <a:lnTo>
                    <a:pt x="36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5038" y="2771775"/>
              <a:ext cx="76200" cy="98425"/>
            </a:xfrm>
            <a:custGeom>
              <a:avLst/>
              <a:gdLst>
                <a:gd name="T0" fmla="*/ 40 w 45"/>
                <a:gd name="T1" fmla="*/ 61 h 67"/>
                <a:gd name="T2" fmla="*/ 44 w 45"/>
                <a:gd name="T3" fmla="*/ 28 h 67"/>
                <a:gd name="T4" fmla="*/ 18 w 45"/>
                <a:gd name="T5" fmla="*/ 2 h 67"/>
                <a:gd name="T6" fmla="*/ 1 w 45"/>
                <a:gd name="T7" fmla="*/ 24 h 67"/>
                <a:gd name="T8" fmla="*/ 15 w 45"/>
                <a:gd name="T9" fmla="*/ 48 h 67"/>
                <a:gd name="T10" fmla="*/ 29 w 45"/>
                <a:gd name="T11" fmla="*/ 67 h 67"/>
                <a:gd name="T12" fmla="*/ 40 w 45"/>
                <a:gd name="T13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67">
                  <a:moveTo>
                    <a:pt x="40" y="61"/>
                  </a:moveTo>
                  <a:cubicBezTo>
                    <a:pt x="41" y="59"/>
                    <a:pt x="45" y="30"/>
                    <a:pt x="44" y="28"/>
                  </a:cubicBezTo>
                  <a:cubicBezTo>
                    <a:pt x="44" y="2"/>
                    <a:pt x="27" y="2"/>
                    <a:pt x="18" y="2"/>
                  </a:cubicBezTo>
                  <a:cubicBezTo>
                    <a:pt x="10" y="0"/>
                    <a:pt x="0" y="16"/>
                    <a:pt x="1" y="24"/>
                  </a:cubicBezTo>
                  <a:cubicBezTo>
                    <a:pt x="1" y="30"/>
                    <a:pt x="3" y="35"/>
                    <a:pt x="15" y="48"/>
                  </a:cubicBezTo>
                  <a:cubicBezTo>
                    <a:pt x="22" y="55"/>
                    <a:pt x="27" y="66"/>
                    <a:pt x="29" y="67"/>
                  </a:cubicBezTo>
                  <a:cubicBezTo>
                    <a:pt x="34" y="67"/>
                    <a:pt x="37" y="65"/>
                    <a:pt x="4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6313" y="2855913"/>
              <a:ext cx="98425" cy="223837"/>
            </a:xfrm>
            <a:custGeom>
              <a:avLst/>
              <a:gdLst>
                <a:gd name="T0" fmla="*/ 0 w 58"/>
                <a:gd name="T1" fmla="*/ 5 h 153"/>
                <a:gd name="T2" fmla="*/ 16 w 58"/>
                <a:gd name="T3" fmla="*/ 73 h 153"/>
                <a:gd name="T4" fmla="*/ 14 w 58"/>
                <a:gd name="T5" fmla="*/ 131 h 153"/>
                <a:gd name="T6" fmla="*/ 23 w 58"/>
                <a:gd name="T7" fmla="*/ 150 h 153"/>
                <a:gd name="T8" fmla="*/ 46 w 58"/>
                <a:gd name="T9" fmla="*/ 151 h 153"/>
                <a:gd name="T10" fmla="*/ 45 w 58"/>
                <a:gd name="T11" fmla="*/ 148 h 153"/>
                <a:gd name="T12" fmla="*/ 56 w 58"/>
                <a:gd name="T13" fmla="*/ 148 h 153"/>
                <a:gd name="T14" fmla="*/ 49 w 58"/>
                <a:gd name="T15" fmla="*/ 134 h 153"/>
                <a:gd name="T16" fmla="*/ 34 w 58"/>
                <a:gd name="T17" fmla="*/ 85 h 153"/>
                <a:gd name="T18" fmla="*/ 25 w 58"/>
                <a:gd name="T19" fmla="*/ 52 h 153"/>
                <a:gd name="T20" fmla="*/ 14 w 58"/>
                <a:gd name="T21" fmla="*/ 0 h 153"/>
                <a:gd name="T22" fmla="*/ 0 w 58"/>
                <a:gd name="T23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153">
                  <a:moveTo>
                    <a:pt x="0" y="5"/>
                  </a:moveTo>
                  <a:cubicBezTo>
                    <a:pt x="3" y="13"/>
                    <a:pt x="10" y="31"/>
                    <a:pt x="16" y="73"/>
                  </a:cubicBezTo>
                  <a:cubicBezTo>
                    <a:pt x="18" y="87"/>
                    <a:pt x="17" y="118"/>
                    <a:pt x="14" y="131"/>
                  </a:cubicBezTo>
                  <a:cubicBezTo>
                    <a:pt x="12" y="143"/>
                    <a:pt x="29" y="140"/>
                    <a:pt x="23" y="150"/>
                  </a:cubicBezTo>
                  <a:cubicBezTo>
                    <a:pt x="30" y="151"/>
                    <a:pt x="39" y="153"/>
                    <a:pt x="46" y="151"/>
                  </a:cubicBezTo>
                  <a:cubicBezTo>
                    <a:pt x="49" y="150"/>
                    <a:pt x="41" y="148"/>
                    <a:pt x="45" y="148"/>
                  </a:cubicBezTo>
                  <a:cubicBezTo>
                    <a:pt x="48" y="148"/>
                    <a:pt x="54" y="151"/>
                    <a:pt x="56" y="148"/>
                  </a:cubicBezTo>
                  <a:cubicBezTo>
                    <a:pt x="58" y="145"/>
                    <a:pt x="50" y="137"/>
                    <a:pt x="49" y="134"/>
                  </a:cubicBezTo>
                  <a:cubicBezTo>
                    <a:pt x="39" y="119"/>
                    <a:pt x="42" y="101"/>
                    <a:pt x="34" y="85"/>
                  </a:cubicBezTo>
                  <a:cubicBezTo>
                    <a:pt x="27" y="71"/>
                    <a:pt x="28" y="59"/>
                    <a:pt x="25" y="52"/>
                  </a:cubicBezTo>
                  <a:cubicBezTo>
                    <a:pt x="24" y="48"/>
                    <a:pt x="17" y="2"/>
                    <a:pt x="1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7325" y="3324225"/>
              <a:ext cx="131763" cy="50800"/>
            </a:xfrm>
            <a:custGeom>
              <a:avLst/>
              <a:gdLst>
                <a:gd name="T0" fmla="*/ 1 w 79"/>
                <a:gd name="T1" fmla="*/ 19 h 35"/>
                <a:gd name="T2" fmla="*/ 21 w 79"/>
                <a:gd name="T3" fmla="*/ 19 h 35"/>
                <a:gd name="T4" fmla="*/ 49 w 79"/>
                <a:gd name="T5" fmla="*/ 24 h 35"/>
                <a:gd name="T6" fmla="*/ 76 w 79"/>
                <a:gd name="T7" fmla="*/ 35 h 35"/>
                <a:gd name="T8" fmla="*/ 78 w 79"/>
                <a:gd name="T9" fmla="*/ 17 h 35"/>
                <a:gd name="T10" fmla="*/ 76 w 79"/>
                <a:gd name="T11" fmla="*/ 11 h 35"/>
                <a:gd name="T12" fmla="*/ 77 w 79"/>
                <a:gd name="T13" fmla="*/ 2 h 35"/>
                <a:gd name="T14" fmla="*/ 66 w 79"/>
                <a:gd name="T15" fmla="*/ 5 h 35"/>
                <a:gd name="T16" fmla="*/ 25 w 79"/>
                <a:gd name="T17" fmla="*/ 13 h 35"/>
                <a:gd name="T18" fmla="*/ 9 w 79"/>
                <a:gd name="T19" fmla="*/ 17 h 35"/>
                <a:gd name="T20" fmla="*/ 0 w 79"/>
                <a:gd name="T21" fmla="*/ 18 h 35"/>
                <a:gd name="T22" fmla="*/ 1 w 79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35">
                  <a:moveTo>
                    <a:pt x="1" y="19"/>
                  </a:moveTo>
                  <a:cubicBezTo>
                    <a:pt x="8" y="19"/>
                    <a:pt x="14" y="19"/>
                    <a:pt x="21" y="19"/>
                  </a:cubicBezTo>
                  <a:cubicBezTo>
                    <a:pt x="32" y="18"/>
                    <a:pt x="39" y="20"/>
                    <a:pt x="49" y="24"/>
                  </a:cubicBezTo>
                  <a:cubicBezTo>
                    <a:pt x="58" y="29"/>
                    <a:pt x="68" y="28"/>
                    <a:pt x="76" y="35"/>
                  </a:cubicBezTo>
                  <a:cubicBezTo>
                    <a:pt x="77" y="30"/>
                    <a:pt x="79" y="23"/>
                    <a:pt x="78" y="17"/>
                  </a:cubicBezTo>
                  <a:cubicBezTo>
                    <a:pt x="78" y="15"/>
                    <a:pt x="76" y="14"/>
                    <a:pt x="76" y="11"/>
                  </a:cubicBezTo>
                  <a:cubicBezTo>
                    <a:pt x="76" y="9"/>
                    <a:pt x="79" y="4"/>
                    <a:pt x="77" y="2"/>
                  </a:cubicBezTo>
                  <a:cubicBezTo>
                    <a:pt x="75" y="0"/>
                    <a:pt x="68" y="4"/>
                    <a:pt x="66" y="5"/>
                  </a:cubicBezTo>
                  <a:cubicBezTo>
                    <a:pt x="53" y="10"/>
                    <a:pt x="38" y="9"/>
                    <a:pt x="25" y="13"/>
                  </a:cubicBezTo>
                  <a:cubicBezTo>
                    <a:pt x="20" y="14"/>
                    <a:pt x="15" y="16"/>
                    <a:pt x="9" y="17"/>
                  </a:cubicBezTo>
                  <a:cubicBezTo>
                    <a:pt x="6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6213" y="2976563"/>
              <a:ext cx="68263" cy="53975"/>
            </a:xfrm>
            <a:custGeom>
              <a:avLst/>
              <a:gdLst>
                <a:gd name="T0" fmla="*/ 10 w 40"/>
                <a:gd name="T1" fmla="*/ 6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7"/>
                    <a:pt x="40" y="16"/>
                    <a:pt x="35" y="8"/>
                  </a:cubicBezTo>
                  <a:cubicBezTo>
                    <a:pt x="30" y="2"/>
                    <a:pt x="18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2413" y="3613150"/>
              <a:ext cx="50800" cy="53975"/>
            </a:xfrm>
            <a:custGeom>
              <a:avLst/>
              <a:gdLst>
                <a:gd name="T0" fmla="*/ 9 w 31"/>
                <a:gd name="T1" fmla="*/ 6 h 37"/>
                <a:gd name="T2" fmla="*/ 6 w 31"/>
                <a:gd name="T3" fmla="*/ 28 h 37"/>
                <a:gd name="T4" fmla="*/ 22 w 31"/>
                <a:gd name="T5" fmla="*/ 31 h 37"/>
                <a:gd name="T6" fmla="*/ 26 w 31"/>
                <a:gd name="T7" fmla="*/ 8 h 37"/>
                <a:gd name="T8" fmla="*/ 9 w 31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7">
                  <a:moveTo>
                    <a:pt x="9" y="6"/>
                  </a:moveTo>
                  <a:cubicBezTo>
                    <a:pt x="1" y="10"/>
                    <a:pt x="0" y="21"/>
                    <a:pt x="6" y="28"/>
                  </a:cubicBezTo>
                  <a:cubicBezTo>
                    <a:pt x="11" y="36"/>
                    <a:pt x="15" y="37"/>
                    <a:pt x="22" y="31"/>
                  </a:cubicBezTo>
                  <a:cubicBezTo>
                    <a:pt x="30" y="26"/>
                    <a:pt x="31" y="16"/>
                    <a:pt x="26" y="8"/>
                  </a:cubicBezTo>
                  <a:cubicBezTo>
                    <a:pt x="21" y="2"/>
                    <a:pt x="17" y="0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3395663"/>
              <a:ext cx="68263" cy="53975"/>
            </a:xfrm>
            <a:custGeom>
              <a:avLst/>
              <a:gdLst>
                <a:gd name="T0" fmla="*/ 10 w 40"/>
                <a:gd name="T1" fmla="*/ 5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5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6"/>
                    <a:pt x="40" y="16"/>
                    <a:pt x="35" y="8"/>
                  </a:cubicBezTo>
                  <a:cubicBezTo>
                    <a:pt x="29" y="2"/>
                    <a:pt x="18" y="0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11638" y="3992563"/>
              <a:ext cx="65088" cy="53975"/>
            </a:xfrm>
            <a:custGeom>
              <a:avLst/>
              <a:gdLst>
                <a:gd name="T0" fmla="*/ 10 w 39"/>
                <a:gd name="T1" fmla="*/ 6 h 37"/>
                <a:gd name="T2" fmla="*/ 7 w 39"/>
                <a:gd name="T3" fmla="*/ 28 h 37"/>
                <a:gd name="T4" fmla="*/ 30 w 39"/>
                <a:gd name="T5" fmla="*/ 31 h 37"/>
                <a:gd name="T6" fmla="*/ 34 w 39"/>
                <a:gd name="T7" fmla="*/ 9 h 37"/>
                <a:gd name="T8" fmla="*/ 10 w 39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8" y="27"/>
                    <a:pt x="39" y="16"/>
                    <a:pt x="34" y="9"/>
                  </a:cubicBezTo>
                  <a:cubicBezTo>
                    <a:pt x="29" y="3"/>
                    <a:pt x="17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64013" y="2973388"/>
              <a:ext cx="823913" cy="755650"/>
            </a:xfrm>
            <a:custGeom>
              <a:avLst/>
              <a:gdLst>
                <a:gd name="T0" fmla="*/ 121 w 491"/>
                <a:gd name="T1" fmla="*/ 80 h 515"/>
                <a:gd name="T2" fmla="*/ 82 w 491"/>
                <a:gd name="T3" fmla="*/ 394 h 515"/>
                <a:gd name="T4" fmla="*/ 379 w 491"/>
                <a:gd name="T5" fmla="*/ 433 h 515"/>
                <a:gd name="T6" fmla="*/ 426 w 491"/>
                <a:gd name="T7" fmla="*/ 119 h 515"/>
                <a:gd name="T8" fmla="*/ 121 w 491"/>
                <a:gd name="T9" fmla="*/ 8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" h="515">
                  <a:moveTo>
                    <a:pt x="121" y="80"/>
                  </a:moveTo>
                  <a:cubicBezTo>
                    <a:pt x="20" y="145"/>
                    <a:pt x="0" y="294"/>
                    <a:pt x="82" y="394"/>
                  </a:cubicBezTo>
                  <a:cubicBezTo>
                    <a:pt x="145" y="495"/>
                    <a:pt x="295" y="515"/>
                    <a:pt x="379" y="433"/>
                  </a:cubicBezTo>
                  <a:cubicBezTo>
                    <a:pt x="479" y="368"/>
                    <a:pt x="491" y="219"/>
                    <a:pt x="426" y="119"/>
                  </a:cubicBezTo>
                  <a:cubicBezTo>
                    <a:pt x="361" y="35"/>
                    <a:pt x="221" y="0"/>
                    <a:pt x="121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3100" y="3128963"/>
              <a:ext cx="822325" cy="606425"/>
            </a:xfrm>
            <a:custGeom>
              <a:avLst/>
              <a:gdLst>
                <a:gd name="T0" fmla="*/ 119 w 490"/>
                <a:gd name="T1" fmla="*/ 63 h 413"/>
                <a:gd name="T2" fmla="*/ 82 w 490"/>
                <a:gd name="T3" fmla="*/ 315 h 413"/>
                <a:gd name="T4" fmla="*/ 371 w 490"/>
                <a:gd name="T5" fmla="*/ 347 h 413"/>
                <a:gd name="T6" fmla="*/ 425 w 490"/>
                <a:gd name="T7" fmla="*/ 95 h 413"/>
                <a:gd name="T8" fmla="*/ 119 w 490"/>
                <a:gd name="T9" fmla="*/ 6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13">
                  <a:moveTo>
                    <a:pt x="119" y="63"/>
                  </a:moveTo>
                  <a:cubicBezTo>
                    <a:pt x="19" y="115"/>
                    <a:pt x="0" y="234"/>
                    <a:pt x="82" y="315"/>
                  </a:cubicBezTo>
                  <a:cubicBezTo>
                    <a:pt x="145" y="396"/>
                    <a:pt x="287" y="413"/>
                    <a:pt x="371" y="347"/>
                  </a:cubicBezTo>
                  <a:cubicBezTo>
                    <a:pt x="471" y="295"/>
                    <a:pt x="490" y="176"/>
                    <a:pt x="425" y="95"/>
                  </a:cubicBezTo>
                  <a:cubicBezTo>
                    <a:pt x="359" y="28"/>
                    <a:pt x="219" y="0"/>
                    <a:pt x="119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959100"/>
              <a:ext cx="461963" cy="317500"/>
            </a:xfrm>
            <a:custGeom>
              <a:avLst/>
              <a:gdLst>
                <a:gd name="T0" fmla="*/ 66 w 275"/>
                <a:gd name="T1" fmla="*/ 34 h 217"/>
                <a:gd name="T2" fmla="*/ 45 w 275"/>
                <a:gd name="T3" fmla="*/ 166 h 217"/>
                <a:gd name="T4" fmla="*/ 209 w 275"/>
                <a:gd name="T5" fmla="*/ 182 h 217"/>
                <a:gd name="T6" fmla="*/ 239 w 275"/>
                <a:gd name="T7" fmla="*/ 51 h 217"/>
                <a:gd name="T8" fmla="*/ 66 w 275"/>
                <a:gd name="T9" fmla="*/ 3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17">
                  <a:moveTo>
                    <a:pt x="66" y="34"/>
                  </a:moveTo>
                  <a:cubicBezTo>
                    <a:pt x="11" y="61"/>
                    <a:pt x="0" y="123"/>
                    <a:pt x="45" y="166"/>
                  </a:cubicBezTo>
                  <a:cubicBezTo>
                    <a:pt x="80" y="208"/>
                    <a:pt x="163" y="217"/>
                    <a:pt x="209" y="182"/>
                  </a:cubicBezTo>
                  <a:cubicBezTo>
                    <a:pt x="264" y="155"/>
                    <a:pt x="275" y="93"/>
                    <a:pt x="239" y="51"/>
                  </a:cubicBezTo>
                  <a:cubicBezTo>
                    <a:pt x="203" y="15"/>
                    <a:pt x="121" y="0"/>
                    <a:pt x="6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4338" y="3511550"/>
              <a:ext cx="406400" cy="498475"/>
            </a:xfrm>
            <a:custGeom>
              <a:avLst/>
              <a:gdLst>
                <a:gd name="T0" fmla="*/ 131 w 242"/>
                <a:gd name="T1" fmla="*/ 23 h 339"/>
                <a:gd name="T2" fmla="*/ 144 w 242"/>
                <a:gd name="T3" fmla="*/ 130 h 339"/>
                <a:gd name="T4" fmla="*/ 146 w 242"/>
                <a:gd name="T5" fmla="*/ 295 h 339"/>
                <a:gd name="T6" fmla="*/ 158 w 242"/>
                <a:gd name="T7" fmla="*/ 326 h 339"/>
                <a:gd name="T8" fmla="*/ 175 w 242"/>
                <a:gd name="T9" fmla="*/ 298 h 339"/>
                <a:gd name="T10" fmla="*/ 212 w 242"/>
                <a:gd name="T11" fmla="*/ 110 h 339"/>
                <a:gd name="T12" fmla="*/ 222 w 242"/>
                <a:gd name="T13" fmla="*/ 27 h 339"/>
                <a:gd name="T14" fmla="*/ 131 w 242"/>
                <a:gd name="T15" fmla="*/ 23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339">
                  <a:moveTo>
                    <a:pt x="131" y="23"/>
                  </a:moveTo>
                  <a:cubicBezTo>
                    <a:pt x="0" y="47"/>
                    <a:pt x="128" y="83"/>
                    <a:pt x="144" y="130"/>
                  </a:cubicBezTo>
                  <a:cubicBezTo>
                    <a:pt x="159" y="178"/>
                    <a:pt x="158" y="235"/>
                    <a:pt x="146" y="295"/>
                  </a:cubicBezTo>
                  <a:cubicBezTo>
                    <a:pt x="133" y="339"/>
                    <a:pt x="154" y="326"/>
                    <a:pt x="158" y="326"/>
                  </a:cubicBezTo>
                  <a:cubicBezTo>
                    <a:pt x="164" y="326"/>
                    <a:pt x="168" y="331"/>
                    <a:pt x="175" y="298"/>
                  </a:cubicBezTo>
                  <a:cubicBezTo>
                    <a:pt x="166" y="231"/>
                    <a:pt x="205" y="117"/>
                    <a:pt x="212" y="110"/>
                  </a:cubicBezTo>
                  <a:cubicBezTo>
                    <a:pt x="230" y="75"/>
                    <a:pt x="242" y="51"/>
                    <a:pt x="222" y="27"/>
                  </a:cubicBezTo>
                  <a:cubicBezTo>
                    <a:pt x="201" y="6"/>
                    <a:pt x="158" y="0"/>
                    <a:pt x="13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2544763"/>
              <a:ext cx="136525" cy="676275"/>
            </a:xfrm>
            <a:custGeom>
              <a:avLst/>
              <a:gdLst>
                <a:gd name="T0" fmla="*/ 67 w 81"/>
                <a:gd name="T1" fmla="*/ 429 h 461"/>
                <a:gd name="T2" fmla="*/ 61 w 81"/>
                <a:gd name="T3" fmla="*/ 314 h 461"/>
                <a:gd name="T4" fmla="*/ 33 w 81"/>
                <a:gd name="T5" fmla="*/ 54 h 461"/>
                <a:gd name="T6" fmla="*/ 22 w 81"/>
                <a:gd name="T7" fmla="*/ 10 h 461"/>
                <a:gd name="T8" fmla="*/ 24 w 81"/>
                <a:gd name="T9" fmla="*/ 46 h 461"/>
                <a:gd name="T10" fmla="*/ 14 w 81"/>
                <a:gd name="T11" fmla="*/ 308 h 461"/>
                <a:gd name="T12" fmla="*/ 17 w 81"/>
                <a:gd name="T13" fmla="*/ 423 h 461"/>
                <a:gd name="T14" fmla="*/ 67 w 81"/>
                <a:gd name="T15" fmla="*/ 429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461">
                  <a:moveTo>
                    <a:pt x="67" y="429"/>
                  </a:moveTo>
                  <a:cubicBezTo>
                    <a:pt x="81" y="403"/>
                    <a:pt x="78" y="349"/>
                    <a:pt x="61" y="314"/>
                  </a:cubicBezTo>
                  <a:cubicBezTo>
                    <a:pt x="56" y="302"/>
                    <a:pt x="32" y="137"/>
                    <a:pt x="33" y="54"/>
                  </a:cubicBezTo>
                  <a:cubicBezTo>
                    <a:pt x="36" y="17"/>
                    <a:pt x="24" y="10"/>
                    <a:pt x="22" y="10"/>
                  </a:cubicBezTo>
                  <a:cubicBezTo>
                    <a:pt x="19" y="10"/>
                    <a:pt x="25" y="0"/>
                    <a:pt x="24" y="46"/>
                  </a:cubicBezTo>
                  <a:cubicBezTo>
                    <a:pt x="28" y="141"/>
                    <a:pt x="17" y="298"/>
                    <a:pt x="14" y="308"/>
                  </a:cubicBezTo>
                  <a:cubicBezTo>
                    <a:pt x="0" y="334"/>
                    <a:pt x="3" y="388"/>
                    <a:pt x="17" y="423"/>
                  </a:cubicBezTo>
                  <a:cubicBezTo>
                    <a:pt x="30" y="452"/>
                    <a:pt x="55" y="461"/>
                    <a:pt x="67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75" y="3068638"/>
              <a:ext cx="260350" cy="225425"/>
            </a:xfrm>
            <a:custGeom>
              <a:avLst/>
              <a:gdLst>
                <a:gd name="T0" fmla="*/ 39 w 155"/>
                <a:gd name="T1" fmla="*/ 24 h 154"/>
                <a:gd name="T2" fmla="*/ 27 w 155"/>
                <a:gd name="T3" fmla="*/ 118 h 154"/>
                <a:gd name="T4" fmla="*/ 116 w 155"/>
                <a:gd name="T5" fmla="*/ 130 h 154"/>
                <a:gd name="T6" fmla="*/ 134 w 155"/>
                <a:gd name="T7" fmla="*/ 35 h 154"/>
                <a:gd name="T8" fmla="*/ 39 w 155"/>
                <a:gd name="T9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54">
                  <a:moveTo>
                    <a:pt x="39" y="24"/>
                  </a:moveTo>
                  <a:cubicBezTo>
                    <a:pt x="6" y="43"/>
                    <a:pt x="0" y="88"/>
                    <a:pt x="27" y="118"/>
                  </a:cubicBezTo>
                  <a:cubicBezTo>
                    <a:pt x="47" y="148"/>
                    <a:pt x="89" y="154"/>
                    <a:pt x="116" y="130"/>
                  </a:cubicBezTo>
                  <a:cubicBezTo>
                    <a:pt x="149" y="110"/>
                    <a:pt x="155" y="66"/>
                    <a:pt x="134" y="35"/>
                  </a:cubicBezTo>
                  <a:cubicBezTo>
                    <a:pt x="113" y="10"/>
                    <a:pt x="72" y="0"/>
                    <a:pt x="3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2225" y="3057525"/>
              <a:ext cx="420688" cy="347662"/>
            </a:xfrm>
            <a:custGeom>
              <a:avLst/>
              <a:gdLst>
                <a:gd name="T0" fmla="*/ 195 w 251"/>
                <a:gd name="T1" fmla="*/ 8 h 236"/>
                <a:gd name="T2" fmla="*/ 118 w 251"/>
                <a:gd name="T3" fmla="*/ 15 h 236"/>
                <a:gd name="T4" fmla="*/ 60 w 251"/>
                <a:gd name="T5" fmla="*/ 35 h 236"/>
                <a:gd name="T6" fmla="*/ 41 w 251"/>
                <a:gd name="T7" fmla="*/ 180 h 236"/>
                <a:gd name="T8" fmla="*/ 191 w 251"/>
                <a:gd name="T9" fmla="*/ 198 h 236"/>
                <a:gd name="T10" fmla="*/ 218 w 251"/>
                <a:gd name="T11" fmla="*/ 53 h 236"/>
                <a:gd name="T12" fmla="*/ 195 w 251"/>
                <a:gd name="T13" fmla="*/ 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36">
                  <a:moveTo>
                    <a:pt x="195" y="8"/>
                  </a:moveTo>
                  <a:cubicBezTo>
                    <a:pt x="176" y="0"/>
                    <a:pt x="150" y="24"/>
                    <a:pt x="118" y="15"/>
                  </a:cubicBezTo>
                  <a:cubicBezTo>
                    <a:pt x="98" y="16"/>
                    <a:pt x="78" y="22"/>
                    <a:pt x="60" y="35"/>
                  </a:cubicBezTo>
                  <a:cubicBezTo>
                    <a:pt x="10" y="65"/>
                    <a:pt x="0" y="134"/>
                    <a:pt x="41" y="180"/>
                  </a:cubicBezTo>
                  <a:cubicBezTo>
                    <a:pt x="73" y="227"/>
                    <a:pt x="149" y="236"/>
                    <a:pt x="191" y="198"/>
                  </a:cubicBezTo>
                  <a:cubicBezTo>
                    <a:pt x="241" y="168"/>
                    <a:pt x="251" y="100"/>
                    <a:pt x="218" y="53"/>
                  </a:cubicBezTo>
                  <a:cubicBezTo>
                    <a:pt x="192" y="45"/>
                    <a:pt x="210" y="15"/>
                    <a:pt x="19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3116263"/>
              <a:ext cx="139700" cy="115887"/>
            </a:xfrm>
            <a:custGeom>
              <a:avLst/>
              <a:gdLst>
                <a:gd name="T0" fmla="*/ 20 w 83"/>
                <a:gd name="T1" fmla="*/ 12 h 78"/>
                <a:gd name="T2" fmla="*/ 14 w 83"/>
                <a:gd name="T3" fmla="*/ 60 h 78"/>
                <a:gd name="T4" fmla="*/ 63 w 83"/>
                <a:gd name="T5" fmla="*/ 66 h 78"/>
                <a:gd name="T6" fmla="*/ 72 w 83"/>
                <a:gd name="T7" fmla="*/ 18 h 78"/>
                <a:gd name="T8" fmla="*/ 20 w 83"/>
                <a:gd name="T9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78">
                  <a:moveTo>
                    <a:pt x="20" y="12"/>
                  </a:moveTo>
                  <a:cubicBezTo>
                    <a:pt x="4" y="22"/>
                    <a:pt x="0" y="45"/>
                    <a:pt x="14" y="60"/>
                  </a:cubicBezTo>
                  <a:cubicBezTo>
                    <a:pt x="24" y="75"/>
                    <a:pt x="49" y="78"/>
                    <a:pt x="63" y="66"/>
                  </a:cubicBezTo>
                  <a:cubicBezTo>
                    <a:pt x="80" y="56"/>
                    <a:pt x="83" y="33"/>
                    <a:pt x="72" y="18"/>
                  </a:cubicBezTo>
                  <a:cubicBezTo>
                    <a:pt x="62" y="5"/>
                    <a:pt x="37" y="0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4200" y="3917950"/>
              <a:ext cx="180975" cy="209550"/>
            </a:xfrm>
            <a:custGeom>
              <a:avLst/>
              <a:gdLst>
                <a:gd name="T0" fmla="*/ 56 w 108"/>
                <a:gd name="T1" fmla="*/ 3 h 142"/>
                <a:gd name="T2" fmla="*/ 30 w 108"/>
                <a:gd name="T3" fmla="*/ 49 h 142"/>
                <a:gd name="T4" fmla="*/ 22 w 108"/>
                <a:gd name="T5" fmla="*/ 124 h 142"/>
                <a:gd name="T6" fmla="*/ 85 w 108"/>
                <a:gd name="T7" fmla="*/ 125 h 142"/>
                <a:gd name="T8" fmla="*/ 88 w 108"/>
                <a:gd name="T9" fmla="*/ 53 h 142"/>
                <a:gd name="T10" fmla="*/ 56 w 108"/>
                <a:gd name="T11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42">
                  <a:moveTo>
                    <a:pt x="56" y="3"/>
                  </a:moveTo>
                  <a:cubicBezTo>
                    <a:pt x="47" y="5"/>
                    <a:pt x="42" y="33"/>
                    <a:pt x="30" y="49"/>
                  </a:cubicBezTo>
                  <a:cubicBezTo>
                    <a:pt x="13" y="73"/>
                    <a:pt x="0" y="103"/>
                    <a:pt x="22" y="124"/>
                  </a:cubicBezTo>
                  <a:cubicBezTo>
                    <a:pt x="42" y="142"/>
                    <a:pt x="63" y="141"/>
                    <a:pt x="85" y="125"/>
                  </a:cubicBezTo>
                  <a:cubicBezTo>
                    <a:pt x="108" y="108"/>
                    <a:pt x="105" y="74"/>
                    <a:pt x="88" y="53"/>
                  </a:cubicBezTo>
                  <a:cubicBezTo>
                    <a:pt x="76" y="41"/>
                    <a:pt x="75" y="0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8400" y="2976563"/>
              <a:ext cx="109538" cy="90487"/>
            </a:xfrm>
            <a:custGeom>
              <a:avLst/>
              <a:gdLst>
                <a:gd name="T0" fmla="*/ 15 w 65"/>
                <a:gd name="T1" fmla="*/ 10 h 62"/>
                <a:gd name="T2" fmla="*/ 11 w 65"/>
                <a:gd name="T3" fmla="*/ 47 h 62"/>
                <a:gd name="T4" fmla="*/ 49 w 65"/>
                <a:gd name="T5" fmla="*/ 52 h 62"/>
                <a:gd name="T6" fmla="*/ 56 w 65"/>
                <a:gd name="T7" fmla="*/ 15 h 62"/>
                <a:gd name="T8" fmla="*/ 15 w 65"/>
                <a:gd name="T9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15" y="10"/>
                  </a:moveTo>
                  <a:cubicBezTo>
                    <a:pt x="2" y="18"/>
                    <a:pt x="0" y="35"/>
                    <a:pt x="11" y="47"/>
                  </a:cubicBezTo>
                  <a:cubicBezTo>
                    <a:pt x="19" y="59"/>
                    <a:pt x="38" y="62"/>
                    <a:pt x="49" y="52"/>
                  </a:cubicBezTo>
                  <a:cubicBezTo>
                    <a:pt x="62" y="44"/>
                    <a:pt x="65" y="27"/>
                    <a:pt x="56" y="15"/>
                  </a:cubicBezTo>
                  <a:cubicBezTo>
                    <a:pt x="48" y="5"/>
                    <a:pt x="29" y="0"/>
                    <a:pt x="1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5463" y="2649538"/>
              <a:ext cx="346075" cy="558800"/>
            </a:xfrm>
            <a:custGeom>
              <a:avLst/>
              <a:gdLst>
                <a:gd name="T0" fmla="*/ 75 w 206"/>
                <a:gd name="T1" fmla="*/ 41 h 380"/>
                <a:gd name="T2" fmla="*/ 28 w 206"/>
                <a:gd name="T3" fmla="*/ 254 h 380"/>
                <a:gd name="T4" fmla="*/ 17 w 206"/>
                <a:gd name="T5" fmla="*/ 281 h 380"/>
                <a:gd name="T6" fmla="*/ 58 w 206"/>
                <a:gd name="T7" fmla="*/ 366 h 380"/>
                <a:gd name="T8" fmla="*/ 145 w 206"/>
                <a:gd name="T9" fmla="*/ 323 h 380"/>
                <a:gd name="T10" fmla="*/ 190 w 206"/>
                <a:gd name="T11" fmla="*/ 261 h 380"/>
                <a:gd name="T12" fmla="*/ 122 w 206"/>
                <a:gd name="T13" fmla="*/ 28 h 380"/>
                <a:gd name="T14" fmla="*/ 101 w 206"/>
                <a:gd name="T15" fmla="*/ 24 h 380"/>
                <a:gd name="T16" fmla="*/ 75 w 206"/>
                <a:gd name="T17" fmla="*/ 4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380">
                  <a:moveTo>
                    <a:pt x="75" y="41"/>
                  </a:moveTo>
                  <a:cubicBezTo>
                    <a:pt x="90" y="108"/>
                    <a:pt x="41" y="248"/>
                    <a:pt x="28" y="254"/>
                  </a:cubicBezTo>
                  <a:cubicBezTo>
                    <a:pt x="11" y="262"/>
                    <a:pt x="24" y="262"/>
                    <a:pt x="17" y="281"/>
                  </a:cubicBezTo>
                  <a:cubicBezTo>
                    <a:pt x="0" y="315"/>
                    <a:pt x="19" y="355"/>
                    <a:pt x="58" y="366"/>
                  </a:cubicBezTo>
                  <a:cubicBezTo>
                    <a:pt x="91" y="380"/>
                    <a:pt x="135" y="358"/>
                    <a:pt x="145" y="323"/>
                  </a:cubicBezTo>
                  <a:cubicBezTo>
                    <a:pt x="206" y="354"/>
                    <a:pt x="201" y="279"/>
                    <a:pt x="190" y="261"/>
                  </a:cubicBezTo>
                  <a:cubicBezTo>
                    <a:pt x="184" y="252"/>
                    <a:pt x="84" y="189"/>
                    <a:pt x="122" y="28"/>
                  </a:cubicBezTo>
                  <a:cubicBezTo>
                    <a:pt x="137" y="0"/>
                    <a:pt x="105" y="26"/>
                    <a:pt x="101" y="24"/>
                  </a:cubicBezTo>
                  <a:cubicBezTo>
                    <a:pt x="97" y="23"/>
                    <a:pt x="67" y="11"/>
                    <a:pt x="75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5363" y="3200400"/>
              <a:ext cx="436563" cy="157162"/>
            </a:xfrm>
            <a:custGeom>
              <a:avLst/>
              <a:gdLst>
                <a:gd name="T0" fmla="*/ 245 w 260"/>
                <a:gd name="T1" fmla="*/ 25 h 107"/>
                <a:gd name="T2" fmla="*/ 108 w 260"/>
                <a:gd name="T3" fmla="*/ 28 h 107"/>
                <a:gd name="T4" fmla="*/ 67 w 260"/>
                <a:gd name="T5" fmla="*/ 8 h 107"/>
                <a:gd name="T6" fmla="*/ 10 w 260"/>
                <a:gd name="T7" fmla="*/ 46 h 107"/>
                <a:gd name="T8" fmla="*/ 34 w 260"/>
                <a:gd name="T9" fmla="*/ 102 h 107"/>
                <a:gd name="T10" fmla="*/ 80 w 260"/>
                <a:gd name="T11" fmla="*/ 93 h 107"/>
                <a:gd name="T12" fmla="*/ 241 w 260"/>
                <a:gd name="T13" fmla="*/ 58 h 107"/>
                <a:gd name="T14" fmla="*/ 258 w 260"/>
                <a:gd name="T15" fmla="*/ 42 h 107"/>
                <a:gd name="T16" fmla="*/ 245 w 260"/>
                <a:gd name="T17" fmla="*/ 2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107">
                  <a:moveTo>
                    <a:pt x="245" y="25"/>
                  </a:moveTo>
                  <a:cubicBezTo>
                    <a:pt x="195" y="43"/>
                    <a:pt x="112" y="36"/>
                    <a:pt x="108" y="28"/>
                  </a:cubicBezTo>
                  <a:cubicBezTo>
                    <a:pt x="102" y="17"/>
                    <a:pt x="81" y="11"/>
                    <a:pt x="67" y="8"/>
                  </a:cubicBezTo>
                  <a:cubicBezTo>
                    <a:pt x="41" y="0"/>
                    <a:pt x="19" y="17"/>
                    <a:pt x="10" y="46"/>
                  </a:cubicBezTo>
                  <a:cubicBezTo>
                    <a:pt x="0" y="71"/>
                    <a:pt x="7" y="99"/>
                    <a:pt x="34" y="102"/>
                  </a:cubicBezTo>
                  <a:cubicBezTo>
                    <a:pt x="49" y="107"/>
                    <a:pt x="66" y="103"/>
                    <a:pt x="80" y="93"/>
                  </a:cubicBezTo>
                  <a:cubicBezTo>
                    <a:pt x="86" y="88"/>
                    <a:pt x="184" y="46"/>
                    <a:pt x="241" y="58"/>
                  </a:cubicBezTo>
                  <a:cubicBezTo>
                    <a:pt x="257" y="53"/>
                    <a:pt x="256" y="44"/>
                    <a:pt x="258" y="42"/>
                  </a:cubicBezTo>
                  <a:cubicBezTo>
                    <a:pt x="258" y="39"/>
                    <a:pt x="260" y="26"/>
                    <a:pt x="24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33800" y="3232150"/>
              <a:ext cx="679450" cy="228600"/>
            </a:xfrm>
            <a:custGeom>
              <a:avLst/>
              <a:gdLst>
                <a:gd name="T0" fmla="*/ 23 w 405"/>
                <a:gd name="T1" fmla="*/ 134 h 156"/>
                <a:gd name="T2" fmla="*/ 224 w 405"/>
                <a:gd name="T3" fmla="*/ 120 h 156"/>
                <a:gd name="T4" fmla="*/ 285 w 405"/>
                <a:gd name="T5" fmla="*/ 146 h 156"/>
                <a:gd name="T6" fmla="*/ 386 w 405"/>
                <a:gd name="T7" fmla="*/ 87 h 156"/>
                <a:gd name="T8" fmla="*/ 343 w 405"/>
                <a:gd name="T9" fmla="*/ 6 h 156"/>
                <a:gd name="T10" fmla="*/ 272 w 405"/>
                <a:gd name="T11" fmla="*/ 23 h 156"/>
                <a:gd name="T12" fmla="*/ 33 w 405"/>
                <a:gd name="T13" fmla="*/ 86 h 156"/>
                <a:gd name="T14" fmla="*/ 6 w 405"/>
                <a:gd name="T15" fmla="*/ 110 h 156"/>
                <a:gd name="T16" fmla="*/ 23 w 405"/>
                <a:gd name="T17" fmla="*/ 13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56">
                  <a:moveTo>
                    <a:pt x="23" y="134"/>
                  </a:moveTo>
                  <a:cubicBezTo>
                    <a:pt x="101" y="105"/>
                    <a:pt x="218" y="108"/>
                    <a:pt x="224" y="120"/>
                  </a:cubicBezTo>
                  <a:cubicBezTo>
                    <a:pt x="232" y="136"/>
                    <a:pt x="264" y="142"/>
                    <a:pt x="285" y="146"/>
                  </a:cubicBezTo>
                  <a:cubicBezTo>
                    <a:pt x="323" y="156"/>
                    <a:pt x="371" y="129"/>
                    <a:pt x="386" y="87"/>
                  </a:cubicBezTo>
                  <a:cubicBezTo>
                    <a:pt x="405" y="49"/>
                    <a:pt x="383" y="8"/>
                    <a:pt x="343" y="6"/>
                  </a:cubicBezTo>
                  <a:cubicBezTo>
                    <a:pt x="321" y="0"/>
                    <a:pt x="294" y="7"/>
                    <a:pt x="272" y="23"/>
                  </a:cubicBezTo>
                  <a:cubicBezTo>
                    <a:pt x="262" y="30"/>
                    <a:pt x="117" y="99"/>
                    <a:pt x="33" y="86"/>
                  </a:cubicBezTo>
                  <a:cubicBezTo>
                    <a:pt x="8" y="94"/>
                    <a:pt x="8" y="107"/>
                    <a:pt x="6" y="110"/>
                  </a:cubicBezTo>
                  <a:cubicBezTo>
                    <a:pt x="4" y="115"/>
                    <a:pt x="0" y="134"/>
                    <a:pt x="23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9188" y="3340100"/>
              <a:ext cx="155575" cy="128587"/>
            </a:xfrm>
            <a:custGeom>
              <a:avLst/>
              <a:gdLst>
                <a:gd name="T0" fmla="*/ 23 w 93"/>
                <a:gd name="T1" fmla="*/ 13 h 87"/>
                <a:gd name="T2" fmla="*/ 16 w 93"/>
                <a:gd name="T3" fmla="*/ 67 h 87"/>
                <a:gd name="T4" fmla="*/ 71 w 93"/>
                <a:gd name="T5" fmla="*/ 73 h 87"/>
                <a:gd name="T6" fmla="*/ 81 w 93"/>
                <a:gd name="T7" fmla="*/ 20 h 87"/>
                <a:gd name="T8" fmla="*/ 23 w 93"/>
                <a:gd name="T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7">
                  <a:moveTo>
                    <a:pt x="23" y="13"/>
                  </a:moveTo>
                  <a:cubicBezTo>
                    <a:pt x="4" y="24"/>
                    <a:pt x="0" y="50"/>
                    <a:pt x="16" y="67"/>
                  </a:cubicBezTo>
                  <a:cubicBezTo>
                    <a:pt x="27" y="84"/>
                    <a:pt x="55" y="87"/>
                    <a:pt x="71" y="73"/>
                  </a:cubicBezTo>
                  <a:cubicBezTo>
                    <a:pt x="89" y="62"/>
                    <a:pt x="93" y="37"/>
                    <a:pt x="81" y="20"/>
                  </a:cubicBezTo>
                  <a:cubicBezTo>
                    <a:pt x="69" y="6"/>
                    <a:pt x="41" y="0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8675" y="2460625"/>
              <a:ext cx="85725" cy="169862"/>
            </a:xfrm>
            <a:custGeom>
              <a:avLst/>
              <a:gdLst>
                <a:gd name="T0" fmla="*/ 3 w 51"/>
                <a:gd name="T1" fmla="*/ 41 h 116"/>
                <a:gd name="T2" fmla="*/ 28 w 51"/>
                <a:gd name="T3" fmla="*/ 116 h 116"/>
                <a:gd name="T4" fmla="*/ 46 w 51"/>
                <a:gd name="T5" fmla="*/ 56 h 116"/>
                <a:gd name="T6" fmla="*/ 32 w 51"/>
                <a:gd name="T7" fmla="*/ 5 h 116"/>
                <a:gd name="T8" fmla="*/ 3 w 51"/>
                <a:gd name="T9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6">
                  <a:moveTo>
                    <a:pt x="3" y="41"/>
                  </a:moveTo>
                  <a:cubicBezTo>
                    <a:pt x="5" y="62"/>
                    <a:pt x="28" y="116"/>
                    <a:pt x="28" y="116"/>
                  </a:cubicBezTo>
                  <a:cubicBezTo>
                    <a:pt x="28" y="116"/>
                    <a:pt x="43" y="73"/>
                    <a:pt x="46" y="56"/>
                  </a:cubicBezTo>
                  <a:cubicBezTo>
                    <a:pt x="51" y="41"/>
                    <a:pt x="46" y="9"/>
                    <a:pt x="32" y="5"/>
                  </a:cubicBezTo>
                  <a:cubicBezTo>
                    <a:pt x="22" y="0"/>
                    <a:pt x="0" y="20"/>
                    <a:pt x="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7800" y="3190875"/>
              <a:ext cx="527050" cy="269875"/>
            </a:xfrm>
            <a:custGeom>
              <a:avLst/>
              <a:gdLst>
                <a:gd name="T0" fmla="*/ 41 w 314"/>
                <a:gd name="T1" fmla="*/ 172 h 184"/>
                <a:gd name="T2" fmla="*/ 121 w 314"/>
                <a:gd name="T3" fmla="*/ 135 h 184"/>
                <a:gd name="T4" fmla="*/ 281 w 314"/>
                <a:gd name="T5" fmla="*/ 30 h 184"/>
                <a:gd name="T6" fmla="*/ 305 w 314"/>
                <a:gd name="T7" fmla="*/ 4 h 184"/>
                <a:gd name="T8" fmla="*/ 280 w 314"/>
                <a:gd name="T9" fmla="*/ 17 h 184"/>
                <a:gd name="T10" fmla="*/ 94 w 314"/>
                <a:gd name="T11" fmla="*/ 69 h 184"/>
                <a:gd name="T12" fmla="*/ 12 w 314"/>
                <a:gd name="T13" fmla="*/ 103 h 184"/>
                <a:gd name="T14" fmla="*/ 41 w 314"/>
                <a:gd name="T15" fmla="*/ 17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84">
                  <a:moveTo>
                    <a:pt x="41" y="172"/>
                  </a:moveTo>
                  <a:cubicBezTo>
                    <a:pt x="69" y="184"/>
                    <a:pt x="107" y="166"/>
                    <a:pt x="121" y="135"/>
                  </a:cubicBezTo>
                  <a:cubicBezTo>
                    <a:pt x="127" y="125"/>
                    <a:pt x="219" y="51"/>
                    <a:pt x="281" y="30"/>
                  </a:cubicBezTo>
                  <a:cubicBezTo>
                    <a:pt x="309" y="24"/>
                    <a:pt x="306" y="8"/>
                    <a:pt x="305" y="4"/>
                  </a:cubicBezTo>
                  <a:cubicBezTo>
                    <a:pt x="303" y="0"/>
                    <a:pt x="314" y="6"/>
                    <a:pt x="280" y="17"/>
                  </a:cubicBezTo>
                  <a:cubicBezTo>
                    <a:pt x="214" y="46"/>
                    <a:pt x="104" y="71"/>
                    <a:pt x="94" y="69"/>
                  </a:cubicBezTo>
                  <a:cubicBezTo>
                    <a:pt x="66" y="58"/>
                    <a:pt x="28" y="75"/>
                    <a:pt x="12" y="103"/>
                  </a:cubicBezTo>
                  <a:cubicBezTo>
                    <a:pt x="0" y="128"/>
                    <a:pt x="9" y="163"/>
                    <a:pt x="4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8175" y="3136900"/>
              <a:ext cx="150813" cy="111125"/>
            </a:xfrm>
            <a:custGeom>
              <a:avLst/>
              <a:gdLst>
                <a:gd name="T0" fmla="*/ 38 w 90"/>
                <a:gd name="T1" fmla="*/ 9 h 75"/>
                <a:gd name="T2" fmla="*/ 0 w 90"/>
                <a:gd name="T3" fmla="*/ 62 h 75"/>
                <a:gd name="T4" fmla="*/ 55 w 90"/>
                <a:gd name="T5" fmla="*/ 71 h 75"/>
                <a:gd name="T6" fmla="*/ 83 w 90"/>
                <a:gd name="T7" fmla="*/ 39 h 75"/>
                <a:gd name="T8" fmla="*/ 38 w 90"/>
                <a:gd name="T9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75">
                  <a:moveTo>
                    <a:pt x="38" y="9"/>
                  </a:moveTo>
                  <a:cubicBezTo>
                    <a:pt x="24" y="17"/>
                    <a:pt x="0" y="62"/>
                    <a:pt x="0" y="62"/>
                  </a:cubicBezTo>
                  <a:cubicBezTo>
                    <a:pt x="0" y="62"/>
                    <a:pt x="41" y="71"/>
                    <a:pt x="55" y="71"/>
                  </a:cubicBezTo>
                  <a:cubicBezTo>
                    <a:pt x="70" y="75"/>
                    <a:pt x="90" y="60"/>
                    <a:pt x="83" y="39"/>
                  </a:cubicBezTo>
                  <a:cubicBezTo>
                    <a:pt x="81" y="24"/>
                    <a:pt x="51" y="0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2833688"/>
              <a:ext cx="101600" cy="106362"/>
            </a:xfrm>
            <a:custGeom>
              <a:avLst/>
              <a:gdLst>
                <a:gd name="T0" fmla="*/ 14 w 60"/>
                <a:gd name="T1" fmla="*/ 73 h 73"/>
                <a:gd name="T2" fmla="*/ 47 w 60"/>
                <a:gd name="T3" fmla="*/ 41 h 73"/>
                <a:gd name="T4" fmla="*/ 55 w 60"/>
                <a:gd name="T5" fmla="*/ 14 h 73"/>
                <a:gd name="T6" fmla="*/ 32 w 60"/>
                <a:gd name="T7" fmla="*/ 6 h 73"/>
                <a:gd name="T8" fmla="*/ 14 w 60"/>
                <a:gd name="T9" fmla="*/ 36 h 73"/>
                <a:gd name="T10" fmla="*/ 1 w 60"/>
                <a:gd name="T11" fmla="*/ 65 h 73"/>
                <a:gd name="T12" fmla="*/ 14 w 60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73">
                  <a:moveTo>
                    <a:pt x="14" y="73"/>
                  </a:moveTo>
                  <a:cubicBezTo>
                    <a:pt x="17" y="73"/>
                    <a:pt x="44" y="42"/>
                    <a:pt x="47" y="41"/>
                  </a:cubicBezTo>
                  <a:cubicBezTo>
                    <a:pt x="56" y="37"/>
                    <a:pt x="60" y="24"/>
                    <a:pt x="55" y="14"/>
                  </a:cubicBezTo>
                  <a:cubicBezTo>
                    <a:pt x="52" y="4"/>
                    <a:pt x="40" y="0"/>
                    <a:pt x="32" y="6"/>
                  </a:cubicBezTo>
                  <a:cubicBezTo>
                    <a:pt x="25" y="9"/>
                    <a:pt x="21" y="15"/>
                    <a:pt x="14" y="36"/>
                  </a:cubicBezTo>
                  <a:cubicBezTo>
                    <a:pt x="10" y="49"/>
                    <a:pt x="0" y="62"/>
                    <a:pt x="1" y="65"/>
                  </a:cubicBezTo>
                  <a:cubicBezTo>
                    <a:pt x="4" y="70"/>
                    <a:pt x="7" y="7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6900" y="2519363"/>
              <a:ext cx="179388" cy="203200"/>
            </a:xfrm>
            <a:custGeom>
              <a:avLst/>
              <a:gdLst>
                <a:gd name="T0" fmla="*/ 50 w 106"/>
                <a:gd name="T1" fmla="*/ 4 h 138"/>
                <a:gd name="T2" fmla="*/ 9 w 106"/>
                <a:gd name="T3" fmla="*/ 81 h 138"/>
                <a:gd name="T4" fmla="*/ 64 w 106"/>
                <a:gd name="T5" fmla="*/ 135 h 138"/>
                <a:gd name="T6" fmla="*/ 101 w 106"/>
                <a:gd name="T7" fmla="*/ 62 h 138"/>
                <a:gd name="T8" fmla="*/ 50 w 106"/>
                <a:gd name="T9" fmla="*/ 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38">
                  <a:moveTo>
                    <a:pt x="50" y="4"/>
                  </a:moveTo>
                  <a:cubicBezTo>
                    <a:pt x="16" y="0"/>
                    <a:pt x="0" y="48"/>
                    <a:pt x="9" y="81"/>
                  </a:cubicBezTo>
                  <a:cubicBezTo>
                    <a:pt x="28" y="114"/>
                    <a:pt x="33" y="138"/>
                    <a:pt x="64" y="135"/>
                  </a:cubicBezTo>
                  <a:cubicBezTo>
                    <a:pt x="75" y="137"/>
                    <a:pt x="106" y="92"/>
                    <a:pt x="101" y="62"/>
                  </a:cubicBezTo>
                  <a:cubicBezTo>
                    <a:pt x="94" y="35"/>
                    <a:pt x="85" y="4"/>
                    <a:pt x="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7200" y="3306763"/>
              <a:ext cx="479425" cy="725487"/>
            </a:xfrm>
            <a:custGeom>
              <a:avLst/>
              <a:gdLst>
                <a:gd name="T0" fmla="*/ 141 w 286"/>
                <a:gd name="T1" fmla="*/ 28 h 494"/>
                <a:gd name="T2" fmla="*/ 85 w 286"/>
                <a:gd name="T3" fmla="*/ 35 h 494"/>
                <a:gd name="T4" fmla="*/ 85 w 286"/>
                <a:gd name="T5" fmla="*/ 37 h 494"/>
                <a:gd name="T6" fmla="*/ 84 w 286"/>
                <a:gd name="T7" fmla="*/ 36 h 494"/>
                <a:gd name="T8" fmla="*/ 59 w 286"/>
                <a:gd name="T9" fmla="*/ 40 h 494"/>
                <a:gd name="T10" fmla="*/ 55 w 286"/>
                <a:gd name="T11" fmla="*/ 57 h 494"/>
                <a:gd name="T12" fmla="*/ 15 w 286"/>
                <a:gd name="T13" fmla="*/ 80 h 494"/>
                <a:gd name="T14" fmla="*/ 22 w 286"/>
                <a:gd name="T15" fmla="*/ 177 h 494"/>
                <a:gd name="T16" fmla="*/ 56 w 286"/>
                <a:gd name="T17" fmla="*/ 259 h 494"/>
                <a:gd name="T18" fmla="*/ 45 w 286"/>
                <a:gd name="T19" fmla="*/ 453 h 494"/>
                <a:gd name="T20" fmla="*/ 79 w 286"/>
                <a:gd name="T21" fmla="*/ 473 h 494"/>
                <a:gd name="T22" fmla="*/ 76 w 286"/>
                <a:gd name="T23" fmla="*/ 196 h 494"/>
                <a:gd name="T24" fmla="*/ 82 w 286"/>
                <a:gd name="T25" fmla="*/ 196 h 494"/>
                <a:gd name="T26" fmla="*/ 89 w 286"/>
                <a:gd name="T27" fmla="*/ 340 h 494"/>
                <a:gd name="T28" fmla="*/ 116 w 286"/>
                <a:gd name="T29" fmla="*/ 341 h 494"/>
                <a:gd name="T30" fmla="*/ 111 w 286"/>
                <a:gd name="T31" fmla="*/ 211 h 494"/>
                <a:gd name="T32" fmla="*/ 132 w 286"/>
                <a:gd name="T33" fmla="*/ 196 h 494"/>
                <a:gd name="T34" fmla="*/ 151 w 286"/>
                <a:gd name="T35" fmla="*/ 244 h 494"/>
                <a:gd name="T36" fmla="*/ 263 w 286"/>
                <a:gd name="T37" fmla="*/ 170 h 494"/>
                <a:gd name="T38" fmla="*/ 141 w 286"/>
                <a:gd name="T39" fmla="*/ 2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494">
                  <a:moveTo>
                    <a:pt x="141" y="28"/>
                  </a:moveTo>
                  <a:cubicBezTo>
                    <a:pt x="125" y="0"/>
                    <a:pt x="99" y="3"/>
                    <a:pt x="85" y="35"/>
                  </a:cubicBezTo>
                  <a:cubicBezTo>
                    <a:pt x="85" y="36"/>
                    <a:pt x="85" y="36"/>
                    <a:pt x="85" y="37"/>
                  </a:cubicBezTo>
                  <a:cubicBezTo>
                    <a:pt x="85" y="37"/>
                    <a:pt x="84" y="37"/>
                    <a:pt x="84" y="36"/>
                  </a:cubicBezTo>
                  <a:cubicBezTo>
                    <a:pt x="77" y="23"/>
                    <a:pt x="65" y="25"/>
                    <a:pt x="59" y="40"/>
                  </a:cubicBezTo>
                  <a:cubicBezTo>
                    <a:pt x="56" y="44"/>
                    <a:pt x="55" y="51"/>
                    <a:pt x="55" y="57"/>
                  </a:cubicBezTo>
                  <a:cubicBezTo>
                    <a:pt x="40" y="49"/>
                    <a:pt x="24" y="57"/>
                    <a:pt x="15" y="80"/>
                  </a:cubicBezTo>
                  <a:cubicBezTo>
                    <a:pt x="0" y="107"/>
                    <a:pt x="4" y="155"/>
                    <a:pt x="22" y="177"/>
                  </a:cubicBezTo>
                  <a:cubicBezTo>
                    <a:pt x="28" y="187"/>
                    <a:pt x="51" y="202"/>
                    <a:pt x="56" y="259"/>
                  </a:cubicBezTo>
                  <a:cubicBezTo>
                    <a:pt x="53" y="334"/>
                    <a:pt x="42" y="433"/>
                    <a:pt x="45" y="453"/>
                  </a:cubicBezTo>
                  <a:cubicBezTo>
                    <a:pt x="49" y="486"/>
                    <a:pt x="74" y="494"/>
                    <a:pt x="79" y="473"/>
                  </a:cubicBezTo>
                  <a:cubicBezTo>
                    <a:pt x="88" y="444"/>
                    <a:pt x="63" y="270"/>
                    <a:pt x="76" y="196"/>
                  </a:cubicBezTo>
                  <a:cubicBezTo>
                    <a:pt x="78" y="182"/>
                    <a:pt x="82" y="183"/>
                    <a:pt x="82" y="196"/>
                  </a:cubicBezTo>
                  <a:cubicBezTo>
                    <a:pt x="95" y="254"/>
                    <a:pt x="87" y="328"/>
                    <a:pt x="89" y="340"/>
                  </a:cubicBezTo>
                  <a:cubicBezTo>
                    <a:pt x="91" y="362"/>
                    <a:pt x="115" y="369"/>
                    <a:pt x="116" y="341"/>
                  </a:cubicBezTo>
                  <a:cubicBezTo>
                    <a:pt x="117" y="330"/>
                    <a:pt x="99" y="263"/>
                    <a:pt x="111" y="211"/>
                  </a:cubicBezTo>
                  <a:cubicBezTo>
                    <a:pt x="114" y="174"/>
                    <a:pt x="127" y="175"/>
                    <a:pt x="132" y="196"/>
                  </a:cubicBezTo>
                  <a:cubicBezTo>
                    <a:pt x="137" y="220"/>
                    <a:pt x="144" y="230"/>
                    <a:pt x="151" y="244"/>
                  </a:cubicBezTo>
                  <a:cubicBezTo>
                    <a:pt x="182" y="292"/>
                    <a:pt x="262" y="216"/>
                    <a:pt x="263" y="170"/>
                  </a:cubicBezTo>
                  <a:cubicBezTo>
                    <a:pt x="286" y="140"/>
                    <a:pt x="159" y="55"/>
                    <a:pt x="1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08" name="Group 607出自【趣你的PPT】(微信:qunideppt)：最优质的PPT资源库"/>
          <p:cNvGrpSpPr/>
          <p:nvPr/>
        </p:nvGrpSpPr>
        <p:grpSpPr>
          <a:xfrm>
            <a:off x="9204951" y="2455069"/>
            <a:ext cx="2919412" cy="1730374"/>
            <a:chOff x="3198813" y="2397126"/>
            <a:chExt cx="2919412" cy="1730374"/>
          </a:xfrm>
          <a:solidFill>
            <a:srgbClr val="005CA4"/>
          </a:solidFill>
        </p:grpSpPr>
        <p:sp>
          <p:nvSpPr>
            <p:cNvPr id="6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59225" y="3916363"/>
              <a:ext cx="50800" cy="41275"/>
            </a:xfrm>
            <a:custGeom>
              <a:avLst/>
              <a:gdLst>
                <a:gd name="T0" fmla="*/ 23 w 30"/>
                <a:gd name="T1" fmla="*/ 25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5"/>
                  </a:moveTo>
                  <a:cubicBezTo>
                    <a:pt x="29" y="21"/>
                    <a:pt x="30" y="13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3881438"/>
              <a:ext cx="44450" cy="42862"/>
            </a:xfrm>
            <a:custGeom>
              <a:avLst/>
              <a:gdLst>
                <a:gd name="T0" fmla="*/ 20 w 27"/>
                <a:gd name="T1" fmla="*/ 25 h 29"/>
                <a:gd name="T2" fmla="*/ 22 w 27"/>
                <a:gd name="T3" fmla="*/ 7 h 29"/>
                <a:gd name="T4" fmla="*/ 4 w 27"/>
                <a:gd name="T5" fmla="*/ 5 h 29"/>
                <a:gd name="T6" fmla="*/ 0 w 27"/>
                <a:gd name="T7" fmla="*/ 23 h 29"/>
                <a:gd name="T8" fmla="*/ 20 w 27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20" y="25"/>
                  </a:moveTo>
                  <a:cubicBezTo>
                    <a:pt x="26" y="21"/>
                    <a:pt x="27" y="13"/>
                    <a:pt x="22" y="7"/>
                  </a:cubicBezTo>
                  <a:cubicBezTo>
                    <a:pt x="18" y="1"/>
                    <a:pt x="8" y="0"/>
                    <a:pt x="4" y="5"/>
                  </a:cubicBezTo>
                  <a:cubicBezTo>
                    <a:pt x="5" y="4"/>
                    <a:pt x="0" y="22"/>
                    <a:pt x="0" y="23"/>
                  </a:cubicBezTo>
                  <a:cubicBezTo>
                    <a:pt x="5" y="27"/>
                    <a:pt x="14" y="29"/>
                    <a:pt x="2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0213" y="3063875"/>
              <a:ext cx="49213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2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0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2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35350" y="3217863"/>
              <a:ext cx="84138" cy="69850"/>
            </a:xfrm>
            <a:custGeom>
              <a:avLst/>
              <a:gdLst>
                <a:gd name="T0" fmla="*/ 38 w 50"/>
                <a:gd name="T1" fmla="*/ 40 h 47"/>
                <a:gd name="T2" fmla="*/ 41 w 50"/>
                <a:gd name="T3" fmla="*/ 11 h 47"/>
                <a:gd name="T4" fmla="*/ 12 w 50"/>
                <a:gd name="T5" fmla="*/ 8 h 47"/>
                <a:gd name="T6" fmla="*/ 7 w 50"/>
                <a:gd name="T7" fmla="*/ 37 h 47"/>
                <a:gd name="T8" fmla="*/ 38 w 50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40"/>
                  </a:moveTo>
                  <a:cubicBezTo>
                    <a:pt x="48" y="33"/>
                    <a:pt x="50" y="20"/>
                    <a:pt x="41" y="11"/>
                  </a:cubicBezTo>
                  <a:cubicBezTo>
                    <a:pt x="35" y="2"/>
                    <a:pt x="20" y="0"/>
                    <a:pt x="12" y="8"/>
                  </a:cubicBezTo>
                  <a:cubicBezTo>
                    <a:pt x="2" y="14"/>
                    <a:pt x="0" y="28"/>
                    <a:pt x="7" y="37"/>
                  </a:cubicBezTo>
                  <a:cubicBezTo>
                    <a:pt x="14" y="44"/>
                    <a:pt x="28" y="47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36925" y="3252788"/>
              <a:ext cx="33338" cy="28575"/>
            </a:xfrm>
            <a:custGeom>
              <a:avLst/>
              <a:gdLst>
                <a:gd name="T0" fmla="*/ 15 w 20"/>
                <a:gd name="T1" fmla="*/ 16 h 19"/>
                <a:gd name="T2" fmla="*/ 17 w 20"/>
                <a:gd name="T3" fmla="*/ 4 h 19"/>
                <a:gd name="T4" fmla="*/ 5 w 20"/>
                <a:gd name="T5" fmla="*/ 3 h 19"/>
                <a:gd name="T6" fmla="*/ 3 w 20"/>
                <a:gd name="T7" fmla="*/ 15 h 19"/>
                <a:gd name="T8" fmla="*/ 15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5" y="16"/>
                  </a:moveTo>
                  <a:cubicBezTo>
                    <a:pt x="20" y="13"/>
                    <a:pt x="20" y="8"/>
                    <a:pt x="17" y="4"/>
                  </a:cubicBezTo>
                  <a:cubicBezTo>
                    <a:pt x="14" y="0"/>
                    <a:pt x="8" y="0"/>
                    <a:pt x="5" y="3"/>
                  </a:cubicBezTo>
                  <a:cubicBezTo>
                    <a:pt x="1" y="5"/>
                    <a:pt x="0" y="11"/>
                    <a:pt x="3" y="15"/>
                  </a:cubicBezTo>
                  <a:cubicBezTo>
                    <a:pt x="5" y="18"/>
                    <a:pt x="11" y="19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37025" y="2754313"/>
              <a:ext cx="50800" cy="42862"/>
            </a:xfrm>
            <a:custGeom>
              <a:avLst/>
              <a:gdLst>
                <a:gd name="T0" fmla="*/ 23 w 30"/>
                <a:gd name="T1" fmla="*/ 24 h 29"/>
                <a:gd name="T2" fmla="*/ 25 w 30"/>
                <a:gd name="T3" fmla="*/ 7 h 29"/>
                <a:gd name="T4" fmla="*/ 7 w 30"/>
                <a:gd name="T5" fmla="*/ 5 h 29"/>
                <a:gd name="T6" fmla="*/ 4 w 30"/>
                <a:gd name="T7" fmla="*/ 23 h 29"/>
                <a:gd name="T8" fmla="*/ 23 w 30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9">
                  <a:moveTo>
                    <a:pt x="23" y="24"/>
                  </a:moveTo>
                  <a:cubicBezTo>
                    <a:pt x="29" y="21"/>
                    <a:pt x="30" y="12"/>
                    <a:pt x="25" y="7"/>
                  </a:cubicBezTo>
                  <a:cubicBezTo>
                    <a:pt x="21" y="1"/>
                    <a:pt x="12" y="0"/>
                    <a:pt x="7" y="5"/>
                  </a:cubicBezTo>
                  <a:cubicBezTo>
                    <a:pt x="1" y="9"/>
                    <a:pt x="0" y="17"/>
                    <a:pt x="4" y="23"/>
                  </a:cubicBezTo>
                  <a:cubicBezTo>
                    <a:pt x="8" y="27"/>
                    <a:pt x="17" y="29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75050" y="3024188"/>
              <a:ext cx="630238" cy="581025"/>
            </a:xfrm>
            <a:custGeom>
              <a:avLst/>
              <a:gdLst>
                <a:gd name="T0" fmla="*/ 293 w 375"/>
                <a:gd name="T1" fmla="*/ 332 h 395"/>
                <a:gd name="T2" fmla="*/ 310 w 375"/>
                <a:gd name="T3" fmla="*/ 90 h 395"/>
                <a:gd name="T4" fmla="*/ 89 w 375"/>
                <a:gd name="T5" fmla="*/ 65 h 395"/>
                <a:gd name="T6" fmla="*/ 51 w 375"/>
                <a:gd name="T7" fmla="*/ 307 h 395"/>
                <a:gd name="T8" fmla="*/ 293 w 375"/>
                <a:gd name="T9" fmla="*/ 33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395">
                  <a:moveTo>
                    <a:pt x="293" y="332"/>
                  </a:moveTo>
                  <a:cubicBezTo>
                    <a:pt x="370" y="281"/>
                    <a:pt x="375" y="166"/>
                    <a:pt x="310" y="90"/>
                  </a:cubicBezTo>
                  <a:cubicBezTo>
                    <a:pt x="260" y="13"/>
                    <a:pt x="152" y="0"/>
                    <a:pt x="89" y="65"/>
                  </a:cubicBezTo>
                  <a:cubicBezTo>
                    <a:pt x="13" y="116"/>
                    <a:pt x="0" y="231"/>
                    <a:pt x="51" y="307"/>
                  </a:cubicBezTo>
                  <a:cubicBezTo>
                    <a:pt x="103" y="370"/>
                    <a:pt x="217" y="395"/>
                    <a:pt x="293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00475" y="3370263"/>
              <a:ext cx="339725" cy="244475"/>
            </a:xfrm>
            <a:custGeom>
              <a:avLst/>
              <a:gdLst>
                <a:gd name="T0" fmla="*/ 162 w 203"/>
                <a:gd name="T1" fmla="*/ 140 h 166"/>
                <a:gd name="T2" fmla="*/ 176 w 203"/>
                <a:gd name="T3" fmla="*/ 38 h 166"/>
                <a:gd name="T4" fmla="*/ 49 w 203"/>
                <a:gd name="T5" fmla="*/ 27 h 166"/>
                <a:gd name="T6" fmla="*/ 28 w 203"/>
                <a:gd name="T7" fmla="*/ 129 h 166"/>
                <a:gd name="T8" fmla="*/ 162 w 203"/>
                <a:gd name="T9" fmla="*/ 14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66">
                  <a:moveTo>
                    <a:pt x="162" y="140"/>
                  </a:moveTo>
                  <a:cubicBezTo>
                    <a:pt x="190" y="125"/>
                    <a:pt x="203" y="63"/>
                    <a:pt x="176" y="38"/>
                  </a:cubicBezTo>
                  <a:cubicBezTo>
                    <a:pt x="148" y="6"/>
                    <a:pt x="84" y="0"/>
                    <a:pt x="49" y="27"/>
                  </a:cubicBezTo>
                  <a:cubicBezTo>
                    <a:pt x="7" y="49"/>
                    <a:pt x="0" y="97"/>
                    <a:pt x="28" y="129"/>
                  </a:cubicBezTo>
                  <a:cubicBezTo>
                    <a:pt x="57" y="156"/>
                    <a:pt x="120" y="166"/>
                    <a:pt x="162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3535363"/>
              <a:ext cx="152400" cy="166687"/>
            </a:xfrm>
            <a:custGeom>
              <a:avLst/>
              <a:gdLst>
                <a:gd name="T0" fmla="*/ 70 w 91"/>
                <a:gd name="T1" fmla="*/ 95 h 113"/>
                <a:gd name="T2" fmla="*/ 76 w 91"/>
                <a:gd name="T3" fmla="*/ 25 h 113"/>
                <a:gd name="T4" fmla="*/ 21 w 91"/>
                <a:gd name="T5" fmla="*/ 18 h 113"/>
                <a:gd name="T6" fmla="*/ 12 w 91"/>
                <a:gd name="T7" fmla="*/ 88 h 113"/>
                <a:gd name="T8" fmla="*/ 70 w 91"/>
                <a:gd name="T9" fmla="*/ 9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3">
                  <a:moveTo>
                    <a:pt x="70" y="95"/>
                  </a:moveTo>
                  <a:cubicBezTo>
                    <a:pt x="88" y="80"/>
                    <a:pt x="91" y="47"/>
                    <a:pt x="76" y="25"/>
                  </a:cubicBezTo>
                  <a:cubicBezTo>
                    <a:pt x="64" y="3"/>
                    <a:pt x="36" y="0"/>
                    <a:pt x="21" y="18"/>
                  </a:cubicBezTo>
                  <a:cubicBezTo>
                    <a:pt x="3" y="33"/>
                    <a:pt x="0" y="66"/>
                    <a:pt x="12" y="88"/>
                  </a:cubicBezTo>
                  <a:cubicBezTo>
                    <a:pt x="25" y="106"/>
                    <a:pt x="52" y="113"/>
                    <a:pt x="70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11588" y="2763838"/>
              <a:ext cx="209550" cy="430212"/>
            </a:xfrm>
            <a:custGeom>
              <a:avLst/>
              <a:gdLst>
                <a:gd name="T0" fmla="*/ 96 w 125"/>
                <a:gd name="T1" fmla="*/ 273 h 292"/>
                <a:gd name="T2" fmla="*/ 104 w 125"/>
                <a:gd name="T3" fmla="*/ 200 h 292"/>
                <a:gd name="T4" fmla="*/ 99 w 125"/>
                <a:gd name="T5" fmla="*/ 34 h 292"/>
                <a:gd name="T6" fmla="*/ 88 w 125"/>
                <a:gd name="T7" fmla="*/ 5 h 292"/>
                <a:gd name="T8" fmla="*/ 72 w 125"/>
                <a:gd name="T9" fmla="*/ 29 h 292"/>
                <a:gd name="T10" fmla="*/ 29 w 125"/>
                <a:gd name="T11" fmla="*/ 193 h 292"/>
                <a:gd name="T12" fmla="*/ 16 w 125"/>
                <a:gd name="T13" fmla="*/ 265 h 292"/>
                <a:gd name="T14" fmla="*/ 96 w 125"/>
                <a:gd name="T15" fmla="*/ 27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292">
                  <a:moveTo>
                    <a:pt x="96" y="273"/>
                  </a:moveTo>
                  <a:cubicBezTo>
                    <a:pt x="121" y="257"/>
                    <a:pt x="125" y="223"/>
                    <a:pt x="104" y="200"/>
                  </a:cubicBezTo>
                  <a:cubicBezTo>
                    <a:pt x="98" y="192"/>
                    <a:pt x="85" y="86"/>
                    <a:pt x="99" y="34"/>
                  </a:cubicBezTo>
                  <a:cubicBezTo>
                    <a:pt x="97" y="13"/>
                    <a:pt x="91" y="6"/>
                    <a:pt x="88" y="5"/>
                  </a:cubicBezTo>
                  <a:cubicBezTo>
                    <a:pt x="83" y="5"/>
                    <a:pt x="80" y="0"/>
                    <a:pt x="72" y="29"/>
                  </a:cubicBezTo>
                  <a:cubicBezTo>
                    <a:pt x="76" y="89"/>
                    <a:pt x="36" y="186"/>
                    <a:pt x="29" y="193"/>
                  </a:cubicBezTo>
                  <a:cubicBezTo>
                    <a:pt x="4" y="208"/>
                    <a:pt x="0" y="242"/>
                    <a:pt x="16" y="265"/>
                  </a:cubicBezTo>
                  <a:cubicBezTo>
                    <a:pt x="33" y="284"/>
                    <a:pt x="71" y="292"/>
                    <a:pt x="96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4438" y="3335338"/>
              <a:ext cx="150813" cy="684212"/>
            </a:xfrm>
            <a:custGeom>
              <a:avLst/>
              <a:gdLst>
                <a:gd name="T0" fmla="*/ 17 w 90"/>
                <a:gd name="T1" fmla="*/ 32 h 466"/>
                <a:gd name="T2" fmla="*/ 17 w 90"/>
                <a:gd name="T3" fmla="*/ 149 h 466"/>
                <a:gd name="T4" fmla="*/ 33 w 90"/>
                <a:gd name="T5" fmla="*/ 414 h 466"/>
                <a:gd name="T6" fmla="*/ 43 w 90"/>
                <a:gd name="T7" fmla="*/ 458 h 466"/>
                <a:gd name="T8" fmla="*/ 53 w 90"/>
                <a:gd name="T9" fmla="*/ 419 h 466"/>
                <a:gd name="T10" fmla="*/ 72 w 90"/>
                <a:gd name="T11" fmla="*/ 156 h 466"/>
                <a:gd name="T12" fmla="*/ 76 w 90"/>
                <a:gd name="T13" fmla="*/ 40 h 466"/>
                <a:gd name="T14" fmla="*/ 17 w 90"/>
                <a:gd name="T15" fmla="*/ 32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466">
                  <a:moveTo>
                    <a:pt x="17" y="32"/>
                  </a:moveTo>
                  <a:cubicBezTo>
                    <a:pt x="0" y="58"/>
                    <a:pt x="0" y="113"/>
                    <a:pt x="17" y="149"/>
                  </a:cubicBezTo>
                  <a:cubicBezTo>
                    <a:pt x="22" y="162"/>
                    <a:pt x="39" y="330"/>
                    <a:pt x="33" y="414"/>
                  </a:cubicBezTo>
                  <a:cubicBezTo>
                    <a:pt x="36" y="447"/>
                    <a:pt x="41" y="458"/>
                    <a:pt x="43" y="458"/>
                  </a:cubicBezTo>
                  <a:cubicBezTo>
                    <a:pt x="47" y="459"/>
                    <a:pt x="49" y="466"/>
                    <a:pt x="53" y="419"/>
                  </a:cubicBezTo>
                  <a:cubicBezTo>
                    <a:pt x="45" y="325"/>
                    <a:pt x="68" y="167"/>
                    <a:pt x="72" y="156"/>
                  </a:cubicBezTo>
                  <a:cubicBezTo>
                    <a:pt x="89" y="130"/>
                    <a:pt x="90" y="75"/>
                    <a:pt x="76" y="40"/>
                  </a:cubicBezTo>
                  <a:cubicBezTo>
                    <a:pt x="62" y="10"/>
                    <a:pt x="34" y="0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7750" y="3362325"/>
              <a:ext cx="211138" cy="173037"/>
            </a:xfrm>
            <a:custGeom>
              <a:avLst/>
              <a:gdLst>
                <a:gd name="T0" fmla="*/ 96 w 126"/>
                <a:gd name="T1" fmla="*/ 99 h 118"/>
                <a:gd name="T2" fmla="*/ 105 w 126"/>
                <a:gd name="T3" fmla="*/ 26 h 118"/>
                <a:gd name="T4" fmla="*/ 30 w 126"/>
                <a:gd name="T5" fmla="*/ 19 h 118"/>
                <a:gd name="T6" fmla="*/ 17 w 126"/>
                <a:gd name="T7" fmla="*/ 92 h 118"/>
                <a:gd name="T8" fmla="*/ 96 w 126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18">
                  <a:moveTo>
                    <a:pt x="96" y="99"/>
                  </a:moveTo>
                  <a:cubicBezTo>
                    <a:pt x="121" y="84"/>
                    <a:pt x="126" y="49"/>
                    <a:pt x="105" y="26"/>
                  </a:cubicBezTo>
                  <a:cubicBezTo>
                    <a:pt x="88" y="4"/>
                    <a:pt x="50" y="0"/>
                    <a:pt x="30" y="19"/>
                  </a:cubicBezTo>
                  <a:cubicBezTo>
                    <a:pt x="5" y="34"/>
                    <a:pt x="0" y="69"/>
                    <a:pt x="17" y="92"/>
                  </a:cubicBezTo>
                  <a:cubicBezTo>
                    <a:pt x="34" y="111"/>
                    <a:pt x="71" y="118"/>
                    <a:pt x="96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6963" y="3448050"/>
              <a:ext cx="458788" cy="174625"/>
            </a:xfrm>
            <a:custGeom>
              <a:avLst/>
              <a:gdLst>
                <a:gd name="T0" fmla="*/ 209 w 273"/>
                <a:gd name="T1" fmla="*/ 99 h 118"/>
                <a:gd name="T2" fmla="*/ 227 w 273"/>
                <a:gd name="T3" fmla="*/ 26 h 118"/>
                <a:gd name="T4" fmla="*/ 64 w 273"/>
                <a:gd name="T5" fmla="*/ 19 h 118"/>
                <a:gd name="T6" fmla="*/ 37 w 273"/>
                <a:gd name="T7" fmla="*/ 92 h 118"/>
                <a:gd name="T8" fmla="*/ 209 w 273"/>
                <a:gd name="T9" fmla="*/ 9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118">
                  <a:moveTo>
                    <a:pt x="209" y="99"/>
                  </a:moveTo>
                  <a:cubicBezTo>
                    <a:pt x="264" y="84"/>
                    <a:pt x="273" y="49"/>
                    <a:pt x="227" y="26"/>
                  </a:cubicBezTo>
                  <a:cubicBezTo>
                    <a:pt x="192" y="4"/>
                    <a:pt x="109" y="0"/>
                    <a:pt x="64" y="19"/>
                  </a:cubicBezTo>
                  <a:cubicBezTo>
                    <a:pt x="10" y="34"/>
                    <a:pt x="0" y="69"/>
                    <a:pt x="37" y="92"/>
                  </a:cubicBezTo>
                  <a:cubicBezTo>
                    <a:pt x="73" y="111"/>
                    <a:pt x="155" y="118"/>
                    <a:pt x="20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6750" y="3292475"/>
              <a:ext cx="212725" cy="179387"/>
            </a:xfrm>
            <a:custGeom>
              <a:avLst/>
              <a:gdLst>
                <a:gd name="T0" fmla="*/ 97 w 127"/>
                <a:gd name="T1" fmla="*/ 103 h 122"/>
                <a:gd name="T2" fmla="*/ 106 w 127"/>
                <a:gd name="T3" fmla="*/ 30 h 122"/>
                <a:gd name="T4" fmla="*/ 25 w 127"/>
                <a:gd name="T5" fmla="*/ 20 h 122"/>
                <a:gd name="T6" fmla="*/ 18 w 127"/>
                <a:gd name="T7" fmla="*/ 95 h 122"/>
                <a:gd name="T8" fmla="*/ 97 w 127"/>
                <a:gd name="T9" fmla="*/ 10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2">
                  <a:moveTo>
                    <a:pt x="97" y="103"/>
                  </a:moveTo>
                  <a:cubicBezTo>
                    <a:pt x="122" y="87"/>
                    <a:pt x="127" y="53"/>
                    <a:pt x="106" y="30"/>
                  </a:cubicBezTo>
                  <a:cubicBezTo>
                    <a:pt x="89" y="7"/>
                    <a:pt x="64" y="0"/>
                    <a:pt x="25" y="20"/>
                  </a:cubicBezTo>
                  <a:cubicBezTo>
                    <a:pt x="0" y="36"/>
                    <a:pt x="1" y="72"/>
                    <a:pt x="18" y="95"/>
                  </a:cubicBezTo>
                  <a:cubicBezTo>
                    <a:pt x="35" y="114"/>
                    <a:pt x="73" y="122"/>
                    <a:pt x="9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7975" y="3117850"/>
              <a:ext cx="190500" cy="174625"/>
            </a:xfrm>
            <a:custGeom>
              <a:avLst/>
              <a:gdLst>
                <a:gd name="T0" fmla="*/ 84 w 114"/>
                <a:gd name="T1" fmla="*/ 100 h 119"/>
                <a:gd name="T2" fmla="*/ 93 w 114"/>
                <a:gd name="T3" fmla="*/ 27 h 119"/>
                <a:gd name="T4" fmla="*/ 30 w 114"/>
                <a:gd name="T5" fmla="*/ 20 h 119"/>
                <a:gd name="T6" fmla="*/ 17 w 114"/>
                <a:gd name="T7" fmla="*/ 93 h 119"/>
                <a:gd name="T8" fmla="*/ 84 w 114"/>
                <a:gd name="T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19">
                  <a:moveTo>
                    <a:pt x="84" y="100"/>
                  </a:moveTo>
                  <a:cubicBezTo>
                    <a:pt x="109" y="85"/>
                    <a:pt x="114" y="50"/>
                    <a:pt x="93" y="27"/>
                  </a:cubicBezTo>
                  <a:cubicBezTo>
                    <a:pt x="76" y="4"/>
                    <a:pt x="50" y="0"/>
                    <a:pt x="30" y="20"/>
                  </a:cubicBezTo>
                  <a:cubicBezTo>
                    <a:pt x="5" y="35"/>
                    <a:pt x="0" y="70"/>
                    <a:pt x="17" y="93"/>
                  </a:cubicBezTo>
                  <a:cubicBezTo>
                    <a:pt x="34" y="112"/>
                    <a:pt x="59" y="119"/>
                    <a:pt x="8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5963" y="3478213"/>
              <a:ext cx="106363" cy="87312"/>
            </a:xfrm>
            <a:custGeom>
              <a:avLst/>
              <a:gdLst>
                <a:gd name="T0" fmla="*/ 48 w 63"/>
                <a:gd name="T1" fmla="*/ 51 h 60"/>
                <a:gd name="T2" fmla="*/ 53 w 63"/>
                <a:gd name="T3" fmla="*/ 14 h 60"/>
                <a:gd name="T4" fmla="*/ 14 w 63"/>
                <a:gd name="T5" fmla="*/ 10 h 60"/>
                <a:gd name="T6" fmla="*/ 8 w 63"/>
                <a:gd name="T7" fmla="*/ 47 h 60"/>
                <a:gd name="T8" fmla="*/ 48 w 63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0">
                  <a:moveTo>
                    <a:pt x="48" y="51"/>
                  </a:moveTo>
                  <a:cubicBezTo>
                    <a:pt x="61" y="43"/>
                    <a:pt x="63" y="25"/>
                    <a:pt x="53" y="14"/>
                  </a:cubicBezTo>
                  <a:cubicBezTo>
                    <a:pt x="44" y="2"/>
                    <a:pt x="25" y="0"/>
                    <a:pt x="14" y="10"/>
                  </a:cubicBezTo>
                  <a:cubicBezTo>
                    <a:pt x="2" y="18"/>
                    <a:pt x="0" y="35"/>
                    <a:pt x="8" y="47"/>
                  </a:cubicBezTo>
                  <a:cubicBezTo>
                    <a:pt x="17" y="56"/>
                    <a:pt x="36" y="60"/>
                    <a:pt x="4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0963" y="2649538"/>
              <a:ext cx="177800" cy="185737"/>
            </a:xfrm>
            <a:custGeom>
              <a:avLst/>
              <a:gdLst>
                <a:gd name="T0" fmla="*/ 40 w 106"/>
                <a:gd name="T1" fmla="*/ 124 h 126"/>
                <a:gd name="T2" fmla="*/ 81 w 106"/>
                <a:gd name="T3" fmla="*/ 85 h 126"/>
                <a:gd name="T4" fmla="*/ 88 w 106"/>
                <a:gd name="T5" fmla="*/ 23 h 126"/>
                <a:gd name="T6" fmla="*/ 25 w 106"/>
                <a:gd name="T7" fmla="*/ 17 h 126"/>
                <a:gd name="T8" fmla="*/ 14 w 106"/>
                <a:gd name="T9" fmla="*/ 78 h 126"/>
                <a:gd name="T10" fmla="*/ 40 w 106"/>
                <a:gd name="T11" fmla="*/ 12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126">
                  <a:moveTo>
                    <a:pt x="40" y="124"/>
                  </a:moveTo>
                  <a:cubicBezTo>
                    <a:pt x="48" y="123"/>
                    <a:pt x="75" y="90"/>
                    <a:pt x="81" y="85"/>
                  </a:cubicBezTo>
                  <a:cubicBezTo>
                    <a:pt x="103" y="72"/>
                    <a:pt x="106" y="42"/>
                    <a:pt x="88" y="23"/>
                  </a:cubicBezTo>
                  <a:cubicBezTo>
                    <a:pt x="74" y="3"/>
                    <a:pt x="42" y="0"/>
                    <a:pt x="25" y="17"/>
                  </a:cubicBezTo>
                  <a:cubicBezTo>
                    <a:pt x="4" y="30"/>
                    <a:pt x="0" y="59"/>
                    <a:pt x="14" y="78"/>
                  </a:cubicBezTo>
                  <a:cubicBezTo>
                    <a:pt x="24" y="89"/>
                    <a:pt x="23" y="126"/>
                    <a:pt x="4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67100" y="3481388"/>
              <a:ext cx="84138" cy="68262"/>
            </a:xfrm>
            <a:custGeom>
              <a:avLst/>
              <a:gdLst>
                <a:gd name="T0" fmla="*/ 38 w 50"/>
                <a:gd name="T1" fmla="*/ 39 h 47"/>
                <a:gd name="T2" fmla="*/ 42 w 50"/>
                <a:gd name="T3" fmla="*/ 11 h 47"/>
                <a:gd name="T4" fmla="*/ 12 w 50"/>
                <a:gd name="T5" fmla="*/ 8 h 47"/>
                <a:gd name="T6" fmla="*/ 7 w 50"/>
                <a:gd name="T7" fmla="*/ 36 h 47"/>
                <a:gd name="T8" fmla="*/ 38 w 50"/>
                <a:gd name="T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38" y="39"/>
                  </a:moveTo>
                  <a:cubicBezTo>
                    <a:pt x="48" y="33"/>
                    <a:pt x="50" y="20"/>
                    <a:pt x="42" y="11"/>
                  </a:cubicBezTo>
                  <a:cubicBezTo>
                    <a:pt x="35" y="1"/>
                    <a:pt x="20" y="0"/>
                    <a:pt x="12" y="8"/>
                  </a:cubicBezTo>
                  <a:cubicBezTo>
                    <a:pt x="2" y="14"/>
                    <a:pt x="0" y="27"/>
                    <a:pt x="7" y="36"/>
                  </a:cubicBezTo>
                  <a:cubicBezTo>
                    <a:pt x="14" y="44"/>
                    <a:pt x="29" y="47"/>
                    <a:pt x="3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00450" y="2835275"/>
              <a:ext cx="117475" cy="106362"/>
            </a:xfrm>
            <a:custGeom>
              <a:avLst/>
              <a:gdLst>
                <a:gd name="T0" fmla="*/ 56 w 70"/>
                <a:gd name="T1" fmla="*/ 66 h 73"/>
                <a:gd name="T2" fmla="*/ 59 w 70"/>
                <a:gd name="T3" fmla="*/ 19 h 73"/>
                <a:gd name="T4" fmla="*/ 21 w 70"/>
                <a:gd name="T5" fmla="*/ 8 h 73"/>
                <a:gd name="T6" fmla="*/ 7 w 70"/>
                <a:gd name="T7" fmla="*/ 45 h 73"/>
                <a:gd name="T8" fmla="*/ 56 w 70"/>
                <a:gd name="T9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3">
                  <a:moveTo>
                    <a:pt x="56" y="66"/>
                  </a:moveTo>
                  <a:cubicBezTo>
                    <a:pt x="70" y="60"/>
                    <a:pt x="68" y="33"/>
                    <a:pt x="59" y="19"/>
                  </a:cubicBezTo>
                  <a:cubicBezTo>
                    <a:pt x="53" y="6"/>
                    <a:pt x="33" y="0"/>
                    <a:pt x="21" y="8"/>
                  </a:cubicBezTo>
                  <a:cubicBezTo>
                    <a:pt x="6" y="13"/>
                    <a:pt x="0" y="31"/>
                    <a:pt x="7" y="45"/>
                  </a:cubicBezTo>
                  <a:cubicBezTo>
                    <a:pt x="14" y="56"/>
                    <a:pt x="41" y="73"/>
                    <a:pt x="56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05163" y="2871788"/>
              <a:ext cx="508000" cy="349250"/>
            </a:xfrm>
            <a:custGeom>
              <a:avLst/>
              <a:gdLst>
                <a:gd name="T0" fmla="*/ 288 w 303"/>
                <a:gd name="T1" fmla="*/ 196 h 238"/>
                <a:gd name="T2" fmla="*/ 149 w 303"/>
                <a:gd name="T3" fmla="*/ 90 h 238"/>
                <a:gd name="T4" fmla="*/ 120 w 303"/>
                <a:gd name="T5" fmla="*/ 33 h 238"/>
                <a:gd name="T6" fmla="*/ 30 w 303"/>
                <a:gd name="T7" fmla="*/ 27 h 238"/>
                <a:gd name="T8" fmla="*/ 25 w 303"/>
                <a:gd name="T9" fmla="*/ 120 h 238"/>
                <a:gd name="T10" fmla="*/ 78 w 303"/>
                <a:gd name="T11" fmla="*/ 145 h 238"/>
                <a:gd name="T12" fmla="*/ 262 w 303"/>
                <a:gd name="T13" fmla="*/ 231 h 238"/>
                <a:gd name="T14" fmla="*/ 289 w 303"/>
                <a:gd name="T15" fmla="*/ 225 h 238"/>
                <a:gd name="T16" fmla="*/ 288 w 303"/>
                <a:gd name="T17" fmla="*/ 19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238">
                  <a:moveTo>
                    <a:pt x="288" y="196"/>
                  </a:moveTo>
                  <a:cubicBezTo>
                    <a:pt x="225" y="177"/>
                    <a:pt x="148" y="103"/>
                    <a:pt x="149" y="90"/>
                  </a:cubicBezTo>
                  <a:cubicBezTo>
                    <a:pt x="151" y="72"/>
                    <a:pt x="132" y="48"/>
                    <a:pt x="120" y="33"/>
                  </a:cubicBezTo>
                  <a:cubicBezTo>
                    <a:pt x="100" y="3"/>
                    <a:pt x="57" y="0"/>
                    <a:pt x="30" y="27"/>
                  </a:cubicBezTo>
                  <a:cubicBezTo>
                    <a:pt x="2" y="48"/>
                    <a:pt x="0" y="95"/>
                    <a:pt x="25" y="120"/>
                  </a:cubicBezTo>
                  <a:cubicBezTo>
                    <a:pt x="37" y="138"/>
                    <a:pt x="58" y="146"/>
                    <a:pt x="78" y="145"/>
                  </a:cubicBezTo>
                  <a:cubicBezTo>
                    <a:pt x="88" y="145"/>
                    <a:pt x="212" y="172"/>
                    <a:pt x="262" y="231"/>
                  </a:cubicBezTo>
                  <a:cubicBezTo>
                    <a:pt x="282" y="238"/>
                    <a:pt x="287" y="227"/>
                    <a:pt x="289" y="225"/>
                  </a:cubicBezTo>
                  <a:cubicBezTo>
                    <a:pt x="292" y="223"/>
                    <a:pt x="303" y="208"/>
                    <a:pt x="288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6213" y="3455988"/>
              <a:ext cx="233363" cy="460375"/>
            </a:xfrm>
            <a:custGeom>
              <a:avLst/>
              <a:gdLst>
                <a:gd name="T0" fmla="*/ 118 w 139"/>
                <a:gd name="T1" fmla="*/ 277 h 313"/>
                <a:gd name="T2" fmla="*/ 96 w 139"/>
                <a:gd name="T3" fmla="*/ 116 h 313"/>
                <a:gd name="T4" fmla="*/ 126 w 139"/>
                <a:gd name="T5" fmla="*/ 70 h 313"/>
                <a:gd name="T6" fmla="*/ 79 w 139"/>
                <a:gd name="T7" fmla="*/ 8 h 313"/>
                <a:gd name="T8" fmla="*/ 8 w 139"/>
                <a:gd name="T9" fmla="*/ 48 h 313"/>
                <a:gd name="T10" fmla="*/ 18 w 139"/>
                <a:gd name="T11" fmla="*/ 95 h 313"/>
                <a:gd name="T12" fmla="*/ 27 w 139"/>
                <a:gd name="T13" fmla="*/ 297 h 313"/>
                <a:gd name="T14" fmla="*/ 68 w 139"/>
                <a:gd name="T15" fmla="*/ 274 h 313"/>
                <a:gd name="T16" fmla="*/ 118 w 139"/>
                <a:gd name="T17" fmla="*/ 27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313">
                  <a:moveTo>
                    <a:pt x="118" y="277"/>
                  </a:moveTo>
                  <a:cubicBezTo>
                    <a:pt x="52" y="243"/>
                    <a:pt x="85" y="122"/>
                    <a:pt x="96" y="116"/>
                  </a:cubicBezTo>
                  <a:cubicBezTo>
                    <a:pt x="112" y="109"/>
                    <a:pt x="121" y="85"/>
                    <a:pt x="126" y="70"/>
                  </a:cubicBezTo>
                  <a:cubicBezTo>
                    <a:pt x="139" y="43"/>
                    <a:pt x="117" y="13"/>
                    <a:pt x="79" y="8"/>
                  </a:cubicBezTo>
                  <a:cubicBezTo>
                    <a:pt x="46" y="0"/>
                    <a:pt x="13" y="20"/>
                    <a:pt x="8" y="48"/>
                  </a:cubicBezTo>
                  <a:cubicBezTo>
                    <a:pt x="0" y="64"/>
                    <a:pt x="5" y="82"/>
                    <a:pt x="18" y="95"/>
                  </a:cubicBezTo>
                  <a:cubicBezTo>
                    <a:pt x="24" y="101"/>
                    <a:pt x="82" y="225"/>
                    <a:pt x="27" y="297"/>
                  </a:cubicBezTo>
                  <a:cubicBezTo>
                    <a:pt x="33" y="313"/>
                    <a:pt x="65" y="273"/>
                    <a:pt x="68" y="274"/>
                  </a:cubicBezTo>
                  <a:cubicBezTo>
                    <a:pt x="72" y="275"/>
                    <a:pt x="116" y="293"/>
                    <a:pt x="118" y="2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87725" y="3313113"/>
              <a:ext cx="338138" cy="120650"/>
            </a:xfrm>
            <a:custGeom>
              <a:avLst/>
              <a:gdLst>
                <a:gd name="T0" fmla="*/ 12 w 202"/>
                <a:gd name="T1" fmla="*/ 66 h 82"/>
                <a:gd name="T2" fmla="*/ 113 w 202"/>
                <a:gd name="T3" fmla="*/ 62 h 82"/>
                <a:gd name="T4" fmla="*/ 146 w 202"/>
                <a:gd name="T5" fmla="*/ 76 h 82"/>
                <a:gd name="T6" fmla="*/ 194 w 202"/>
                <a:gd name="T7" fmla="*/ 47 h 82"/>
                <a:gd name="T8" fmla="*/ 170 w 202"/>
                <a:gd name="T9" fmla="*/ 3 h 82"/>
                <a:gd name="T10" fmla="*/ 134 w 202"/>
                <a:gd name="T11" fmla="*/ 11 h 82"/>
                <a:gd name="T12" fmla="*/ 15 w 202"/>
                <a:gd name="T13" fmla="*/ 41 h 82"/>
                <a:gd name="T14" fmla="*/ 2 w 202"/>
                <a:gd name="T15" fmla="*/ 53 h 82"/>
                <a:gd name="T16" fmla="*/ 12 w 202"/>
                <a:gd name="T17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2">
                  <a:moveTo>
                    <a:pt x="12" y="66"/>
                  </a:moveTo>
                  <a:cubicBezTo>
                    <a:pt x="50" y="52"/>
                    <a:pt x="110" y="55"/>
                    <a:pt x="113" y="62"/>
                  </a:cubicBezTo>
                  <a:cubicBezTo>
                    <a:pt x="118" y="70"/>
                    <a:pt x="135" y="74"/>
                    <a:pt x="146" y="76"/>
                  </a:cubicBezTo>
                  <a:cubicBezTo>
                    <a:pt x="165" y="82"/>
                    <a:pt x="188" y="68"/>
                    <a:pt x="194" y="47"/>
                  </a:cubicBezTo>
                  <a:cubicBezTo>
                    <a:pt x="202" y="27"/>
                    <a:pt x="190" y="5"/>
                    <a:pt x="170" y="3"/>
                  </a:cubicBezTo>
                  <a:cubicBezTo>
                    <a:pt x="158" y="0"/>
                    <a:pt x="144" y="3"/>
                    <a:pt x="134" y="11"/>
                  </a:cubicBezTo>
                  <a:cubicBezTo>
                    <a:pt x="129" y="15"/>
                    <a:pt x="58" y="49"/>
                    <a:pt x="15" y="41"/>
                  </a:cubicBezTo>
                  <a:cubicBezTo>
                    <a:pt x="2" y="45"/>
                    <a:pt x="3" y="51"/>
                    <a:pt x="2" y="53"/>
                  </a:cubicBezTo>
                  <a:cubicBezTo>
                    <a:pt x="1" y="55"/>
                    <a:pt x="0" y="66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0663" y="3225800"/>
              <a:ext cx="515938" cy="177800"/>
            </a:xfrm>
            <a:custGeom>
              <a:avLst/>
              <a:gdLst>
                <a:gd name="T0" fmla="*/ 291 w 308"/>
                <a:gd name="T1" fmla="*/ 13 h 121"/>
                <a:gd name="T2" fmla="*/ 130 w 308"/>
                <a:gd name="T3" fmla="*/ 27 h 121"/>
                <a:gd name="T4" fmla="*/ 82 w 308"/>
                <a:gd name="T5" fmla="*/ 8 h 121"/>
                <a:gd name="T6" fmla="*/ 13 w 308"/>
                <a:gd name="T7" fmla="*/ 55 h 121"/>
                <a:gd name="T8" fmla="*/ 39 w 308"/>
                <a:gd name="T9" fmla="*/ 116 h 121"/>
                <a:gd name="T10" fmla="*/ 94 w 308"/>
                <a:gd name="T11" fmla="*/ 102 h 121"/>
                <a:gd name="T12" fmla="*/ 284 w 308"/>
                <a:gd name="T13" fmla="*/ 50 h 121"/>
                <a:gd name="T14" fmla="*/ 304 w 308"/>
                <a:gd name="T15" fmla="*/ 31 h 121"/>
                <a:gd name="T16" fmla="*/ 291 w 308"/>
                <a:gd name="T17" fmla="*/ 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21">
                  <a:moveTo>
                    <a:pt x="291" y="13"/>
                  </a:moveTo>
                  <a:cubicBezTo>
                    <a:pt x="231" y="37"/>
                    <a:pt x="134" y="36"/>
                    <a:pt x="130" y="27"/>
                  </a:cubicBezTo>
                  <a:cubicBezTo>
                    <a:pt x="124" y="15"/>
                    <a:pt x="99" y="10"/>
                    <a:pt x="82" y="8"/>
                  </a:cubicBezTo>
                  <a:cubicBezTo>
                    <a:pt x="53" y="0"/>
                    <a:pt x="25" y="22"/>
                    <a:pt x="13" y="55"/>
                  </a:cubicBezTo>
                  <a:cubicBezTo>
                    <a:pt x="0" y="84"/>
                    <a:pt x="9" y="115"/>
                    <a:pt x="39" y="116"/>
                  </a:cubicBezTo>
                  <a:cubicBezTo>
                    <a:pt x="57" y="121"/>
                    <a:pt x="77" y="115"/>
                    <a:pt x="94" y="102"/>
                  </a:cubicBezTo>
                  <a:cubicBezTo>
                    <a:pt x="102" y="96"/>
                    <a:pt x="218" y="41"/>
                    <a:pt x="284" y="50"/>
                  </a:cubicBezTo>
                  <a:cubicBezTo>
                    <a:pt x="303" y="43"/>
                    <a:pt x="303" y="34"/>
                    <a:pt x="304" y="31"/>
                  </a:cubicBezTo>
                  <a:cubicBezTo>
                    <a:pt x="305" y="28"/>
                    <a:pt x="308" y="13"/>
                    <a:pt x="29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4688" y="3214688"/>
              <a:ext cx="119063" cy="96837"/>
            </a:xfrm>
            <a:custGeom>
              <a:avLst/>
              <a:gdLst>
                <a:gd name="T0" fmla="*/ 54 w 71"/>
                <a:gd name="T1" fmla="*/ 56 h 67"/>
                <a:gd name="T2" fmla="*/ 59 w 71"/>
                <a:gd name="T3" fmla="*/ 15 h 67"/>
                <a:gd name="T4" fmla="*/ 17 w 71"/>
                <a:gd name="T5" fmla="*/ 11 h 67"/>
                <a:gd name="T6" fmla="*/ 9 w 71"/>
                <a:gd name="T7" fmla="*/ 52 h 67"/>
                <a:gd name="T8" fmla="*/ 54 w 71"/>
                <a:gd name="T9" fmla="*/ 5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7">
                  <a:moveTo>
                    <a:pt x="54" y="56"/>
                  </a:moveTo>
                  <a:cubicBezTo>
                    <a:pt x="69" y="47"/>
                    <a:pt x="71" y="28"/>
                    <a:pt x="59" y="15"/>
                  </a:cubicBezTo>
                  <a:cubicBezTo>
                    <a:pt x="50" y="2"/>
                    <a:pt x="28" y="0"/>
                    <a:pt x="17" y="11"/>
                  </a:cubicBezTo>
                  <a:cubicBezTo>
                    <a:pt x="2" y="19"/>
                    <a:pt x="0" y="39"/>
                    <a:pt x="9" y="52"/>
                  </a:cubicBezTo>
                  <a:cubicBezTo>
                    <a:pt x="19" y="63"/>
                    <a:pt x="40" y="67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0150" y="3881438"/>
              <a:ext cx="155575" cy="239712"/>
            </a:xfrm>
            <a:custGeom>
              <a:avLst/>
              <a:gdLst>
                <a:gd name="T0" fmla="*/ 80 w 93"/>
                <a:gd name="T1" fmla="*/ 112 h 163"/>
                <a:gd name="T2" fmla="*/ 51 w 93"/>
                <a:gd name="T3" fmla="*/ 3 h 163"/>
                <a:gd name="T4" fmla="*/ 12 w 93"/>
                <a:gd name="T5" fmla="*/ 95 h 163"/>
                <a:gd name="T6" fmla="*/ 42 w 93"/>
                <a:gd name="T7" fmla="*/ 162 h 163"/>
                <a:gd name="T8" fmla="*/ 80 w 93"/>
                <a:gd name="T9" fmla="*/ 1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3">
                  <a:moveTo>
                    <a:pt x="80" y="112"/>
                  </a:moveTo>
                  <a:cubicBezTo>
                    <a:pt x="66" y="80"/>
                    <a:pt x="52" y="0"/>
                    <a:pt x="51" y="3"/>
                  </a:cubicBezTo>
                  <a:cubicBezTo>
                    <a:pt x="51" y="3"/>
                    <a:pt x="36" y="66"/>
                    <a:pt x="12" y="95"/>
                  </a:cubicBezTo>
                  <a:cubicBezTo>
                    <a:pt x="0" y="120"/>
                    <a:pt x="18" y="163"/>
                    <a:pt x="42" y="162"/>
                  </a:cubicBezTo>
                  <a:cubicBezTo>
                    <a:pt x="79" y="163"/>
                    <a:pt x="93" y="140"/>
                    <a:pt x="80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40138" y="2884488"/>
              <a:ext cx="204788" cy="250825"/>
            </a:xfrm>
            <a:custGeom>
              <a:avLst/>
              <a:gdLst>
                <a:gd name="T0" fmla="*/ 0 w 122"/>
                <a:gd name="T1" fmla="*/ 3 h 170"/>
                <a:gd name="T2" fmla="*/ 25 w 122"/>
                <a:gd name="T3" fmla="*/ 43 h 170"/>
                <a:gd name="T4" fmla="*/ 44 w 122"/>
                <a:gd name="T5" fmla="*/ 104 h 170"/>
                <a:gd name="T6" fmla="*/ 54 w 122"/>
                <a:gd name="T7" fmla="*/ 170 h 170"/>
                <a:gd name="T8" fmla="*/ 92 w 122"/>
                <a:gd name="T9" fmla="*/ 154 h 170"/>
                <a:gd name="T10" fmla="*/ 103 w 122"/>
                <a:gd name="T11" fmla="*/ 143 h 170"/>
                <a:gd name="T12" fmla="*/ 121 w 122"/>
                <a:gd name="T13" fmla="*/ 135 h 170"/>
                <a:gd name="T14" fmla="*/ 102 w 122"/>
                <a:gd name="T15" fmla="*/ 116 h 170"/>
                <a:gd name="T16" fmla="*/ 41 w 122"/>
                <a:gd name="T17" fmla="*/ 44 h 170"/>
                <a:gd name="T18" fmla="*/ 14 w 122"/>
                <a:gd name="T19" fmla="*/ 17 h 170"/>
                <a:gd name="T20" fmla="*/ 1 w 122"/>
                <a:gd name="T21" fmla="*/ 0 h 170"/>
                <a:gd name="T22" fmla="*/ 0 w 122"/>
                <a:gd name="T23" fmla="*/ 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170">
                  <a:moveTo>
                    <a:pt x="0" y="3"/>
                  </a:moveTo>
                  <a:cubicBezTo>
                    <a:pt x="9" y="16"/>
                    <a:pt x="16" y="30"/>
                    <a:pt x="25" y="43"/>
                  </a:cubicBezTo>
                  <a:cubicBezTo>
                    <a:pt x="39" y="64"/>
                    <a:pt x="42" y="79"/>
                    <a:pt x="44" y="104"/>
                  </a:cubicBezTo>
                  <a:cubicBezTo>
                    <a:pt x="47" y="127"/>
                    <a:pt x="59" y="147"/>
                    <a:pt x="54" y="170"/>
                  </a:cubicBezTo>
                  <a:cubicBezTo>
                    <a:pt x="65" y="166"/>
                    <a:pt x="82" y="163"/>
                    <a:pt x="92" y="154"/>
                  </a:cubicBezTo>
                  <a:cubicBezTo>
                    <a:pt x="97" y="150"/>
                    <a:pt x="96" y="147"/>
                    <a:pt x="103" y="143"/>
                  </a:cubicBezTo>
                  <a:cubicBezTo>
                    <a:pt x="107" y="140"/>
                    <a:pt x="120" y="140"/>
                    <a:pt x="121" y="135"/>
                  </a:cubicBezTo>
                  <a:cubicBezTo>
                    <a:pt x="122" y="129"/>
                    <a:pt x="106" y="118"/>
                    <a:pt x="102" y="116"/>
                  </a:cubicBezTo>
                  <a:cubicBezTo>
                    <a:pt x="78" y="95"/>
                    <a:pt x="63" y="66"/>
                    <a:pt x="41" y="44"/>
                  </a:cubicBezTo>
                  <a:cubicBezTo>
                    <a:pt x="31" y="35"/>
                    <a:pt x="22" y="28"/>
                    <a:pt x="14" y="17"/>
                  </a:cubicBezTo>
                  <a:cubicBezTo>
                    <a:pt x="10" y="11"/>
                    <a:pt x="8" y="1"/>
                    <a:pt x="1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6875" y="2873375"/>
              <a:ext cx="107950" cy="261937"/>
            </a:xfrm>
            <a:custGeom>
              <a:avLst/>
              <a:gdLst>
                <a:gd name="T0" fmla="*/ 13 w 65"/>
                <a:gd name="T1" fmla="*/ 4 h 178"/>
                <a:gd name="T2" fmla="*/ 19 w 65"/>
                <a:gd name="T3" fmla="*/ 84 h 178"/>
                <a:gd name="T4" fmla="*/ 5 w 65"/>
                <a:gd name="T5" fmla="*/ 153 h 178"/>
                <a:gd name="T6" fmla="*/ 11 w 65"/>
                <a:gd name="T7" fmla="*/ 175 h 178"/>
                <a:gd name="T8" fmla="*/ 39 w 65"/>
                <a:gd name="T9" fmla="*/ 176 h 178"/>
                <a:gd name="T10" fmla="*/ 49 w 65"/>
                <a:gd name="T11" fmla="*/ 172 h 178"/>
                <a:gd name="T12" fmla="*/ 62 w 65"/>
                <a:gd name="T13" fmla="*/ 172 h 178"/>
                <a:gd name="T14" fmla="*/ 56 w 65"/>
                <a:gd name="T15" fmla="*/ 156 h 178"/>
                <a:gd name="T16" fmla="*/ 38 w 65"/>
                <a:gd name="T17" fmla="*/ 98 h 178"/>
                <a:gd name="T18" fmla="*/ 34 w 65"/>
                <a:gd name="T19" fmla="*/ 59 h 178"/>
                <a:gd name="T20" fmla="*/ 17 w 65"/>
                <a:gd name="T21" fmla="*/ 0 h 178"/>
                <a:gd name="T22" fmla="*/ 13 w 65"/>
                <a:gd name="T23" fmla="*/ 4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178">
                  <a:moveTo>
                    <a:pt x="13" y="4"/>
                  </a:moveTo>
                  <a:cubicBezTo>
                    <a:pt x="15" y="14"/>
                    <a:pt x="20" y="36"/>
                    <a:pt x="19" y="84"/>
                  </a:cubicBezTo>
                  <a:cubicBezTo>
                    <a:pt x="19" y="101"/>
                    <a:pt x="10" y="138"/>
                    <a:pt x="5" y="153"/>
                  </a:cubicBezTo>
                  <a:cubicBezTo>
                    <a:pt x="0" y="167"/>
                    <a:pt x="21" y="163"/>
                    <a:pt x="11" y="175"/>
                  </a:cubicBezTo>
                  <a:cubicBezTo>
                    <a:pt x="20" y="176"/>
                    <a:pt x="31" y="178"/>
                    <a:pt x="39" y="176"/>
                  </a:cubicBezTo>
                  <a:cubicBezTo>
                    <a:pt x="43" y="175"/>
                    <a:pt x="44" y="173"/>
                    <a:pt x="49" y="172"/>
                  </a:cubicBezTo>
                  <a:cubicBezTo>
                    <a:pt x="52" y="172"/>
                    <a:pt x="60" y="175"/>
                    <a:pt x="62" y="172"/>
                  </a:cubicBezTo>
                  <a:cubicBezTo>
                    <a:pt x="65" y="169"/>
                    <a:pt x="57" y="159"/>
                    <a:pt x="56" y="156"/>
                  </a:cubicBezTo>
                  <a:cubicBezTo>
                    <a:pt x="47" y="138"/>
                    <a:pt x="45" y="118"/>
                    <a:pt x="38" y="98"/>
                  </a:cubicBezTo>
                  <a:cubicBezTo>
                    <a:pt x="33" y="82"/>
                    <a:pt x="36" y="67"/>
                    <a:pt x="34" y="59"/>
                  </a:cubicBezTo>
                  <a:cubicBezTo>
                    <a:pt x="33" y="55"/>
                    <a:pt x="21" y="2"/>
                    <a:pt x="17" y="0"/>
                  </a:cubicBezTo>
                  <a:lnTo>
                    <a:pt x="1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98813" y="3694113"/>
              <a:ext cx="231775" cy="196850"/>
            </a:xfrm>
            <a:custGeom>
              <a:avLst/>
              <a:gdLst>
                <a:gd name="T0" fmla="*/ 122 w 138"/>
                <a:gd name="T1" fmla="*/ 0 h 134"/>
                <a:gd name="T2" fmla="*/ 79 w 138"/>
                <a:gd name="T3" fmla="*/ 30 h 134"/>
                <a:gd name="T4" fmla="*/ 26 w 138"/>
                <a:gd name="T5" fmla="*/ 109 h 134"/>
                <a:gd name="T6" fmla="*/ 83 w 138"/>
                <a:gd name="T7" fmla="*/ 113 h 134"/>
                <a:gd name="T8" fmla="*/ 124 w 138"/>
                <a:gd name="T9" fmla="*/ 43 h 134"/>
                <a:gd name="T10" fmla="*/ 137 w 138"/>
                <a:gd name="T11" fmla="*/ 10 h 134"/>
                <a:gd name="T12" fmla="*/ 122 w 138"/>
                <a:gd name="T1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134">
                  <a:moveTo>
                    <a:pt x="122" y="0"/>
                  </a:moveTo>
                  <a:cubicBezTo>
                    <a:pt x="119" y="0"/>
                    <a:pt x="82" y="28"/>
                    <a:pt x="79" y="30"/>
                  </a:cubicBezTo>
                  <a:cubicBezTo>
                    <a:pt x="61" y="41"/>
                    <a:pt x="0" y="80"/>
                    <a:pt x="26" y="109"/>
                  </a:cubicBezTo>
                  <a:cubicBezTo>
                    <a:pt x="47" y="134"/>
                    <a:pt x="74" y="120"/>
                    <a:pt x="83" y="113"/>
                  </a:cubicBezTo>
                  <a:cubicBezTo>
                    <a:pt x="91" y="109"/>
                    <a:pt x="115" y="67"/>
                    <a:pt x="124" y="43"/>
                  </a:cubicBezTo>
                  <a:cubicBezTo>
                    <a:pt x="127" y="28"/>
                    <a:pt x="138" y="13"/>
                    <a:pt x="137" y="10"/>
                  </a:cubicBezTo>
                  <a:cubicBezTo>
                    <a:pt x="134" y="3"/>
                    <a:pt x="130" y="0"/>
                    <a:pt x="1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97250" y="3444875"/>
              <a:ext cx="309563" cy="277812"/>
            </a:xfrm>
            <a:custGeom>
              <a:avLst/>
              <a:gdLst>
                <a:gd name="T0" fmla="*/ 16 w 184"/>
                <a:gd name="T1" fmla="*/ 189 h 189"/>
                <a:gd name="T2" fmla="*/ 88 w 184"/>
                <a:gd name="T3" fmla="*/ 118 h 189"/>
                <a:gd name="T4" fmla="*/ 165 w 184"/>
                <a:gd name="T5" fmla="*/ 77 h 189"/>
                <a:gd name="T6" fmla="*/ 184 w 184"/>
                <a:gd name="T7" fmla="*/ 52 h 189"/>
                <a:gd name="T8" fmla="*/ 168 w 184"/>
                <a:gd name="T9" fmla="*/ 22 h 189"/>
                <a:gd name="T10" fmla="*/ 158 w 184"/>
                <a:gd name="T11" fmla="*/ 14 h 189"/>
                <a:gd name="T12" fmla="*/ 150 w 184"/>
                <a:gd name="T13" fmla="*/ 0 h 189"/>
                <a:gd name="T14" fmla="*/ 138 w 184"/>
                <a:gd name="T15" fmla="*/ 20 h 189"/>
                <a:gd name="T16" fmla="*/ 91 w 184"/>
                <a:gd name="T17" fmla="*/ 85 h 189"/>
                <a:gd name="T18" fmla="*/ 58 w 184"/>
                <a:gd name="T19" fmla="*/ 122 h 189"/>
                <a:gd name="T20" fmla="*/ 0 w 184"/>
                <a:gd name="T21" fmla="*/ 175 h 189"/>
                <a:gd name="T22" fmla="*/ 16 w 184"/>
                <a:gd name="T2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4" h="189">
                  <a:moveTo>
                    <a:pt x="16" y="189"/>
                  </a:moveTo>
                  <a:cubicBezTo>
                    <a:pt x="24" y="179"/>
                    <a:pt x="39" y="156"/>
                    <a:pt x="88" y="118"/>
                  </a:cubicBezTo>
                  <a:cubicBezTo>
                    <a:pt x="104" y="105"/>
                    <a:pt x="147" y="83"/>
                    <a:pt x="165" y="77"/>
                  </a:cubicBezTo>
                  <a:cubicBezTo>
                    <a:pt x="182" y="71"/>
                    <a:pt x="165" y="52"/>
                    <a:pt x="184" y="52"/>
                  </a:cubicBezTo>
                  <a:cubicBezTo>
                    <a:pt x="179" y="43"/>
                    <a:pt x="175" y="29"/>
                    <a:pt x="168" y="22"/>
                  </a:cubicBezTo>
                  <a:cubicBezTo>
                    <a:pt x="164" y="18"/>
                    <a:pt x="162" y="19"/>
                    <a:pt x="158" y="14"/>
                  </a:cubicBezTo>
                  <a:cubicBezTo>
                    <a:pt x="156" y="11"/>
                    <a:pt x="154" y="0"/>
                    <a:pt x="150" y="0"/>
                  </a:cubicBezTo>
                  <a:cubicBezTo>
                    <a:pt x="145" y="0"/>
                    <a:pt x="139" y="16"/>
                    <a:pt x="138" y="20"/>
                  </a:cubicBezTo>
                  <a:cubicBezTo>
                    <a:pt x="125" y="44"/>
                    <a:pt x="106" y="63"/>
                    <a:pt x="91" y="85"/>
                  </a:cubicBezTo>
                  <a:cubicBezTo>
                    <a:pt x="77" y="105"/>
                    <a:pt x="65" y="113"/>
                    <a:pt x="58" y="122"/>
                  </a:cubicBezTo>
                  <a:cubicBezTo>
                    <a:pt x="54" y="126"/>
                    <a:pt x="0" y="169"/>
                    <a:pt x="0" y="175"/>
                  </a:cubicBezTo>
                  <a:lnTo>
                    <a:pt x="16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2903538"/>
              <a:ext cx="88900" cy="111125"/>
            </a:xfrm>
            <a:custGeom>
              <a:avLst/>
              <a:gdLst>
                <a:gd name="T0" fmla="*/ 53 w 53"/>
                <a:gd name="T1" fmla="*/ 74 h 75"/>
                <a:gd name="T2" fmla="*/ 42 w 53"/>
                <a:gd name="T3" fmla="*/ 56 h 75"/>
                <a:gd name="T4" fmla="*/ 34 w 53"/>
                <a:gd name="T5" fmla="*/ 29 h 75"/>
                <a:gd name="T6" fmla="*/ 30 w 53"/>
                <a:gd name="T7" fmla="*/ 0 h 75"/>
                <a:gd name="T8" fmla="*/ 13 w 53"/>
                <a:gd name="T9" fmla="*/ 7 h 75"/>
                <a:gd name="T10" fmla="*/ 8 w 53"/>
                <a:gd name="T11" fmla="*/ 12 h 75"/>
                <a:gd name="T12" fmla="*/ 0 w 53"/>
                <a:gd name="T13" fmla="*/ 16 h 75"/>
                <a:gd name="T14" fmla="*/ 9 w 53"/>
                <a:gd name="T15" fmla="*/ 24 h 75"/>
                <a:gd name="T16" fmla="*/ 36 w 53"/>
                <a:gd name="T17" fmla="*/ 56 h 75"/>
                <a:gd name="T18" fmla="*/ 47 w 53"/>
                <a:gd name="T19" fmla="*/ 67 h 75"/>
                <a:gd name="T20" fmla="*/ 53 w 53"/>
                <a:gd name="T21" fmla="*/ 75 h 75"/>
                <a:gd name="T22" fmla="*/ 53 w 53"/>
                <a:gd name="T23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5">
                  <a:moveTo>
                    <a:pt x="53" y="74"/>
                  </a:moveTo>
                  <a:cubicBezTo>
                    <a:pt x="49" y="68"/>
                    <a:pt x="46" y="62"/>
                    <a:pt x="42" y="56"/>
                  </a:cubicBezTo>
                  <a:cubicBezTo>
                    <a:pt x="36" y="47"/>
                    <a:pt x="35" y="40"/>
                    <a:pt x="34" y="29"/>
                  </a:cubicBezTo>
                  <a:cubicBezTo>
                    <a:pt x="33" y="19"/>
                    <a:pt x="28" y="11"/>
                    <a:pt x="30" y="0"/>
                  </a:cubicBezTo>
                  <a:cubicBezTo>
                    <a:pt x="25" y="2"/>
                    <a:pt x="17" y="4"/>
                    <a:pt x="13" y="7"/>
                  </a:cubicBezTo>
                  <a:cubicBezTo>
                    <a:pt x="11" y="9"/>
                    <a:pt x="11" y="11"/>
                    <a:pt x="8" y="12"/>
                  </a:cubicBezTo>
                  <a:cubicBezTo>
                    <a:pt x="6" y="13"/>
                    <a:pt x="1" y="13"/>
                    <a:pt x="0" y="16"/>
                  </a:cubicBezTo>
                  <a:cubicBezTo>
                    <a:pt x="0" y="18"/>
                    <a:pt x="7" y="23"/>
                    <a:pt x="9" y="24"/>
                  </a:cubicBezTo>
                  <a:cubicBezTo>
                    <a:pt x="19" y="33"/>
                    <a:pt x="26" y="46"/>
                    <a:pt x="36" y="56"/>
                  </a:cubicBezTo>
                  <a:cubicBezTo>
                    <a:pt x="40" y="60"/>
                    <a:pt x="44" y="63"/>
                    <a:pt x="47" y="67"/>
                  </a:cubicBezTo>
                  <a:cubicBezTo>
                    <a:pt x="49" y="70"/>
                    <a:pt x="50" y="74"/>
                    <a:pt x="53" y="75"/>
                  </a:cubicBezTo>
                  <a:lnTo>
                    <a:pt x="53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24313" y="3806825"/>
              <a:ext cx="206375" cy="198437"/>
            </a:xfrm>
            <a:custGeom>
              <a:avLst/>
              <a:gdLst>
                <a:gd name="T0" fmla="*/ 63 w 123"/>
                <a:gd name="T1" fmla="*/ 135 h 135"/>
                <a:gd name="T2" fmla="*/ 111 w 123"/>
                <a:gd name="T3" fmla="*/ 56 h 135"/>
                <a:gd name="T4" fmla="*/ 44 w 123"/>
                <a:gd name="T5" fmla="*/ 4 h 135"/>
                <a:gd name="T6" fmla="*/ 0 w 123"/>
                <a:gd name="T7" fmla="*/ 79 h 135"/>
                <a:gd name="T8" fmla="*/ 63 w 12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35">
                  <a:moveTo>
                    <a:pt x="63" y="135"/>
                  </a:moveTo>
                  <a:cubicBezTo>
                    <a:pt x="96" y="135"/>
                    <a:pt x="123" y="80"/>
                    <a:pt x="111" y="56"/>
                  </a:cubicBezTo>
                  <a:cubicBezTo>
                    <a:pt x="105" y="33"/>
                    <a:pt x="58" y="0"/>
                    <a:pt x="44" y="4"/>
                  </a:cubicBezTo>
                  <a:cubicBezTo>
                    <a:pt x="34" y="0"/>
                    <a:pt x="1" y="35"/>
                    <a:pt x="0" y="79"/>
                  </a:cubicBezTo>
                  <a:cubicBezTo>
                    <a:pt x="1" y="100"/>
                    <a:pt x="12" y="135"/>
                    <a:pt x="63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2150" y="3408363"/>
              <a:ext cx="47625" cy="44450"/>
            </a:xfrm>
            <a:custGeom>
              <a:avLst/>
              <a:gdLst>
                <a:gd name="T0" fmla="*/ 4 w 29"/>
                <a:gd name="T1" fmla="*/ 24 h 31"/>
                <a:gd name="T2" fmla="*/ 22 w 29"/>
                <a:gd name="T3" fmla="*/ 25 h 31"/>
                <a:gd name="T4" fmla="*/ 24 w 29"/>
                <a:gd name="T5" fmla="*/ 7 h 31"/>
                <a:gd name="T6" fmla="*/ 6 w 29"/>
                <a:gd name="T7" fmla="*/ 4 h 31"/>
                <a:gd name="T8" fmla="*/ 4 w 29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4" y="24"/>
                  </a:moveTo>
                  <a:cubicBezTo>
                    <a:pt x="8" y="30"/>
                    <a:pt x="16" y="31"/>
                    <a:pt x="22" y="25"/>
                  </a:cubicBezTo>
                  <a:cubicBezTo>
                    <a:pt x="28" y="22"/>
                    <a:pt x="29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036888"/>
              <a:ext cx="47625" cy="42862"/>
            </a:xfrm>
            <a:custGeom>
              <a:avLst/>
              <a:gdLst>
                <a:gd name="T0" fmla="*/ 4 w 28"/>
                <a:gd name="T1" fmla="*/ 23 h 30"/>
                <a:gd name="T2" fmla="*/ 22 w 28"/>
                <a:gd name="T3" fmla="*/ 25 h 30"/>
                <a:gd name="T4" fmla="*/ 24 w 28"/>
                <a:gd name="T5" fmla="*/ 7 h 30"/>
                <a:gd name="T6" fmla="*/ 6 w 28"/>
                <a:gd name="T7" fmla="*/ 4 h 30"/>
                <a:gd name="T8" fmla="*/ 4 w 28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4" y="23"/>
                  </a:moveTo>
                  <a:cubicBezTo>
                    <a:pt x="8" y="29"/>
                    <a:pt x="16" y="30"/>
                    <a:pt x="22" y="25"/>
                  </a:cubicBezTo>
                  <a:cubicBezTo>
                    <a:pt x="28" y="21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2" y="8"/>
                    <a:pt x="0" y="17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1000" y="3805238"/>
              <a:ext cx="66675" cy="61912"/>
            </a:xfrm>
            <a:custGeom>
              <a:avLst/>
              <a:gdLst>
                <a:gd name="T0" fmla="*/ 6 w 39"/>
                <a:gd name="T1" fmla="*/ 32 h 42"/>
                <a:gd name="T2" fmla="*/ 30 w 39"/>
                <a:gd name="T3" fmla="*/ 35 h 42"/>
                <a:gd name="T4" fmla="*/ 33 w 39"/>
                <a:gd name="T5" fmla="*/ 10 h 42"/>
                <a:gd name="T6" fmla="*/ 9 w 39"/>
                <a:gd name="T7" fmla="*/ 6 h 42"/>
                <a:gd name="T8" fmla="*/ 6 w 39"/>
                <a:gd name="T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2">
                  <a:moveTo>
                    <a:pt x="6" y="32"/>
                  </a:moveTo>
                  <a:cubicBezTo>
                    <a:pt x="11" y="41"/>
                    <a:pt x="23" y="42"/>
                    <a:pt x="30" y="35"/>
                  </a:cubicBezTo>
                  <a:cubicBezTo>
                    <a:pt x="38" y="30"/>
                    <a:pt x="39" y="17"/>
                    <a:pt x="33" y="10"/>
                  </a:cubicBezTo>
                  <a:cubicBezTo>
                    <a:pt x="28" y="2"/>
                    <a:pt x="16" y="0"/>
                    <a:pt x="9" y="6"/>
                  </a:cubicBezTo>
                  <a:cubicBezTo>
                    <a:pt x="2" y="12"/>
                    <a:pt x="0" y="24"/>
                    <a:pt x="6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1325" y="3705225"/>
              <a:ext cx="23813" cy="22225"/>
            </a:xfrm>
            <a:custGeom>
              <a:avLst/>
              <a:gdLst>
                <a:gd name="T0" fmla="*/ 3 w 14"/>
                <a:gd name="T1" fmla="*/ 12 h 15"/>
                <a:gd name="T2" fmla="*/ 11 w 14"/>
                <a:gd name="T3" fmla="*/ 12 h 15"/>
                <a:gd name="T4" fmla="*/ 12 w 14"/>
                <a:gd name="T5" fmla="*/ 4 h 15"/>
                <a:gd name="T6" fmla="*/ 3 w 14"/>
                <a:gd name="T7" fmla="*/ 2 h 15"/>
                <a:gd name="T8" fmla="*/ 3 w 14"/>
                <a:gd name="T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3" y="12"/>
                  </a:moveTo>
                  <a:cubicBezTo>
                    <a:pt x="4" y="14"/>
                    <a:pt x="8" y="15"/>
                    <a:pt x="11" y="12"/>
                  </a:cubicBezTo>
                  <a:cubicBezTo>
                    <a:pt x="14" y="11"/>
                    <a:pt x="14" y="6"/>
                    <a:pt x="12" y="4"/>
                  </a:cubicBezTo>
                  <a:cubicBezTo>
                    <a:pt x="10" y="1"/>
                    <a:pt x="6" y="0"/>
                    <a:pt x="3" y="2"/>
                  </a:cubicBezTo>
                  <a:cubicBezTo>
                    <a:pt x="1" y="4"/>
                    <a:pt x="0" y="9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4800" y="3576638"/>
              <a:ext cx="20638" cy="22225"/>
            </a:xfrm>
            <a:custGeom>
              <a:avLst/>
              <a:gdLst>
                <a:gd name="T0" fmla="*/ 2 w 13"/>
                <a:gd name="T1" fmla="*/ 11 h 15"/>
                <a:gd name="T2" fmla="*/ 10 w 13"/>
                <a:gd name="T3" fmla="*/ 12 h 15"/>
                <a:gd name="T4" fmla="*/ 11 w 13"/>
                <a:gd name="T5" fmla="*/ 3 h 15"/>
                <a:gd name="T6" fmla="*/ 3 w 13"/>
                <a:gd name="T7" fmla="*/ 2 h 15"/>
                <a:gd name="T8" fmla="*/ 2 w 13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2" y="11"/>
                  </a:moveTo>
                  <a:cubicBezTo>
                    <a:pt x="4" y="14"/>
                    <a:pt x="8" y="15"/>
                    <a:pt x="10" y="12"/>
                  </a:cubicBezTo>
                  <a:cubicBezTo>
                    <a:pt x="13" y="10"/>
                    <a:pt x="13" y="6"/>
                    <a:pt x="11" y="3"/>
                  </a:cubicBezTo>
                  <a:cubicBezTo>
                    <a:pt x="9" y="1"/>
                    <a:pt x="5" y="0"/>
                    <a:pt x="3" y="2"/>
                  </a:cubicBezTo>
                  <a:cubicBezTo>
                    <a:pt x="1" y="4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2763838"/>
              <a:ext cx="49213" cy="42862"/>
            </a:xfrm>
            <a:custGeom>
              <a:avLst/>
              <a:gdLst>
                <a:gd name="T0" fmla="*/ 5 w 29"/>
                <a:gd name="T1" fmla="*/ 23 h 30"/>
                <a:gd name="T2" fmla="*/ 23 w 29"/>
                <a:gd name="T3" fmla="*/ 25 h 30"/>
                <a:gd name="T4" fmla="*/ 24 w 29"/>
                <a:gd name="T5" fmla="*/ 7 h 30"/>
                <a:gd name="T6" fmla="*/ 7 w 29"/>
                <a:gd name="T7" fmla="*/ 4 h 30"/>
                <a:gd name="T8" fmla="*/ 5 w 29"/>
                <a:gd name="T9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5" y="23"/>
                  </a:moveTo>
                  <a:cubicBezTo>
                    <a:pt x="9" y="29"/>
                    <a:pt x="17" y="30"/>
                    <a:pt x="23" y="25"/>
                  </a:cubicBezTo>
                  <a:cubicBezTo>
                    <a:pt x="28" y="21"/>
                    <a:pt x="29" y="12"/>
                    <a:pt x="24" y="7"/>
                  </a:cubicBezTo>
                  <a:cubicBezTo>
                    <a:pt x="21" y="1"/>
                    <a:pt x="12" y="0"/>
                    <a:pt x="7" y="4"/>
                  </a:cubicBezTo>
                  <a:cubicBezTo>
                    <a:pt x="2" y="8"/>
                    <a:pt x="0" y="17"/>
                    <a:pt x="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5800" y="3594100"/>
              <a:ext cx="46038" cy="46037"/>
            </a:xfrm>
            <a:custGeom>
              <a:avLst/>
              <a:gdLst>
                <a:gd name="T0" fmla="*/ 4 w 28"/>
                <a:gd name="T1" fmla="*/ 24 h 31"/>
                <a:gd name="T2" fmla="*/ 22 w 28"/>
                <a:gd name="T3" fmla="*/ 26 h 31"/>
                <a:gd name="T4" fmla="*/ 24 w 28"/>
                <a:gd name="T5" fmla="*/ 7 h 31"/>
                <a:gd name="T6" fmla="*/ 6 w 28"/>
                <a:gd name="T7" fmla="*/ 4 h 31"/>
                <a:gd name="T8" fmla="*/ 4 w 2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1">
                  <a:moveTo>
                    <a:pt x="4" y="24"/>
                  </a:moveTo>
                  <a:cubicBezTo>
                    <a:pt x="8" y="30"/>
                    <a:pt x="16" y="31"/>
                    <a:pt x="22" y="26"/>
                  </a:cubicBezTo>
                  <a:cubicBezTo>
                    <a:pt x="27" y="22"/>
                    <a:pt x="28" y="12"/>
                    <a:pt x="24" y="7"/>
                  </a:cubicBezTo>
                  <a:cubicBezTo>
                    <a:pt x="20" y="1"/>
                    <a:pt x="12" y="0"/>
                    <a:pt x="6" y="4"/>
                  </a:cubicBezTo>
                  <a:cubicBezTo>
                    <a:pt x="1" y="9"/>
                    <a:pt x="0" y="18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92675" y="3071813"/>
              <a:ext cx="663575" cy="563562"/>
            </a:xfrm>
            <a:custGeom>
              <a:avLst/>
              <a:gdLst>
                <a:gd name="T0" fmla="*/ 63 w 395"/>
                <a:gd name="T1" fmla="*/ 294 h 384"/>
                <a:gd name="T2" fmla="*/ 305 w 395"/>
                <a:gd name="T3" fmla="*/ 319 h 384"/>
                <a:gd name="T4" fmla="*/ 330 w 395"/>
                <a:gd name="T5" fmla="*/ 90 h 384"/>
                <a:gd name="T6" fmla="*/ 88 w 395"/>
                <a:gd name="T7" fmla="*/ 52 h 384"/>
                <a:gd name="T8" fmla="*/ 63 w 395"/>
                <a:gd name="T9" fmla="*/ 29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" h="384">
                  <a:moveTo>
                    <a:pt x="63" y="294"/>
                  </a:moveTo>
                  <a:cubicBezTo>
                    <a:pt x="114" y="370"/>
                    <a:pt x="229" y="384"/>
                    <a:pt x="305" y="319"/>
                  </a:cubicBezTo>
                  <a:cubicBezTo>
                    <a:pt x="382" y="269"/>
                    <a:pt x="395" y="153"/>
                    <a:pt x="330" y="90"/>
                  </a:cubicBezTo>
                  <a:cubicBezTo>
                    <a:pt x="279" y="14"/>
                    <a:pt x="164" y="0"/>
                    <a:pt x="88" y="52"/>
                  </a:cubicBezTo>
                  <a:cubicBezTo>
                    <a:pt x="25" y="103"/>
                    <a:pt x="0" y="218"/>
                    <a:pt x="63" y="2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1563" y="3270250"/>
              <a:ext cx="277813" cy="309562"/>
            </a:xfrm>
            <a:custGeom>
              <a:avLst/>
              <a:gdLst>
                <a:gd name="T0" fmla="*/ 26 w 166"/>
                <a:gd name="T1" fmla="*/ 161 h 211"/>
                <a:gd name="T2" fmla="*/ 128 w 166"/>
                <a:gd name="T3" fmla="*/ 175 h 211"/>
                <a:gd name="T4" fmla="*/ 139 w 166"/>
                <a:gd name="T5" fmla="*/ 49 h 211"/>
                <a:gd name="T6" fmla="*/ 37 w 166"/>
                <a:gd name="T7" fmla="*/ 28 h 211"/>
                <a:gd name="T8" fmla="*/ 26 w 166"/>
                <a:gd name="T9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211">
                  <a:moveTo>
                    <a:pt x="26" y="161"/>
                  </a:moveTo>
                  <a:cubicBezTo>
                    <a:pt x="48" y="204"/>
                    <a:pt x="96" y="211"/>
                    <a:pt x="128" y="175"/>
                  </a:cubicBezTo>
                  <a:cubicBezTo>
                    <a:pt x="160" y="148"/>
                    <a:pt x="166" y="84"/>
                    <a:pt x="139" y="49"/>
                  </a:cubicBezTo>
                  <a:cubicBezTo>
                    <a:pt x="117" y="7"/>
                    <a:pt x="69" y="0"/>
                    <a:pt x="37" y="28"/>
                  </a:cubicBezTo>
                  <a:cubicBezTo>
                    <a:pt x="10" y="56"/>
                    <a:pt x="0" y="119"/>
                    <a:pt x="26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2575" y="3278188"/>
              <a:ext cx="382588" cy="179387"/>
            </a:xfrm>
            <a:custGeom>
              <a:avLst/>
              <a:gdLst>
                <a:gd name="T0" fmla="*/ 19 w 228"/>
                <a:gd name="T1" fmla="*/ 96 h 122"/>
                <a:gd name="T2" fmla="*/ 92 w 228"/>
                <a:gd name="T3" fmla="*/ 105 h 122"/>
                <a:gd name="T4" fmla="*/ 196 w 228"/>
                <a:gd name="T5" fmla="*/ 94 h 122"/>
                <a:gd name="T6" fmla="*/ 226 w 228"/>
                <a:gd name="T7" fmla="*/ 84 h 122"/>
                <a:gd name="T8" fmla="*/ 201 w 228"/>
                <a:gd name="T9" fmla="*/ 67 h 122"/>
                <a:gd name="T10" fmla="*/ 87 w 228"/>
                <a:gd name="T11" fmla="*/ 30 h 122"/>
                <a:gd name="T12" fmla="*/ 27 w 228"/>
                <a:gd name="T13" fmla="*/ 17 h 122"/>
                <a:gd name="T14" fmla="*/ 19 w 228"/>
                <a:gd name="T15" fmla="*/ 9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" h="122">
                  <a:moveTo>
                    <a:pt x="19" y="96"/>
                  </a:moveTo>
                  <a:cubicBezTo>
                    <a:pt x="35" y="121"/>
                    <a:pt x="43" y="122"/>
                    <a:pt x="92" y="105"/>
                  </a:cubicBezTo>
                  <a:cubicBezTo>
                    <a:pt x="100" y="99"/>
                    <a:pt x="144" y="80"/>
                    <a:pt x="196" y="94"/>
                  </a:cubicBezTo>
                  <a:cubicBezTo>
                    <a:pt x="218" y="98"/>
                    <a:pt x="225" y="94"/>
                    <a:pt x="226" y="84"/>
                  </a:cubicBezTo>
                  <a:cubicBezTo>
                    <a:pt x="227" y="79"/>
                    <a:pt x="228" y="67"/>
                    <a:pt x="201" y="67"/>
                  </a:cubicBezTo>
                  <a:cubicBezTo>
                    <a:pt x="141" y="72"/>
                    <a:pt x="94" y="36"/>
                    <a:pt x="87" y="30"/>
                  </a:cubicBezTo>
                  <a:cubicBezTo>
                    <a:pt x="72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0713" y="3230563"/>
              <a:ext cx="768350" cy="130175"/>
            </a:xfrm>
            <a:custGeom>
              <a:avLst/>
              <a:gdLst>
                <a:gd name="T0" fmla="*/ 426 w 458"/>
                <a:gd name="T1" fmla="*/ 17 h 89"/>
                <a:gd name="T2" fmla="*/ 309 w 458"/>
                <a:gd name="T3" fmla="*/ 17 h 89"/>
                <a:gd name="T4" fmla="*/ 52 w 458"/>
                <a:gd name="T5" fmla="*/ 33 h 89"/>
                <a:gd name="T6" fmla="*/ 8 w 458"/>
                <a:gd name="T7" fmla="*/ 43 h 89"/>
                <a:gd name="T8" fmla="*/ 47 w 458"/>
                <a:gd name="T9" fmla="*/ 53 h 89"/>
                <a:gd name="T10" fmla="*/ 302 w 458"/>
                <a:gd name="T11" fmla="*/ 72 h 89"/>
                <a:gd name="T12" fmla="*/ 418 w 458"/>
                <a:gd name="T13" fmla="*/ 75 h 89"/>
                <a:gd name="T14" fmla="*/ 426 w 458"/>
                <a:gd name="T15" fmla="*/ 1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8" h="89">
                  <a:moveTo>
                    <a:pt x="426" y="17"/>
                  </a:moveTo>
                  <a:cubicBezTo>
                    <a:pt x="400" y="0"/>
                    <a:pt x="345" y="0"/>
                    <a:pt x="309" y="17"/>
                  </a:cubicBezTo>
                  <a:cubicBezTo>
                    <a:pt x="296" y="22"/>
                    <a:pt x="136" y="39"/>
                    <a:pt x="52" y="33"/>
                  </a:cubicBezTo>
                  <a:cubicBezTo>
                    <a:pt x="19" y="36"/>
                    <a:pt x="8" y="40"/>
                    <a:pt x="8" y="43"/>
                  </a:cubicBezTo>
                  <a:cubicBezTo>
                    <a:pt x="7" y="47"/>
                    <a:pt x="0" y="49"/>
                    <a:pt x="47" y="53"/>
                  </a:cubicBezTo>
                  <a:cubicBezTo>
                    <a:pt x="141" y="45"/>
                    <a:pt x="291" y="67"/>
                    <a:pt x="302" y="72"/>
                  </a:cubicBezTo>
                  <a:cubicBezTo>
                    <a:pt x="328" y="89"/>
                    <a:pt x="383" y="89"/>
                    <a:pt x="418" y="75"/>
                  </a:cubicBezTo>
                  <a:cubicBezTo>
                    <a:pt x="448" y="62"/>
                    <a:pt x="458" y="34"/>
                    <a:pt x="4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2050" y="3082925"/>
              <a:ext cx="196850" cy="184150"/>
            </a:xfrm>
            <a:custGeom>
              <a:avLst/>
              <a:gdLst>
                <a:gd name="T0" fmla="*/ 19 w 118"/>
                <a:gd name="T1" fmla="*/ 96 h 125"/>
                <a:gd name="T2" fmla="*/ 92 w 118"/>
                <a:gd name="T3" fmla="*/ 104 h 125"/>
                <a:gd name="T4" fmla="*/ 99 w 118"/>
                <a:gd name="T5" fmla="*/ 29 h 125"/>
                <a:gd name="T6" fmla="*/ 26 w 118"/>
                <a:gd name="T7" fmla="*/ 17 h 125"/>
                <a:gd name="T8" fmla="*/ 19 w 118"/>
                <a:gd name="T9" fmla="*/ 9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25">
                  <a:moveTo>
                    <a:pt x="19" y="96"/>
                  </a:moveTo>
                  <a:cubicBezTo>
                    <a:pt x="34" y="121"/>
                    <a:pt x="69" y="125"/>
                    <a:pt x="92" y="104"/>
                  </a:cubicBezTo>
                  <a:cubicBezTo>
                    <a:pt x="114" y="88"/>
                    <a:pt x="118" y="50"/>
                    <a:pt x="99" y="29"/>
                  </a:cubicBezTo>
                  <a:cubicBezTo>
                    <a:pt x="84" y="4"/>
                    <a:pt x="49" y="0"/>
                    <a:pt x="26" y="17"/>
                  </a:cubicBezTo>
                  <a:cubicBezTo>
                    <a:pt x="7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2805113"/>
              <a:ext cx="200025" cy="185737"/>
            </a:xfrm>
            <a:custGeom>
              <a:avLst/>
              <a:gdLst>
                <a:gd name="T0" fmla="*/ 19 w 119"/>
                <a:gd name="T1" fmla="*/ 96 h 126"/>
                <a:gd name="T2" fmla="*/ 92 w 119"/>
                <a:gd name="T3" fmla="*/ 104 h 126"/>
                <a:gd name="T4" fmla="*/ 100 w 119"/>
                <a:gd name="T5" fmla="*/ 30 h 126"/>
                <a:gd name="T6" fmla="*/ 27 w 119"/>
                <a:gd name="T7" fmla="*/ 17 h 126"/>
                <a:gd name="T8" fmla="*/ 19 w 119"/>
                <a:gd name="T9" fmla="*/ 9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6">
                  <a:moveTo>
                    <a:pt x="19" y="96"/>
                  </a:moveTo>
                  <a:cubicBezTo>
                    <a:pt x="35" y="121"/>
                    <a:pt x="69" y="126"/>
                    <a:pt x="92" y="104"/>
                  </a:cubicBezTo>
                  <a:cubicBezTo>
                    <a:pt x="115" y="88"/>
                    <a:pt x="119" y="50"/>
                    <a:pt x="100" y="30"/>
                  </a:cubicBezTo>
                  <a:cubicBezTo>
                    <a:pt x="84" y="5"/>
                    <a:pt x="50" y="0"/>
                    <a:pt x="27" y="17"/>
                  </a:cubicBezTo>
                  <a:cubicBezTo>
                    <a:pt x="8" y="34"/>
                    <a:pt x="0" y="71"/>
                    <a:pt x="1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0138" y="2890838"/>
              <a:ext cx="66675" cy="63500"/>
            </a:xfrm>
            <a:custGeom>
              <a:avLst/>
              <a:gdLst>
                <a:gd name="T0" fmla="*/ 6 w 40"/>
                <a:gd name="T1" fmla="*/ 33 h 43"/>
                <a:gd name="T2" fmla="*/ 31 w 40"/>
                <a:gd name="T3" fmla="*/ 36 h 43"/>
                <a:gd name="T4" fmla="*/ 34 w 40"/>
                <a:gd name="T5" fmla="*/ 10 h 43"/>
                <a:gd name="T6" fmla="*/ 9 w 40"/>
                <a:gd name="T7" fmla="*/ 6 h 43"/>
                <a:gd name="T8" fmla="*/ 6 w 40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6" y="33"/>
                  </a:moveTo>
                  <a:cubicBezTo>
                    <a:pt x="12" y="41"/>
                    <a:pt x="23" y="43"/>
                    <a:pt x="31" y="36"/>
                  </a:cubicBezTo>
                  <a:cubicBezTo>
                    <a:pt x="39" y="30"/>
                    <a:pt x="40" y="17"/>
                    <a:pt x="34" y="10"/>
                  </a:cubicBezTo>
                  <a:cubicBezTo>
                    <a:pt x="29" y="1"/>
                    <a:pt x="17" y="0"/>
                    <a:pt x="9" y="6"/>
                  </a:cubicBezTo>
                  <a:cubicBezTo>
                    <a:pt x="2" y="11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67388" y="3349625"/>
              <a:ext cx="203200" cy="149225"/>
            </a:xfrm>
            <a:custGeom>
              <a:avLst/>
              <a:gdLst>
                <a:gd name="T0" fmla="*/ 0 w 121"/>
                <a:gd name="T1" fmla="*/ 43 h 102"/>
                <a:gd name="T2" fmla="*/ 27 w 121"/>
                <a:gd name="T3" fmla="*/ 81 h 102"/>
                <a:gd name="T4" fmla="*/ 94 w 121"/>
                <a:gd name="T5" fmla="*/ 92 h 102"/>
                <a:gd name="T6" fmla="*/ 105 w 121"/>
                <a:gd name="T7" fmla="*/ 20 h 102"/>
                <a:gd name="T8" fmla="*/ 36 w 121"/>
                <a:gd name="T9" fmla="*/ 9 h 102"/>
                <a:gd name="T10" fmla="*/ 0 w 121"/>
                <a:gd name="T11" fmla="*/ 4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102">
                  <a:moveTo>
                    <a:pt x="0" y="43"/>
                  </a:moveTo>
                  <a:cubicBezTo>
                    <a:pt x="0" y="56"/>
                    <a:pt x="22" y="74"/>
                    <a:pt x="27" y="81"/>
                  </a:cubicBezTo>
                  <a:cubicBezTo>
                    <a:pt x="43" y="98"/>
                    <a:pt x="73" y="102"/>
                    <a:pt x="94" y="92"/>
                  </a:cubicBezTo>
                  <a:cubicBezTo>
                    <a:pt x="114" y="78"/>
                    <a:pt x="121" y="38"/>
                    <a:pt x="105" y="20"/>
                  </a:cubicBezTo>
                  <a:cubicBezTo>
                    <a:pt x="87" y="0"/>
                    <a:pt x="56" y="4"/>
                    <a:pt x="36" y="9"/>
                  </a:cubicBezTo>
                  <a:cubicBezTo>
                    <a:pt x="20" y="15"/>
                    <a:pt x="3" y="24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87913" y="3009900"/>
              <a:ext cx="77788" cy="73025"/>
            </a:xfrm>
            <a:custGeom>
              <a:avLst/>
              <a:gdLst>
                <a:gd name="T0" fmla="*/ 8 w 47"/>
                <a:gd name="T1" fmla="*/ 38 h 50"/>
                <a:gd name="T2" fmla="*/ 36 w 47"/>
                <a:gd name="T3" fmla="*/ 42 h 50"/>
                <a:gd name="T4" fmla="*/ 39 w 47"/>
                <a:gd name="T5" fmla="*/ 12 h 50"/>
                <a:gd name="T6" fmla="*/ 10 w 47"/>
                <a:gd name="T7" fmla="*/ 7 h 50"/>
                <a:gd name="T8" fmla="*/ 8 w 47"/>
                <a:gd name="T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8" y="38"/>
                  </a:moveTo>
                  <a:cubicBezTo>
                    <a:pt x="14" y="48"/>
                    <a:pt x="27" y="50"/>
                    <a:pt x="36" y="42"/>
                  </a:cubicBezTo>
                  <a:cubicBezTo>
                    <a:pt x="46" y="35"/>
                    <a:pt x="47" y="20"/>
                    <a:pt x="39" y="12"/>
                  </a:cubicBezTo>
                  <a:cubicBezTo>
                    <a:pt x="33" y="2"/>
                    <a:pt x="20" y="0"/>
                    <a:pt x="10" y="7"/>
                  </a:cubicBezTo>
                  <a:cubicBezTo>
                    <a:pt x="3" y="14"/>
                    <a:pt x="0" y="28"/>
                    <a:pt x="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4988" y="3683000"/>
              <a:ext cx="322263" cy="365125"/>
            </a:xfrm>
            <a:custGeom>
              <a:avLst/>
              <a:gdLst>
                <a:gd name="T0" fmla="*/ 1 w 192"/>
                <a:gd name="T1" fmla="*/ 24 h 249"/>
                <a:gd name="T2" fmla="*/ 26 w 192"/>
                <a:gd name="T3" fmla="*/ 70 h 249"/>
                <a:gd name="T4" fmla="*/ 168 w 192"/>
                <a:gd name="T5" fmla="*/ 149 h 249"/>
                <a:gd name="T6" fmla="*/ 123 w 192"/>
                <a:gd name="T7" fmla="*/ 19 h 249"/>
                <a:gd name="T8" fmla="*/ 38 w 192"/>
                <a:gd name="T9" fmla="*/ 15 h 249"/>
                <a:gd name="T10" fmla="*/ 7 w 192"/>
                <a:gd name="T11" fmla="*/ 7 h 249"/>
                <a:gd name="T12" fmla="*/ 1 w 192"/>
                <a:gd name="T13" fmla="*/ 2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49">
                  <a:moveTo>
                    <a:pt x="1" y="24"/>
                  </a:moveTo>
                  <a:cubicBezTo>
                    <a:pt x="1" y="28"/>
                    <a:pt x="23" y="67"/>
                    <a:pt x="26" y="70"/>
                  </a:cubicBezTo>
                  <a:cubicBezTo>
                    <a:pt x="32" y="80"/>
                    <a:pt x="86" y="249"/>
                    <a:pt x="168" y="149"/>
                  </a:cubicBezTo>
                  <a:cubicBezTo>
                    <a:pt x="192" y="104"/>
                    <a:pt x="185" y="50"/>
                    <a:pt x="123" y="19"/>
                  </a:cubicBezTo>
                  <a:cubicBezTo>
                    <a:pt x="82" y="0"/>
                    <a:pt x="61" y="19"/>
                    <a:pt x="38" y="15"/>
                  </a:cubicBezTo>
                  <a:cubicBezTo>
                    <a:pt x="22" y="10"/>
                    <a:pt x="9" y="5"/>
                    <a:pt x="7" y="7"/>
                  </a:cubicBezTo>
                  <a:cubicBezTo>
                    <a:pt x="2" y="12"/>
                    <a:pt x="0" y="16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22925" y="3119438"/>
              <a:ext cx="96838" cy="82550"/>
            </a:xfrm>
            <a:custGeom>
              <a:avLst/>
              <a:gdLst>
                <a:gd name="T0" fmla="*/ 6 w 58"/>
                <a:gd name="T1" fmla="*/ 44 h 56"/>
                <a:gd name="T2" fmla="*/ 43 w 58"/>
                <a:gd name="T3" fmla="*/ 47 h 56"/>
                <a:gd name="T4" fmla="*/ 52 w 58"/>
                <a:gd name="T5" fmla="*/ 16 h 56"/>
                <a:gd name="T6" fmla="*/ 22 w 58"/>
                <a:gd name="T7" fmla="*/ 5 h 56"/>
                <a:gd name="T8" fmla="*/ 6 w 58"/>
                <a:gd name="T9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6">
                  <a:moveTo>
                    <a:pt x="6" y="44"/>
                  </a:moveTo>
                  <a:cubicBezTo>
                    <a:pt x="10" y="56"/>
                    <a:pt x="31" y="54"/>
                    <a:pt x="43" y="47"/>
                  </a:cubicBezTo>
                  <a:cubicBezTo>
                    <a:pt x="53" y="42"/>
                    <a:pt x="58" y="26"/>
                    <a:pt x="52" y="16"/>
                  </a:cubicBezTo>
                  <a:cubicBezTo>
                    <a:pt x="47" y="5"/>
                    <a:pt x="33" y="0"/>
                    <a:pt x="22" y="5"/>
                  </a:cubicBezTo>
                  <a:cubicBezTo>
                    <a:pt x="13" y="11"/>
                    <a:pt x="0" y="32"/>
                    <a:pt x="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2488" y="3333750"/>
              <a:ext cx="520700" cy="322262"/>
            </a:xfrm>
            <a:custGeom>
              <a:avLst/>
              <a:gdLst>
                <a:gd name="T0" fmla="*/ 34 w 310"/>
                <a:gd name="T1" fmla="*/ 212 h 219"/>
                <a:gd name="T2" fmla="*/ 186 w 310"/>
                <a:gd name="T3" fmla="*/ 135 h 219"/>
                <a:gd name="T4" fmla="*/ 250 w 310"/>
                <a:gd name="T5" fmla="*/ 136 h 219"/>
                <a:gd name="T6" fmla="*/ 298 w 310"/>
                <a:gd name="T7" fmla="*/ 59 h 219"/>
                <a:gd name="T8" fmla="*/ 218 w 310"/>
                <a:gd name="T9" fmla="*/ 11 h 219"/>
                <a:gd name="T10" fmla="*/ 171 w 310"/>
                <a:gd name="T11" fmla="*/ 46 h 219"/>
                <a:gd name="T12" fmla="*/ 16 w 310"/>
                <a:gd name="T13" fmla="*/ 172 h 219"/>
                <a:gd name="T14" fmla="*/ 7 w 310"/>
                <a:gd name="T15" fmla="*/ 199 h 219"/>
                <a:gd name="T16" fmla="*/ 34 w 310"/>
                <a:gd name="T17" fmla="*/ 21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19">
                  <a:moveTo>
                    <a:pt x="34" y="212"/>
                  </a:moveTo>
                  <a:cubicBezTo>
                    <a:pt x="81" y="165"/>
                    <a:pt x="175" y="128"/>
                    <a:pt x="186" y="135"/>
                  </a:cubicBezTo>
                  <a:cubicBezTo>
                    <a:pt x="202" y="145"/>
                    <a:pt x="231" y="140"/>
                    <a:pt x="250" y="136"/>
                  </a:cubicBezTo>
                  <a:cubicBezTo>
                    <a:pt x="286" y="132"/>
                    <a:pt x="310" y="96"/>
                    <a:pt x="298" y="59"/>
                  </a:cubicBezTo>
                  <a:cubicBezTo>
                    <a:pt x="292" y="25"/>
                    <a:pt x="252" y="0"/>
                    <a:pt x="218" y="11"/>
                  </a:cubicBezTo>
                  <a:cubicBezTo>
                    <a:pt x="197" y="13"/>
                    <a:pt x="180" y="28"/>
                    <a:pt x="171" y="46"/>
                  </a:cubicBezTo>
                  <a:cubicBezTo>
                    <a:pt x="167" y="55"/>
                    <a:pt x="91" y="155"/>
                    <a:pt x="16" y="172"/>
                  </a:cubicBezTo>
                  <a:cubicBezTo>
                    <a:pt x="0" y="186"/>
                    <a:pt x="7" y="196"/>
                    <a:pt x="7" y="199"/>
                  </a:cubicBezTo>
                  <a:cubicBezTo>
                    <a:pt x="9" y="203"/>
                    <a:pt x="16" y="219"/>
                    <a:pt x="34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62525" y="2901950"/>
              <a:ext cx="395288" cy="303212"/>
            </a:xfrm>
            <a:custGeom>
              <a:avLst/>
              <a:gdLst>
                <a:gd name="T0" fmla="*/ 90 w 235"/>
                <a:gd name="T1" fmla="*/ 11 h 206"/>
                <a:gd name="T2" fmla="*/ 94 w 235"/>
                <a:gd name="T3" fmla="*/ 117 h 206"/>
                <a:gd name="T4" fmla="*/ 6 w 235"/>
                <a:gd name="T5" fmla="*/ 167 h 206"/>
                <a:gd name="T6" fmla="*/ 110 w 235"/>
                <a:gd name="T7" fmla="*/ 198 h 206"/>
                <a:gd name="T8" fmla="*/ 153 w 235"/>
                <a:gd name="T9" fmla="*/ 173 h 206"/>
                <a:gd name="T10" fmla="*/ 227 w 235"/>
                <a:gd name="T11" fmla="*/ 134 h 206"/>
                <a:gd name="T12" fmla="*/ 115 w 235"/>
                <a:gd name="T13" fmla="*/ 14 h 206"/>
                <a:gd name="T14" fmla="*/ 103 w 235"/>
                <a:gd name="T15" fmla="*/ 2 h 206"/>
                <a:gd name="T16" fmla="*/ 90 w 235"/>
                <a:gd name="T17" fmla="*/ 1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06">
                  <a:moveTo>
                    <a:pt x="90" y="11"/>
                  </a:moveTo>
                  <a:cubicBezTo>
                    <a:pt x="104" y="50"/>
                    <a:pt x="101" y="114"/>
                    <a:pt x="94" y="117"/>
                  </a:cubicBezTo>
                  <a:cubicBezTo>
                    <a:pt x="63" y="147"/>
                    <a:pt x="9" y="156"/>
                    <a:pt x="6" y="167"/>
                  </a:cubicBezTo>
                  <a:cubicBezTo>
                    <a:pt x="0" y="187"/>
                    <a:pt x="88" y="192"/>
                    <a:pt x="110" y="198"/>
                  </a:cubicBezTo>
                  <a:cubicBezTo>
                    <a:pt x="129" y="206"/>
                    <a:pt x="151" y="194"/>
                    <a:pt x="153" y="173"/>
                  </a:cubicBezTo>
                  <a:cubicBezTo>
                    <a:pt x="156" y="161"/>
                    <a:pt x="235" y="145"/>
                    <a:pt x="227" y="134"/>
                  </a:cubicBezTo>
                  <a:cubicBezTo>
                    <a:pt x="148" y="94"/>
                    <a:pt x="107" y="58"/>
                    <a:pt x="115" y="14"/>
                  </a:cubicBezTo>
                  <a:cubicBezTo>
                    <a:pt x="111" y="2"/>
                    <a:pt x="105" y="2"/>
                    <a:pt x="103" y="2"/>
                  </a:cubicBezTo>
                  <a:cubicBezTo>
                    <a:pt x="101" y="1"/>
                    <a:pt x="90" y="0"/>
                    <a:pt x="9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06975" y="3468688"/>
              <a:ext cx="319088" cy="466725"/>
            </a:xfrm>
            <a:custGeom>
              <a:avLst/>
              <a:gdLst>
                <a:gd name="T0" fmla="*/ 177 w 190"/>
                <a:gd name="T1" fmla="*/ 299 h 317"/>
                <a:gd name="T2" fmla="*/ 163 w 190"/>
                <a:gd name="T3" fmla="*/ 139 h 317"/>
                <a:gd name="T4" fmla="*/ 182 w 190"/>
                <a:gd name="T5" fmla="*/ 91 h 317"/>
                <a:gd name="T6" fmla="*/ 135 w 190"/>
                <a:gd name="T7" fmla="*/ 14 h 317"/>
                <a:gd name="T8" fmla="*/ 74 w 190"/>
                <a:gd name="T9" fmla="*/ 48 h 317"/>
                <a:gd name="T10" fmla="*/ 12 w 190"/>
                <a:gd name="T11" fmla="*/ 122 h 317"/>
                <a:gd name="T12" fmla="*/ 143 w 190"/>
                <a:gd name="T13" fmla="*/ 295 h 317"/>
                <a:gd name="T14" fmla="*/ 159 w 190"/>
                <a:gd name="T15" fmla="*/ 316 h 317"/>
                <a:gd name="T16" fmla="*/ 177 w 190"/>
                <a:gd name="T17" fmla="*/ 29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317">
                  <a:moveTo>
                    <a:pt x="177" y="299"/>
                  </a:moveTo>
                  <a:cubicBezTo>
                    <a:pt x="153" y="240"/>
                    <a:pt x="154" y="143"/>
                    <a:pt x="163" y="139"/>
                  </a:cubicBezTo>
                  <a:cubicBezTo>
                    <a:pt x="175" y="132"/>
                    <a:pt x="180" y="107"/>
                    <a:pt x="182" y="91"/>
                  </a:cubicBezTo>
                  <a:cubicBezTo>
                    <a:pt x="190" y="62"/>
                    <a:pt x="168" y="25"/>
                    <a:pt x="135" y="14"/>
                  </a:cubicBezTo>
                  <a:cubicBezTo>
                    <a:pt x="106" y="0"/>
                    <a:pt x="75" y="17"/>
                    <a:pt x="74" y="48"/>
                  </a:cubicBezTo>
                  <a:cubicBezTo>
                    <a:pt x="69" y="66"/>
                    <a:pt x="0" y="106"/>
                    <a:pt x="12" y="122"/>
                  </a:cubicBezTo>
                  <a:cubicBezTo>
                    <a:pt x="18" y="130"/>
                    <a:pt x="130" y="233"/>
                    <a:pt x="143" y="295"/>
                  </a:cubicBezTo>
                  <a:cubicBezTo>
                    <a:pt x="150" y="314"/>
                    <a:pt x="156" y="315"/>
                    <a:pt x="159" y="316"/>
                  </a:cubicBezTo>
                  <a:cubicBezTo>
                    <a:pt x="162" y="317"/>
                    <a:pt x="177" y="317"/>
                    <a:pt x="177" y="2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49863" y="3937000"/>
              <a:ext cx="112713" cy="103187"/>
            </a:xfrm>
            <a:custGeom>
              <a:avLst/>
              <a:gdLst>
                <a:gd name="T0" fmla="*/ 10 w 67"/>
                <a:gd name="T1" fmla="*/ 55 h 71"/>
                <a:gd name="T2" fmla="*/ 52 w 67"/>
                <a:gd name="T3" fmla="*/ 59 h 71"/>
                <a:gd name="T4" fmla="*/ 56 w 67"/>
                <a:gd name="T5" fmla="*/ 17 h 71"/>
                <a:gd name="T6" fmla="*/ 15 w 67"/>
                <a:gd name="T7" fmla="*/ 10 h 71"/>
                <a:gd name="T8" fmla="*/ 10 w 67"/>
                <a:gd name="T9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71">
                  <a:moveTo>
                    <a:pt x="10" y="55"/>
                  </a:moveTo>
                  <a:cubicBezTo>
                    <a:pt x="19" y="69"/>
                    <a:pt x="39" y="71"/>
                    <a:pt x="52" y="59"/>
                  </a:cubicBezTo>
                  <a:cubicBezTo>
                    <a:pt x="65" y="50"/>
                    <a:pt x="67" y="29"/>
                    <a:pt x="56" y="17"/>
                  </a:cubicBezTo>
                  <a:cubicBezTo>
                    <a:pt x="47" y="3"/>
                    <a:pt x="28" y="0"/>
                    <a:pt x="15" y="10"/>
                  </a:cubicBezTo>
                  <a:cubicBezTo>
                    <a:pt x="4" y="19"/>
                    <a:pt x="0" y="41"/>
                    <a:pt x="1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4038" y="3248025"/>
              <a:ext cx="212725" cy="87312"/>
            </a:xfrm>
            <a:custGeom>
              <a:avLst/>
              <a:gdLst>
                <a:gd name="T0" fmla="*/ 31 w 127"/>
                <a:gd name="T1" fmla="*/ 52 h 60"/>
                <a:gd name="T2" fmla="*/ 119 w 127"/>
                <a:gd name="T3" fmla="*/ 32 h 60"/>
                <a:gd name="T4" fmla="*/ 58 w 127"/>
                <a:gd name="T5" fmla="*/ 7 h 60"/>
                <a:gd name="T6" fmla="*/ 6 w 127"/>
                <a:gd name="T7" fmla="*/ 20 h 60"/>
                <a:gd name="T8" fmla="*/ 31 w 127"/>
                <a:gd name="T9" fmla="*/ 5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0">
                  <a:moveTo>
                    <a:pt x="31" y="52"/>
                  </a:moveTo>
                  <a:cubicBezTo>
                    <a:pt x="47" y="60"/>
                    <a:pt x="111" y="46"/>
                    <a:pt x="119" y="32"/>
                  </a:cubicBezTo>
                  <a:cubicBezTo>
                    <a:pt x="127" y="20"/>
                    <a:pt x="75" y="12"/>
                    <a:pt x="58" y="7"/>
                  </a:cubicBezTo>
                  <a:cubicBezTo>
                    <a:pt x="43" y="0"/>
                    <a:pt x="14" y="8"/>
                    <a:pt x="6" y="20"/>
                  </a:cubicBezTo>
                  <a:cubicBezTo>
                    <a:pt x="0" y="31"/>
                    <a:pt x="14" y="46"/>
                    <a:pt x="31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29250" y="3167063"/>
              <a:ext cx="204788" cy="142875"/>
            </a:xfrm>
            <a:custGeom>
              <a:avLst/>
              <a:gdLst>
                <a:gd name="T0" fmla="*/ 120 w 122"/>
                <a:gd name="T1" fmla="*/ 0 h 97"/>
                <a:gd name="T2" fmla="*/ 89 w 122"/>
                <a:gd name="T3" fmla="*/ 19 h 97"/>
                <a:gd name="T4" fmla="*/ 52 w 122"/>
                <a:gd name="T5" fmla="*/ 35 h 97"/>
                <a:gd name="T6" fmla="*/ 0 w 122"/>
                <a:gd name="T7" fmla="*/ 42 h 97"/>
                <a:gd name="T8" fmla="*/ 12 w 122"/>
                <a:gd name="T9" fmla="*/ 73 h 97"/>
                <a:gd name="T10" fmla="*/ 21 w 122"/>
                <a:gd name="T11" fmla="*/ 81 h 97"/>
                <a:gd name="T12" fmla="*/ 28 w 122"/>
                <a:gd name="T13" fmla="*/ 95 h 97"/>
                <a:gd name="T14" fmla="*/ 43 w 122"/>
                <a:gd name="T15" fmla="*/ 81 h 97"/>
                <a:gd name="T16" fmla="*/ 88 w 122"/>
                <a:gd name="T17" fmla="*/ 32 h 97"/>
                <a:gd name="T18" fmla="*/ 109 w 122"/>
                <a:gd name="T19" fmla="*/ 11 h 97"/>
                <a:gd name="T20" fmla="*/ 122 w 122"/>
                <a:gd name="T21" fmla="*/ 0 h 97"/>
                <a:gd name="T22" fmla="*/ 120 w 122"/>
                <a:gd name="T2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97">
                  <a:moveTo>
                    <a:pt x="120" y="0"/>
                  </a:moveTo>
                  <a:cubicBezTo>
                    <a:pt x="110" y="7"/>
                    <a:pt x="99" y="13"/>
                    <a:pt x="89" y="19"/>
                  </a:cubicBezTo>
                  <a:cubicBezTo>
                    <a:pt x="72" y="30"/>
                    <a:pt x="72" y="33"/>
                    <a:pt x="52" y="35"/>
                  </a:cubicBezTo>
                  <a:cubicBezTo>
                    <a:pt x="34" y="37"/>
                    <a:pt x="18" y="46"/>
                    <a:pt x="0" y="42"/>
                  </a:cubicBezTo>
                  <a:cubicBezTo>
                    <a:pt x="3" y="52"/>
                    <a:pt x="6" y="65"/>
                    <a:pt x="12" y="73"/>
                  </a:cubicBezTo>
                  <a:cubicBezTo>
                    <a:pt x="15" y="77"/>
                    <a:pt x="18" y="76"/>
                    <a:pt x="21" y="81"/>
                  </a:cubicBezTo>
                  <a:cubicBezTo>
                    <a:pt x="23" y="85"/>
                    <a:pt x="23" y="94"/>
                    <a:pt x="28" y="95"/>
                  </a:cubicBezTo>
                  <a:cubicBezTo>
                    <a:pt x="33" y="97"/>
                    <a:pt x="41" y="83"/>
                    <a:pt x="43" y="81"/>
                  </a:cubicBezTo>
                  <a:cubicBezTo>
                    <a:pt x="59" y="61"/>
                    <a:pt x="70" y="50"/>
                    <a:pt x="88" y="32"/>
                  </a:cubicBezTo>
                  <a:cubicBezTo>
                    <a:pt x="95" y="25"/>
                    <a:pt x="101" y="17"/>
                    <a:pt x="109" y="11"/>
                  </a:cubicBezTo>
                  <a:cubicBezTo>
                    <a:pt x="114" y="8"/>
                    <a:pt x="121" y="6"/>
                    <a:pt x="122" y="0"/>
                  </a:cubicBez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41938" y="3403600"/>
              <a:ext cx="339725" cy="382587"/>
            </a:xfrm>
            <a:custGeom>
              <a:avLst/>
              <a:gdLst>
                <a:gd name="T0" fmla="*/ 177 w 202"/>
                <a:gd name="T1" fmla="*/ 199 h 261"/>
                <a:gd name="T2" fmla="*/ 102 w 202"/>
                <a:gd name="T3" fmla="*/ 134 h 261"/>
                <a:gd name="T4" fmla="*/ 93 w 202"/>
                <a:gd name="T5" fmla="*/ 15 h 261"/>
                <a:gd name="T6" fmla="*/ 41 w 202"/>
                <a:gd name="T7" fmla="*/ 47 h 261"/>
                <a:gd name="T8" fmla="*/ 16 w 202"/>
                <a:gd name="T9" fmla="*/ 70 h 261"/>
                <a:gd name="T10" fmla="*/ 12 w 202"/>
                <a:gd name="T11" fmla="*/ 81 h 261"/>
                <a:gd name="T12" fmla="*/ 1 w 202"/>
                <a:gd name="T13" fmla="*/ 93 h 261"/>
                <a:gd name="T14" fmla="*/ 20 w 202"/>
                <a:gd name="T15" fmla="*/ 101 h 261"/>
                <a:gd name="T16" fmla="*/ 79 w 202"/>
                <a:gd name="T17" fmla="*/ 137 h 261"/>
                <a:gd name="T18" fmla="*/ 111 w 202"/>
                <a:gd name="T19" fmla="*/ 168 h 261"/>
                <a:gd name="T20" fmla="*/ 202 w 202"/>
                <a:gd name="T21" fmla="*/ 260 h 261"/>
                <a:gd name="T22" fmla="*/ 177 w 202"/>
                <a:gd name="T23" fmla="*/ 19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2" h="261">
                  <a:moveTo>
                    <a:pt x="177" y="199"/>
                  </a:moveTo>
                  <a:cubicBezTo>
                    <a:pt x="167" y="192"/>
                    <a:pt x="140" y="180"/>
                    <a:pt x="102" y="134"/>
                  </a:cubicBezTo>
                  <a:cubicBezTo>
                    <a:pt x="58" y="81"/>
                    <a:pt x="99" y="22"/>
                    <a:pt x="93" y="15"/>
                  </a:cubicBezTo>
                  <a:cubicBezTo>
                    <a:pt x="82" y="0"/>
                    <a:pt x="43" y="66"/>
                    <a:pt x="41" y="47"/>
                  </a:cubicBezTo>
                  <a:cubicBezTo>
                    <a:pt x="33" y="54"/>
                    <a:pt x="21" y="61"/>
                    <a:pt x="16" y="70"/>
                  </a:cubicBezTo>
                  <a:cubicBezTo>
                    <a:pt x="14" y="74"/>
                    <a:pt x="15" y="77"/>
                    <a:pt x="12" y="81"/>
                  </a:cubicBezTo>
                  <a:cubicBezTo>
                    <a:pt x="9" y="84"/>
                    <a:pt x="0" y="88"/>
                    <a:pt x="1" y="93"/>
                  </a:cubicBezTo>
                  <a:cubicBezTo>
                    <a:pt x="1" y="97"/>
                    <a:pt x="16" y="100"/>
                    <a:pt x="20" y="101"/>
                  </a:cubicBezTo>
                  <a:cubicBezTo>
                    <a:pt x="44" y="110"/>
                    <a:pt x="57" y="126"/>
                    <a:pt x="79" y="137"/>
                  </a:cubicBezTo>
                  <a:cubicBezTo>
                    <a:pt x="98" y="148"/>
                    <a:pt x="103" y="162"/>
                    <a:pt x="111" y="168"/>
                  </a:cubicBezTo>
                  <a:cubicBezTo>
                    <a:pt x="116" y="171"/>
                    <a:pt x="197" y="261"/>
                    <a:pt x="202" y="260"/>
                  </a:cubicBezTo>
                  <a:lnTo>
                    <a:pt x="177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2954338"/>
              <a:ext cx="82550" cy="66675"/>
            </a:xfrm>
            <a:custGeom>
              <a:avLst/>
              <a:gdLst>
                <a:gd name="T0" fmla="*/ 49 w 49"/>
                <a:gd name="T1" fmla="*/ 35 h 46"/>
                <a:gd name="T2" fmla="*/ 32 w 49"/>
                <a:gd name="T3" fmla="*/ 10 h 46"/>
                <a:gd name="T4" fmla="*/ 11 w 49"/>
                <a:gd name="T5" fmla="*/ 4 h 46"/>
                <a:gd name="T6" fmla="*/ 5 w 49"/>
                <a:gd name="T7" fmla="*/ 22 h 46"/>
                <a:gd name="T8" fmla="*/ 29 w 49"/>
                <a:gd name="T9" fmla="*/ 36 h 46"/>
                <a:gd name="T10" fmla="*/ 43 w 49"/>
                <a:gd name="T11" fmla="*/ 45 h 46"/>
                <a:gd name="T12" fmla="*/ 49 w 49"/>
                <a:gd name="T1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6">
                  <a:moveTo>
                    <a:pt x="49" y="35"/>
                  </a:moveTo>
                  <a:cubicBezTo>
                    <a:pt x="49" y="33"/>
                    <a:pt x="33" y="13"/>
                    <a:pt x="32" y="10"/>
                  </a:cubicBezTo>
                  <a:cubicBezTo>
                    <a:pt x="29" y="3"/>
                    <a:pt x="19" y="0"/>
                    <a:pt x="11" y="4"/>
                  </a:cubicBezTo>
                  <a:cubicBezTo>
                    <a:pt x="3" y="7"/>
                    <a:pt x="0" y="16"/>
                    <a:pt x="5" y="22"/>
                  </a:cubicBezTo>
                  <a:cubicBezTo>
                    <a:pt x="8" y="28"/>
                    <a:pt x="13" y="30"/>
                    <a:pt x="29" y="36"/>
                  </a:cubicBezTo>
                  <a:cubicBezTo>
                    <a:pt x="39" y="38"/>
                    <a:pt x="41" y="46"/>
                    <a:pt x="43" y="45"/>
                  </a:cubicBezTo>
                  <a:cubicBezTo>
                    <a:pt x="47" y="43"/>
                    <a:pt x="49" y="40"/>
                    <a:pt x="4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62513" y="3000375"/>
              <a:ext cx="212725" cy="185737"/>
            </a:xfrm>
            <a:custGeom>
              <a:avLst/>
              <a:gdLst>
                <a:gd name="T0" fmla="*/ 0 w 127"/>
                <a:gd name="T1" fmla="*/ 11 h 126"/>
                <a:gd name="T2" fmla="*/ 48 w 127"/>
                <a:gd name="T3" fmla="*/ 62 h 126"/>
                <a:gd name="T4" fmla="*/ 75 w 127"/>
                <a:gd name="T5" fmla="*/ 114 h 126"/>
                <a:gd name="T6" fmla="*/ 92 w 127"/>
                <a:gd name="T7" fmla="*/ 126 h 126"/>
                <a:gd name="T8" fmla="*/ 112 w 127"/>
                <a:gd name="T9" fmla="*/ 116 h 126"/>
                <a:gd name="T10" fmla="*/ 117 w 127"/>
                <a:gd name="T11" fmla="*/ 109 h 126"/>
                <a:gd name="T12" fmla="*/ 127 w 127"/>
                <a:gd name="T13" fmla="*/ 104 h 126"/>
                <a:gd name="T14" fmla="*/ 114 w 127"/>
                <a:gd name="T15" fmla="*/ 95 h 126"/>
                <a:gd name="T16" fmla="*/ 69 w 127"/>
                <a:gd name="T17" fmla="*/ 64 h 126"/>
                <a:gd name="T18" fmla="*/ 45 w 127"/>
                <a:gd name="T19" fmla="*/ 39 h 126"/>
                <a:gd name="T20" fmla="*/ 9 w 127"/>
                <a:gd name="T21" fmla="*/ 0 h 126"/>
                <a:gd name="T22" fmla="*/ 0 w 127"/>
                <a:gd name="T23" fmla="*/ 1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26">
                  <a:moveTo>
                    <a:pt x="0" y="11"/>
                  </a:moveTo>
                  <a:cubicBezTo>
                    <a:pt x="7" y="17"/>
                    <a:pt x="22" y="29"/>
                    <a:pt x="48" y="62"/>
                  </a:cubicBezTo>
                  <a:cubicBezTo>
                    <a:pt x="57" y="73"/>
                    <a:pt x="71" y="101"/>
                    <a:pt x="75" y="114"/>
                  </a:cubicBezTo>
                  <a:cubicBezTo>
                    <a:pt x="79" y="125"/>
                    <a:pt x="92" y="114"/>
                    <a:pt x="92" y="126"/>
                  </a:cubicBezTo>
                  <a:cubicBezTo>
                    <a:pt x="98" y="123"/>
                    <a:pt x="108" y="120"/>
                    <a:pt x="112" y="116"/>
                  </a:cubicBezTo>
                  <a:cubicBezTo>
                    <a:pt x="115" y="113"/>
                    <a:pt x="114" y="111"/>
                    <a:pt x="117" y="109"/>
                  </a:cubicBezTo>
                  <a:cubicBezTo>
                    <a:pt x="119" y="107"/>
                    <a:pt x="127" y="107"/>
                    <a:pt x="127" y="104"/>
                  </a:cubicBezTo>
                  <a:cubicBezTo>
                    <a:pt x="127" y="101"/>
                    <a:pt x="116" y="97"/>
                    <a:pt x="114" y="95"/>
                  </a:cubicBezTo>
                  <a:cubicBezTo>
                    <a:pt x="97" y="87"/>
                    <a:pt x="84" y="74"/>
                    <a:pt x="69" y="64"/>
                  </a:cubicBezTo>
                  <a:cubicBezTo>
                    <a:pt x="56" y="55"/>
                    <a:pt x="51" y="44"/>
                    <a:pt x="45" y="39"/>
                  </a:cubicBezTo>
                  <a:cubicBezTo>
                    <a:pt x="42" y="37"/>
                    <a:pt x="14" y="0"/>
                    <a:pt x="9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46725" y="3149600"/>
              <a:ext cx="127000" cy="77787"/>
            </a:xfrm>
            <a:custGeom>
              <a:avLst/>
              <a:gdLst>
                <a:gd name="T0" fmla="*/ 1 w 75"/>
                <a:gd name="T1" fmla="*/ 53 h 53"/>
                <a:gd name="T2" fmla="*/ 19 w 75"/>
                <a:gd name="T3" fmla="*/ 42 h 53"/>
                <a:gd name="T4" fmla="*/ 46 w 75"/>
                <a:gd name="T5" fmla="*/ 34 h 53"/>
                <a:gd name="T6" fmla="*/ 75 w 75"/>
                <a:gd name="T7" fmla="*/ 30 h 53"/>
                <a:gd name="T8" fmla="*/ 68 w 75"/>
                <a:gd name="T9" fmla="*/ 13 h 53"/>
                <a:gd name="T10" fmla="*/ 63 w 75"/>
                <a:gd name="T11" fmla="*/ 8 h 53"/>
                <a:gd name="T12" fmla="*/ 59 w 75"/>
                <a:gd name="T13" fmla="*/ 0 h 53"/>
                <a:gd name="T14" fmla="*/ 51 w 75"/>
                <a:gd name="T15" fmla="*/ 8 h 53"/>
                <a:gd name="T16" fmla="*/ 19 w 75"/>
                <a:gd name="T17" fmla="*/ 35 h 53"/>
                <a:gd name="T18" fmla="*/ 8 w 75"/>
                <a:gd name="T19" fmla="*/ 47 h 53"/>
                <a:gd name="T20" fmla="*/ 0 w 75"/>
                <a:gd name="T21" fmla="*/ 53 h 53"/>
                <a:gd name="T22" fmla="*/ 1 w 75"/>
                <a:gd name="T2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3">
                  <a:moveTo>
                    <a:pt x="1" y="53"/>
                  </a:moveTo>
                  <a:cubicBezTo>
                    <a:pt x="7" y="49"/>
                    <a:pt x="13" y="46"/>
                    <a:pt x="19" y="42"/>
                  </a:cubicBezTo>
                  <a:cubicBezTo>
                    <a:pt x="28" y="36"/>
                    <a:pt x="35" y="35"/>
                    <a:pt x="46" y="34"/>
                  </a:cubicBezTo>
                  <a:cubicBezTo>
                    <a:pt x="56" y="33"/>
                    <a:pt x="64" y="27"/>
                    <a:pt x="75" y="30"/>
                  </a:cubicBezTo>
                  <a:cubicBezTo>
                    <a:pt x="73" y="24"/>
                    <a:pt x="71" y="17"/>
                    <a:pt x="68" y="13"/>
                  </a:cubicBezTo>
                  <a:cubicBezTo>
                    <a:pt x="66" y="10"/>
                    <a:pt x="64" y="11"/>
                    <a:pt x="63" y="8"/>
                  </a:cubicBezTo>
                  <a:cubicBezTo>
                    <a:pt x="62" y="6"/>
                    <a:pt x="62" y="1"/>
                    <a:pt x="59" y="0"/>
                  </a:cubicBezTo>
                  <a:cubicBezTo>
                    <a:pt x="57" y="0"/>
                    <a:pt x="52" y="7"/>
                    <a:pt x="51" y="8"/>
                  </a:cubicBezTo>
                  <a:cubicBezTo>
                    <a:pt x="42" y="19"/>
                    <a:pt x="29" y="25"/>
                    <a:pt x="19" y="35"/>
                  </a:cubicBezTo>
                  <a:cubicBezTo>
                    <a:pt x="15" y="39"/>
                    <a:pt x="12" y="43"/>
                    <a:pt x="8" y="47"/>
                  </a:cubicBezTo>
                  <a:cubicBezTo>
                    <a:pt x="5" y="48"/>
                    <a:pt x="1" y="50"/>
                    <a:pt x="0" y="53"/>
                  </a:cubicBezTo>
                  <a:lnTo>
                    <a:pt x="1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0250" y="3552825"/>
              <a:ext cx="188913" cy="212725"/>
            </a:xfrm>
            <a:custGeom>
              <a:avLst/>
              <a:gdLst>
                <a:gd name="T0" fmla="*/ 18 w 113"/>
                <a:gd name="T1" fmla="*/ 111 h 145"/>
                <a:gd name="T2" fmla="*/ 87 w 113"/>
                <a:gd name="T3" fmla="*/ 120 h 145"/>
                <a:gd name="T4" fmla="*/ 95 w 113"/>
                <a:gd name="T5" fmla="*/ 34 h 145"/>
                <a:gd name="T6" fmla="*/ 25 w 113"/>
                <a:gd name="T7" fmla="*/ 20 h 145"/>
                <a:gd name="T8" fmla="*/ 18 w 113"/>
                <a:gd name="T9" fmla="*/ 11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45">
                  <a:moveTo>
                    <a:pt x="18" y="111"/>
                  </a:moveTo>
                  <a:cubicBezTo>
                    <a:pt x="33" y="140"/>
                    <a:pt x="66" y="145"/>
                    <a:pt x="87" y="120"/>
                  </a:cubicBezTo>
                  <a:cubicBezTo>
                    <a:pt x="109" y="102"/>
                    <a:pt x="113" y="58"/>
                    <a:pt x="95" y="34"/>
                  </a:cubicBezTo>
                  <a:cubicBezTo>
                    <a:pt x="80" y="5"/>
                    <a:pt x="47" y="0"/>
                    <a:pt x="25" y="20"/>
                  </a:cubicBezTo>
                  <a:cubicBezTo>
                    <a:pt x="7" y="39"/>
                    <a:pt x="0" y="82"/>
                    <a:pt x="1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40125" y="294957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1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9"/>
                    <a:pt x="25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68725" y="2738438"/>
              <a:ext cx="44450" cy="42862"/>
            </a:xfrm>
            <a:custGeom>
              <a:avLst/>
              <a:gdLst>
                <a:gd name="T0" fmla="*/ 1 w 27"/>
                <a:gd name="T1" fmla="*/ 16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6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08463" y="3690938"/>
              <a:ext cx="46038" cy="42862"/>
            </a:xfrm>
            <a:custGeom>
              <a:avLst/>
              <a:gdLst>
                <a:gd name="T0" fmla="*/ 1 w 28"/>
                <a:gd name="T1" fmla="*/ 16 h 29"/>
                <a:gd name="T2" fmla="*/ 16 w 28"/>
                <a:gd name="T3" fmla="*/ 27 h 29"/>
                <a:gd name="T4" fmla="*/ 26 w 28"/>
                <a:gd name="T5" fmla="*/ 12 h 29"/>
                <a:gd name="T6" fmla="*/ 13 w 28"/>
                <a:gd name="T7" fmla="*/ 1 h 29"/>
                <a:gd name="T8" fmla="*/ 1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6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44975" y="3768725"/>
              <a:ext cx="44450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7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8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7900" y="3443288"/>
              <a:ext cx="39688" cy="42862"/>
            </a:xfrm>
            <a:custGeom>
              <a:avLst/>
              <a:gdLst>
                <a:gd name="T0" fmla="*/ 1 w 23"/>
                <a:gd name="T1" fmla="*/ 17 h 29"/>
                <a:gd name="T2" fmla="*/ 15 w 23"/>
                <a:gd name="T3" fmla="*/ 27 h 29"/>
                <a:gd name="T4" fmla="*/ 22 w 23"/>
                <a:gd name="T5" fmla="*/ 13 h 29"/>
                <a:gd name="T6" fmla="*/ 12 w 23"/>
                <a:gd name="T7" fmla="*/ 1 h 29"/>
                <a:gd name="T8" fmla="*/ 1 w 23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3" y="19"/>
                    <a:pt x="22" y="13"/>
                  </a:cubicBezTo>
                  <a:cubicBezTo>
                    <a:pt x="22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5525" y="3214688"/>
              <a:ext cx="44450" cy="41275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5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3"/>
                  </a:cubicBezTo>
                  <a:cubicBezTo>
                    <a:pt x="25" y="6"/>
                    <a:pt x="18" y="0"/>
                    <a:pt x="12" y="1"/>
                  </a:cubicBezTo>
                  <a:cubicBezTo>
                    <a:pt x="6" y="3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16375" y="3032125"/>
              <a:ext cx="47625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2 h 29"/>
                <a:gd name="T6" fmla="*/ 12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1" y="24"/>
                    <a:pt x="8" y="29"/>
                    <a:pt x="16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6675" y="3643313"/>
              <a:ext cx="46038" cy="41275"/>
            </a:xfrm>
            <a:custGeom>
              <a:avLst/>
              <a:gdLst>
                <a:gd name="T0" fmla="*/ 0 w 27"/>
                <a:gd name="T1" fmla="*/ 17 h 29"/>
                <a:gd name="T2" fmla="*/ 15 w 27"/>
                <a:gd name="T3" fmla="*/ 27 h 29"/>
                <a:gd name="T4" fmla="*/ 25 w 27"/>
                <a:gd name="T5" fmla="*/ 12 h 29"/>
                <a:gd name="T6" fmla="*/ 12 w 27"/>
                <a:gd name="T7" fmla="*/ 1 h 29"/>
                <a:gd name="T8" fmla="*/ 0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0" y="17"/>
                  </a:moveTo>
                  <a:cubicBezTo>
                    <a:pt x="1" y="24"/>
                    <a:pt x="7" y="29"/>
                    <a:pt x="15" y="27"/>
                  </a:cubicBezTo>
                  <a:cubicBezTo>
                    <a:pt x="22" y="27"/>
                    <a:pt x="27" y="19"/>
                    <a:pt x="25" y="12"/>
                  </a:cubicBezTo>
                  <a:cubicBezTo>
                    <a:pt x="25" y="5"/>
                    <a:pt x="18" y="0"/>
                    <a:pt x="12" y="1"/>
                  </a:cubicBezTo>
                  <a:cubicBezTo>
                    <a:pt x="6" y="2"/>
                    <a:pt x="0" y="9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46500" y="3717925"/>
              <a:ext cx="47625" cy="41275"/>
            </a:xfrm>
            <a:custGeom>
              <a:avLst/>
              <a:gdLst>
                <a:gd name="T0" fmla="*/ 1 w 28"/>
                <a:gd name="T1" fmla="*/ 16 h 28"/>
                <a:gd name="T2" fmla="*/ 15 w 28"/>
                <a:gd name="T3" fmla="*/ 27 h 28"/>
                <a:gd name="T4" fmla="*/ 26 w 28"/>
                <a:gd name="T5" fmla="*/ 12 h 28"/>
                <a:gd name="T6" fmla="*/ 12 w 28"/>
                <a:gd name="T7" fmla="*/ 1 h 28"/>
                <a:gd name="T8" fmla="*/ 1 w 28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8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62363" y="3743325"/>
              <a:ext cx="34925" cy="33337"/>
            </a:xfrm>
            <a:custGeom>
              <a:avLst/>
              <a:gdLst>
                <a:gd name="T0" fmla="*/ 1 w 21"/>
                <a:gd name="T1" fmla="*/ 12 h 22"/>
                <a:gd name="T2" fmla="*/ 12 w 21"/>
                <a:gd name="T3" fmla="*/ 20 h 22"/>
                <a:gd name="T4" fmla="*/ 20 w 21"/>
                <a:gd name="T5" fmla="*/ 9 h 22"/>
                <a:gd name="T6" fmla="*/ 10 w 21"/>
                <a:gd name="T7" fmla="*/ 1 h 22"/>
                <a:gd name="T8" fmla="*/ 1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1" y="12"/>
                  </a:moveTo>
                  <a:cubicBezTo>
                    <a:pt x="1" y="18"/>
                    <a:pt x="6" y="22"/>
                    <a:pt x="12" y="20"/>
                  </a:cubicBezTo>
                  <a:cubicBezTo>
                    <a:pt x="17" y="20"/>
                    <a:pt x="21" y="14"/>
                    <a:pt x="20" y="9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0" y="7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8663" y="2816225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9775" y="3797300"/>
              <a:ext cx="46038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3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7"/>
                    <a:pt x="27" y="19"/>
                    <a:pt x="26" y="13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7313" y="3038475"/>
              <a:ext cx="617538" cy="536575"/>
            </a:xfrm>
            <a:custGeom>
              <a:avLst/>
              <a:gdLst>
                <a:gd name="T0" fmla="*/ 17 w 368"/>
                <a:gd name="T1" fmla="*/ 205 h 365"/>
                <a:gd name="T2" fmla="*/ 207 w 368"/>
                <a:gd name="T3" fmla="*/ 347 h 365"/>
                <a:gd name="T4" fmla="*/ 343 w 368"/>
                <a:gd name="T5" fmla="*/ 161 h 365"/>
                <a:gd name="T6" fmla="*/ 151 w 368"/>
                <a:gd name="T7" fmla="*/ 7 h 365"/>
                <a:gd name="T8" fmla="*/ 17 w 368"/>
                <a:gd name="T9" fmla="*/ 20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" h="365">
                  <a:moveTo>
                    <a:pt x="17" y="205"/>
                  </a:moveTo>
                  <a:cubicBezTo>
                    <a:pt x="24" y="296"/>
                    <a:pt x="109" y="365"/>
                    <a:pt x="207" y="347"/>
                  </a:cubicBezTo>
                  <a:cubicBezTo>
                    <a:pt x="298" y="342"/>
                    <a:pt x="368" y="248"/>
                    <a:pt x="343" y="161"/>
                  </a:cubicBezTo>
                  <a:cubicBezTo>
                    <a:pt x="336" y="69"/>
                    <a:pt x="243" y="0"/>
                    <a:pt x="151" y="7"/>
                  </a:cubicBezTo>
                  <a:cubicBezTo>
                    <a:pt x="71" y="20"/>
                    <a:pt x="0" y="107"/>
                    <a:pt x="17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7625" y="3135313"/>
              <a:ext cx="258763" cy="290512"/>
            </a:xfrm>
            <a:custGeom>
              <a:avLst/>
              <a:gdLst>
                <a:gd name="T0" fmla="*/ 2 w 154"/>
                <a:gd name="T1" fmla="*/ 119 h 197"/>
                <a:gd name="T2" fmla="*/ 84 w 154"/>
                <a:gd name="T3" fmla="*/ 182 h 197"/>
                <a:gd name="T4" fmla="*/ 148 w 154"/>
                <a:gd name="T5" fmla="*/ 77 h 197"/>
                <a:gd name="T6" fmla="*/ 78 w 154"/>
                <a:gd name="T7" fmla="*/ 8 h 197"/>
                <a:gd name="T8" fmla="*/ 2 w 154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97">
                  <a:moveTo>
                    <a:pt x="2" y="119"/>
                  </a:moveTo>
                  <a:cubicBezTo>
                    <a:pt x="0" y="166"/>
                    <a:pt x="38" y="197"/>
                    <a:pt x="84" y="182"/>
                  </a:cubicBezTo>
                  <a:cubicBezTo>
                    <a:pt x="125" y="174"/>
                    <a:pt x="154" y="121"/>
                    <a:pt x="148" y="77"/>
                  </a:cubicBezTo>
                  <a:cubicBezTo>
                    <a:pt x="150" y="30"/>
                    <a:pt x="120" y="0"/>
                    <a:pt x="78" y="8"/>
                  </a:cubicBezTo>
                  <a:cubicBezTo>
                    <a:pt x="41" y="20"/>
                    <a:pt x="0" y="69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97363" y="3340100"/>
              <a:ext cx="417513" cy="292100"/>
            </a:xfrm>
            <a:custGeom>
              <a:avLst/>
              <a:gdLst>
                <a:gd name="T0" fmla="*/ 4 w 249"/>
                <a:gd name="T1" fmla="*/ 68 h 199"/>
                <a:gd name="T2" fmla="*/ 64 w 249"/>
                <a:gd name="T3" fmla="*/ 111 h 199"/>
                <a:gd name="T4" fmla="*/ 211 w 249"/>
                <a:gd name="T5" fmla="*/ 190 h 199"/>
                <a:gd name="T6" fmla="*/ 241 w 249"/>
                <a:gd name="T7" fmla="*/ 194 h 199"/>
                <a:gd name="T8" fmla="*/ 228 w 249"/>
                <a:gd name="T9" fmla="*/ 168 h 199"/>
                <a:gd name="T10" fmla="*/ 107 w 249"/>
                <a:gd name="T11" fmla="*/ 50 h 199"/>
                <a:gd name="T12" fmla="*/ 50 w 249"/>
                <a:gd name="T13" fmla="*/ 3 h 199"/>
                <a:gd name="T14" fmla="*/ 4 w 249"/>
                <a:gd name="T15" fmla="*/ 6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199">
                  <a:moveTo>
                    <a:pt x="4" y="68"/>
                  </a:moveTo>
                  <a:cubicBezTo>
                    <a:pt x="5" y="97"/>
                    <a:pt x="33" y="118"/>
                    <a:pt x="64" y="111"/>
                  </a:cubicBezTo>
                  <a:cubicBezTo>
                    <a:pt x="74" y="110"/>
                    <a:pt x="172" y="152"/>
                    <a:pt x="211" y="190"/>
                  </a:cubicBezTo>
                  <a:cubicBezTo>
                    <a:pt x="230" y="199"/>
                    <a:pt x="238" y="197"/>
                    <a:pt x="241" y="194"/>
                  </a:cubicBezTo>
                  <a:cubicBezTo>
                    <a:pt x="244" y="190"/>
                    <a:pt x="249" y="190"/>
                    <a:pt x="228" y="168"/>
                  </a:cubicBezTo>
                  <a:cubicBezTo>
                    <a:pt x="174" y="143"/>
                    <a:pt x="109" y="59"/>
                    <a:pt x="107" y="50"/>
                  </a:cubicBezTo>
                  <a:cubicBezTo>
                    <a:pt x="106" y="21"/>
                    <a:pt x="79" y="0"/>
                    <a:pt x="50" y="3"/>
                  </a:cubicBezTo>
                  <a:cubicBezTo>
                    <a:pt x="26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51263" y="2843213"/>
              <a:ext cx="250825" cy="455612"/>
            </a:xfrm>
            <a:custGeom>
              <a:avLst/>
              <a:gdLst>
                <a:gd name="T0" fmla="*/ 145 w 149"/>
                <a:gd name="T1" fmla="*/ 283 h 311"/>
                <a:gd name="T2" fmla="*/ 112 w 149"/>
                <a:gd name="T3" fmla="*/ 205 h 311"/>
                <a:gd name="T4" fmla="*/ 25 w 149"/>
                <a:gd name="T5" fmla="*/ 31 h 311"/>
                <a:gd name="T6" fmla="*/ 6 w 149"/>
                <a:gd name="T7" fmla="*/ 4 h 311"/>
                <a:gd name="T8" fmla="*/ 11 w 149"/>
                <a:gd name="T9" fmla="*/ 33 h 311"/>
                <a:gd name="T10" fmla="*/ 74 w 149"/>
                <a:gd name="T11" fmla="*/ 216 h 311"/>
                <a:gd name="T12" fmla="*/ 105 w 149"/>
                <a:gd name="T13" fmla="*/ 296 h 311"/>
                <a:gd name="T14" fmla="*/ 145 w 149"/>
                <a:gd name="T15" fmla="*/ 283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311">
                  <a:moveTo>
                    <a:pt x="145" y="283"/>
                  </a:moveTo>
                  <a:cubicBezTo>
                    <a:pt x="149" y="261"/>
                    <a:pt x="134" y="224"/>
                    <a:pt x="112" y="205"/>
                  </a:cubicBezTo>
                  <a:cubicBezTo>
                    <a:pt x="105" y="198"/>
                    <a:pt x="46" y="90"/>
                    <a:pt x="25" y="31"/>
                  </a:cubicBezTo>
                  <a:cubicBezTo>
                    <a:pt x="14" y="9"/>
                    <a:pt x="8" y="3"/>
                    <a:pt x="6" y="4"/>
                  </a:cubicBezTo>
                  <a:cubicBezTo>
                    <a:pt x="3" y="5"/>
                    <a:pt x="0" y="0"/>
                    <a:pt x="11" y="33"/>
                  </a:cubicBezTo>
                  <a:cubicBezTo>
                    <a:pt x="43" y="95"/>
                    <a:pt x="74" y="208"/>
                    <a:pt x="74" y="216"/>
                  </a:cubicBezTo>
                  <a:cubicBezTo>
                    <a:pt x="70" y="238"/>
                    <a:pt x="86" y="276"/>
                    <a:pt x="105" y="296"/>
                  </a:cubicBezTo>
                  <a:cubicBezTo>
                    <a:pt x="122" y="311"/>
                    <a:pt x="144" y="310"/>
                    <a:pt x="145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1463" y="2998788"/>
              <a:ext cx="177800" cy="176212"/>
            </a:xfrm>
            <a:custGeom>
              <a:avLst/>
              <a:gdLst>
                <a:gd name="T0" fmla="*/ 4 w 106"/>
                <a:gd name="T1" fmla="*/ 68 h 119"/>
                <a:gd name="T2" fmla="*/ 55 w 106"/>
                <a:gd name="T3" fmla="*/ 112 h 119"/>
                <a:gd name="T4" fmla="*/ 99 w 106"/>
                <a:gd name="T5" fmla="*/ 50 h 119"/>
                <a:gd name="T6" fmla="*/ 42 w 106"/>
                <a:gd name="T7" fmla="*/ 3 h 119"/>
                <a:gd name="T8" fmla="*/ 4 w 106"/>
                <a:gd name="T9" fmla="*/ 6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9">
                  <a:moveTo>
                    <a:pt x="4" y="68"/>
                  </a:moveTo>
                  <a:cubicBezTo>
                    <a:pt x="5" y="98"/>
                    <a:pt x="25" y="119"/>
                    <a:pt x="55" y="112"/>
                  </a:cubicBezTo>
                  <a:cubicBezTo>
                    <a:pt x="83" y="109"/>
                    <a:pt x="106" y="78"/>
                    <a:pt x="99" y="50"/>
                  </a:cubicBezTo>
                  <a:cubicBezTo>
                    <a:pt x="98" y="21"/>
                    <a:pt x="70" y="0"/>
                    <a:pt x="42" y="3"/>
                  </a:cubicBezTo>
                  <a:cubicBezTo>
                    <a:pt x="17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71950" y="2784475"/>
              <a:ext cx="131763" cy="120650"/>
            </a:xfrm>
            <a:custGeom>
              <a:avLst/>
              <a:gdLst>
                <a:gd name="T0" fmla="*/ 10 w 78"/>
                <a:gd name="T1" fmla="*/ 60 h 83"/>
                <a:gd name="T2" fmla="*/ 56 w 78"/>
                <a:gd name="T3" fmla="*/ 71 h 83"/>
                <a:gd name="T4" fmla="*/ 67 w 78"/>
                <a:gd name="T5" fmla="*/ 23 h 83"/>
                <a:gd name="T6" fmla="*/ 21 w 78"/>
                <a:gd name="T7" fmla="*/ 9 h 83"/>
                <a:gd name="T8" fmla="*/ 10 w 78"/>
                <a:gd name="T9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83">
                  <a:moveTo>
                    <a:pt x="10" y="60"/>
                  </a:moveTo>
                  <a:cubicBezTo>
                    <a:pt x="18" y="78"/>
                    <a:pt x="40" y="83"/>
                    <a:pt x="56" y="71"/>
                  </a:cubicBezTo>
                  <a:cubicBezTo>
                    <a:pt x="72" y="62"/>
                    <a:pt x="78" y="38"/>
                    <a:pt x="67" y="23"/>
                  </a:cubicBezTo>
                  <a:cubicBezTo>
                    <a:pt x="59" y="6"/>
                    <a:pt x="37" y="0"/>
                    <a:pt x="21" y="9"/>
                  </a:cubicBezTo>
                  <a:cubicBezTo>
                    <a:pt x="7" y="19"/>
                    <a:pt x="0" y="42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7050" y="2844800"/>
              <a:ext cx="95250" cy="88900"/>
            </a:xfrm>
            <a:custGeom>
              <a:avLst/>
              <a:gdLst>
                <a:gd name="T0" fmla="*/ 2 w 57"/>
                <a:gd name="T1" fmla="*/ 35 h 60"/>
                <a:gd name="T2" fmla="*/ 32 w 57"/>
                <a:gd name="T3" fmla="*/ 57 h 60"/>
                <a:gd name="T4" fmla="*/ 54 w 57"/>
                <a:gd name="T5" fmla="*/ 26 h 60"/>
                <a:gd name="T6" fmla="*/ 25 w 57"/>
                <a:gd name="T7" fmla="*/ 2 h 60"/>
                <a:gd name="T8" fmla="*/ 2 w 57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0">
                  <a:moveTo>
                    <a:pt x="2" y="35"/>
                  </a:moveTo>
                  <a:cubicBezTo>
                    <a:pt x="2" y="50"/>
                    <a:pt x="16" y="60"/>
                    <a:pt x="32" y="57"/>
                  </a:cubicBezTo>
                  <a:cubicBezTo>
                    <a:pt x="46" y="55"/>
                    <a:pt x="57" y="40"/>
                    <a:pt x="54" y="26"/>
                  </a:cubicBezTo>
                  <a:cubicBezTo>
                    <a:pt x="53" y="11"/>
                    <a:pt x="39" y="0"/>
                    <a:pt x="25" y="2"/>
                  </a:cubicBezTo>
                  <a:cubicBezTo>
                    <a:pt x="12" y="4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3570288"/>
              <a:ext cx="184150" cy="168275"/>
            </a:xfrm>
            <a:custGeom>
              <a:avLst/>
              <a:gdLst>
                <a:gd name="T0" fmla="*/ 3 w 109"/>
                <a:gd name="T1" fmla="*/ 16 h 114"/>
                <a:gd name="T2" fmla="*/ 16 w 109"/>
                <a:gd name="T3" fmla="*/ 72 h 114"/>
                <a:gd name="T4" fmla="*/ 66 w 109"/>
                <a:gd name="T5" fmla="*/ 108 h 114"/>
                <a:gd name="T6" fmla="*/ 103 w 109"/>
                <a:gd name="T7" fmla="*/ 57 h 114"/>
                <a:gd name="T8" fmla="*/ 55 w 109"/>
                <a:gd name="T9" fmla="*/ 17 h 114"/>
                <a:gd name="T10" fmla="*/ 3 w 109"/>
                <a:gd name="T11" fmla="*/ 1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14">
                  <a:moveTo>
                    <a:pt x="3" y="16"/>
                  </a:moveTo>
                  <a:cubicBezTo>
                    <a:pt x="0" y="23"/>
                    <a:pt x="15" y="63"/>
                    <a:pt x="16" y="72"/>
                  </a:cubicBezTo>
                  <a:cubicBezTo>
                    <a:pt x="17" y="97"/>
                    <a:pt x="40" y="114"/>
                    <a:pt x="66" y="108"/>
                  </a:cubicBezTo>
                  <a:cubicBezTo>
                    <a:pt x="90" y="106"/>
                    <a:pt x="109" y="80"/>
                    <a:pt x="103" y="57"/>
                  </a:cubicBezTo>
                  <a:cubicBezTo>
                    <a:pt x="103" y="32"/>
                    <a:pt x="79" y="14"/>
                    <a:pt x="55" y="17"/>
                  </a:cubicBezTo>
                  <a:cubicBezTo>
                    <a:pt x="41" y="20"/>
                    <a:pt x="10" y="0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6850" y="2913063"/>
              <a:ext cx="74613" cy="68262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3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3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9313" y="3311525"/>
              <a:ext cx="95250" cy="68262"/>
            </a:xfrm>
            <a:custGeom>
              <a:avLst/>
              <a:gdLst>
                <a:gd name="T0" fmla="*/ 1 w 57"/>
                <a:gd name="T1" fmla="*/ 25 h 47"/>
                <a:gd name="T2" fmla="*/ 32 w 57"/>
                <a:gd name="T3" fmla="*/ 46 h 47"/>
                <a:gd name="T4" fmla="*/ 55 w 57"/>
                <a:gd name="T5" fmla="*/ 24 h 47"/>
                <a:gd name="T6" fmla="*/ 35 w 57"/>
                <a:gd name="T7" fmla="*/ 0 h 47"/>
                <a:gd name="T8" fmla="*/ 1 w 57"/>
                <a:gd name="T9" fmla="*/ 2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47">
                  <a:moveTo>
                    <a:pt x="1" y="25"/>
                  </a:moveTo>
                  <a:cubicBezTo>
                    <a:pt x="0" y="38"/>
                    <a:pt x="19" y="47"/>
                    <a:pt x="32" y="46"/>
                  </a:cubicBezTo>
                  <a:cubicBezTo>
                    <a:pt x="44" y="47"/>
                    <a:pt x="56" y="36"/>
                    <a:pt x="55" y="24"/>
                  </a:cubicBezTo>
                  <a:cubicBezTo>
                    <a:pt x="57" y="12"/>
                    <a:pt x="47" y="1"/>
                    <a:pt x="35" y="0"/>
                  </a:cubicBezTo>
                  <a:cubicBezTo>
                    <a:pt x="25" y="0"/>
                    <a:pt x="2" y="12"/>
                    <a:pt x="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5788" y="2927350"/>
              <a:ext cx="523875" cy="309562"/>
            </a:xfrm>
            <a:custGeom>
              <a:avLst/>
              <a:gdLst>
                <a:gd name="T0" fmla="*/ 34 w 312"/>
                <a:gd name="T1" fmla="*/ 204 h 211"/>
                <a:gd name="T2" fmla="*/ 196 w 312"/>
                <a:gd name="T3" fmla="*/ 133 h 211"/>
                <a:gd name="T4" fmla="*/ 260 w 312"/>
                <a:gd name="T5" fmla="*/ 136 h 211"/>
                <a:gd name="T6" fmla="*/ 302 w 312"/>
                <a:gd name="T7" fmla="*/ 60 h 211"/>
                <a:gd name="T8" fmla="*/ 232 w 312"/>
                <a:gd name="T9" fmla="*/ 10 h 211"/>
                <a:gd name="T10" fmla="*/ 184 w 312"/>
                <a:gd name="T11" fmla="*/ 43 h 211"/>
                <a:gd name="T12" fmla="*/ 16 w 312"/>
                <a:gd name="T13" fmla="*/ 164 h 211"/>
                <a:gd name="T14" fmla="*/ 7 w 312"/>
                <a:gd name="T15" fmla="*/ 190 h 211"/>
                <a:gd name="T16" fmla="*/ 34 w 312"/>
                <a:gd name="T17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211">
                  <a:moveTo>
                    <a:pt x="34" y="204"/>
                  </a:moveTo>
                  <a:cubicBezTo>
                    <a:pt x="81" y="159"/>
                    <a:pt x="185" y="125"/>
                    <a:pt x="196" y="133"/>
                  </a:cubicBezTo>
                  <a:cubicBezTo>
                    <a:pt x="211" y="143"/>
                    <a:pt x="241" y="139"/>
                    <a:pt x="260" y="136"/>
                  </a:cubicBezTo>
                  <a:cubicBezTo>
                    <a:pt x="296" y="133"/>
                    <a:pt x="312" y="97"/>
                    <a:pt x="302" y="60"/>
                  </a:cubicBezTo>
                  <a:cubicBezTo>
                    <a:pt x="297" y="26"/>
                    <a:pt x="266" y="0"/>
                    <a:pt x="232" y="10"/>
                  </a:cubicBezTo>
                  <a:cubicBezTo>
                    <a:pt x="210" y="11"/>
                    <a:pt x="193" y="25"/>
                    <a:pt x="184" y="43"/>
                  </a:cubicBezTo>
                  <a:cubicBezTo>
                    <a:pt x="179" y="52"/>
                    <a:pt x="92" y="149"/>
                    <a:pt x="16" y="164"/>
                  </a:cubicBezTo>
                  <a:cubicBezTo>
                    <a:pt x="0" y="177"/>
                    <a:pt x="6" y="187"/>
                    <a:pt x="7" y="190"/>
                  </a:cubicBezTo>
                  <a:cubicBezTo>
                    <a:pt x="8" y="194"/>
                    <a:pt x="15" y="211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0763" y="3208338"/>
              <a:ext cx="561975" cy="215900"/>
            </a:xfrm>
            <a:custGeom>
              <a:avLst/>
              <a:gdLst>
                <a:gd name="T0" fmla="*/ 20 w 335"/>
                <a:gd name="T1" fmla="*/ 87 h 147"/>
                <a:gd name="T2" fmla="*/ 197 w 335"/>
                <a:gd name="T3" fmla="*/ 100 h 147"/>
                <a:gd name="T4" fmla="*/ 252 w 335"/>
                <a:gd name="T5" fmla="*/ 133 h 147"/>
                <a:gd name="T6" fmla="*/ 323 w 335"/>
                <a:gd name="T7" fmla="*/ 90 h 147"/>
                <a:gd name="T8" fmla="*/ 286 w 335"/>
                <a:gd name="T9" fmla="*/ 9 h 147"/>
                <a:gd name="T10" fmla="*/ 227 w 335"/>
                <a:gd name="T11" fmla="*/ 15 h 147"/>
                <a:gd name="T12" fmla="*/ 23 w 335"/>
                <a:gd name="T13" fmla="*/ 43 h 147"/>
                <a:gd name="T14" fmla="*/ 3 w 335"/>
                <a:gd name="T15" fmla="*/ 63 h 147"/>
                <a:gd name="T16" fmla="*/ 20 w 335"/>
                <a:gd name="T17" fmla="*/ 8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147">
                  <a:moveTo>
                    <a:pt x="20" y="87"/>
                  </a:moveTo>
                  <a:cubicBezTo>
                    <a:pt x="83" y="70"/>
                    <a:pt x="190" y="88"/>
                    <a:pt x="197" y="100"/>
                  </a:cubicBezTo>
                  <a:cubicBezTo>
                    <a:pt x="205" y="117"/>
                    <a:pt x="233" y="127"/>
                    <a:pt x="252" y="133"/>
                  </a:cubicBezTo>
                  <a:cubicBezTo>
                    <a:pt x="285" y="147"/>
                    <a:pt x="315" y="127"/>
                    <a:pt x="323" y="90"/>
                  </a:cubicBezTo>
                  <a:cubicBezTo>
                    <a:pt x="335" y="57"/>
                    <a:pt x="320" y="16"/>
                    <a:pt x="286" y="9"/>
                  </a:cubicBezTo>
                  <a:cubicBezTo>
                    <a:pt x="266" y="0"/>
                    <a:pt x="244" y="4"/>
                    <a:pt x="227" y="15"/>
                  </a:cubicBezTo>
                  <a:cubicBezTo>
                    <a:pt x="219" y="21"/>
                    <a:pt x="97" y="66"/>
                    <a:pt x="23" y="43"/>
                  </a:cubicBezTo>
                  <a:cubicBezTo>
                    <a:pt x="3" y="48"/>
                    <a:pt x="4" y="60"/>
                    <a:pt x="3" y="63"/>
                  </a:cubicBezTo>
                  <a:cubicBezTo>
                    <a:pt x="2" y="67"/>
                    <a:pt x="0" y="84"/>
                    <a:pt x="2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00" y="2868613"/>
              <a:ext cx="193675" cy="290512"/>
            </a:xfrm>
            <a:custGeom>
              <a:avLst/>
              <a:gdLst>
                <a:gd name="T0" fmla="*/ 92 w 115"/>
                <a:gd name="T1" fmla="*/ 10 h 198"/>
                <a:gd name="T2" fmla="*/ 43 w 115"/>
                <a:gd name="T3" fmla="*/ 104 h 198"/>
                <a:gd name="T4" fmla="*/ 15 w 115"/>
                <a:gd name="T5" fmla="*/ 124 h 198"/>
                <a:gd name="T6" fmla="*/ 16 w 115"/>
                <a:gd name="T7" fmla="*/ 182 h 198"/>
                <a:gd name="T8" fmla="*/ 66 w 115"/>
                <a:gd name="T9" fmla="*/ 182 h 198"/>
                <a:gd name="T10" fmla="*/ 77 w 115"/>
                <a:gd name="T11" fmla="*/ 147 h 198"/>
                <a:gd name="T12" fmla="*/ 112 w 115"/>
                <a:gd name="T13" fmla="*/ 25 h 198"/>
                <a:gd name="T14" fmla="*/ 108 w 115"/>
                <a:gd name="T15" fmla="*/ 8 h 198"/>
                <a:gd name="T16" fmla="*/ 92 w 115"/>
                <a:gd name="T17" fmla="*/ 1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98">
                  <a:moveTo>
                    <a:pt x="92" y="10"/>
                  </a:moveTo>
                  <a:cubicBezTo>
                    <a:pt x="86" y="50"/>
                    <a:pt x="51" y="104"/>
                    <a:pt x="43" y="104"/>
                  </a:cubicBezTo>
                  <a:cubicBezTo>
                    <a:pt x="34" y="104"/>
                    <a:pt x="22" y="116"/>
                    <a:pt x="15" y="124"/>
                  </a:cubicBezTo>
                  <a:cubicBezTo>
                    <a:pt x="0" y="138"/>
                    <a:pt x="0" y="166"/>
                    <a:pt x="16" y="182"/>
                  </a:cubicBezTo>
                  <a:cubicBezTo>
                    <a:pt x="29" y="198"/>
                    <a:pt x="54" y="198"/>
                    <a:pt x="66" y="182"/>
                  </a:cubicBezTo>
                  <a:cubicBezTo>
                    <a:pt x="75" y="173"/>
                    <a:pt x="78" y="160"/>
                    <a:pt x="77" y="147"/>
                  </a:cubicBezTo>
                  <a:cubicBezTo>
                    <a:pt x="76" y="141"/>
                    <a:pt x="84" y="59"/>
                    <a:pt x="112" y="25"/>
                  </a:cubicBezTo>
                  <a:cubicBezTo>
                    <a:pt x="115" y="12"/>
                    <a:pt x="109" y="10"/>
                    <a:pt x="108" y="8"/>
                  </a:cubicBezTo>
                  <a:cubicBezTo>
                    <a:pt x="106" y="6"/>
                    <a:pt x="98" y="0"/>
                    <a:pt x="9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9063" y="3382963"/>
              <a:ext cx="184150" cy="411162"/>
            </a:xfrm>
            <a:custGeom>
              <a:avLst/>
              <a:gdLst>
                <a:gd name="T0" fmla="*/ 35 w 110"/>
                <a:gd name="T1" fmla="*/ 263 h 280"/>
                <a:gd name="T2" fmla="*/ 68 w 110"/>
                <a:gd name="T3" fmla="*/ 149 h 280"/>
                <a:gd name="T4" fmla="*/ 101 w 110"/>
                <a:gd name="T5" fmla="*/ 109 h 280"/>
                <a:gd name="T6" fmla="*/ 79 w 110"/>
                <a:gd name="T7" fmla="*/ 22 h 280"/>
                <a:gd name="T8" fmla="*/ 10 w 110"/>
                <a:gd name="T9" fmla="*/ 35 h 280"/>
                <a:gd name="T10" fmla="*/ 7 w 110"/>
                <a:gd name="T11" fmla="*/ 91 h 280"/>
                <a:gd name="T12" fmla="*/ 17 w 110"/>
                <a:gd name="T13" fmla="*/ 244 h 280"/>
                <a:gd name="T14" fmla="*/ 18 w 110"/>
                <a:gd name="T15" fmla="*/ 276 h 280"/>
                <a:gd name="T16" fmla="*/ 35 w 110"/>
                <a:gd name="T17" fmla="*/ 26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280">
                  <a:moveTo>
                    <a:pt x="35" y="263"/>
                  </a:moveTo>
                  <a:cubicBezTo>
                    <a:pt x="37" y="199"/>
                    <a:pt x="47" y="150"/>
                    <a:pt x="68" y="149"/>
                  </a:cubicBezTo>
                  <a:cubicBezTo>
                    <a:pt x="82" y="146"/>
                    <a:pt x="94" y="124"/>
                    <a:pt x="101" y="109"/>
                  </a:cubicBezTo>
                  <a:cubicBezTo>
                    <a:pt x="110" y="94"/>
                    <a:pt x="92" y="31"/>
                    <a:pt x="79" y="22"/>
                  </a:cubicBezTo>
                  <a:cubicBezTo>
                    <a:pt x="56" y="0"/>
                    <a:pt x="21" y="6"/>
                    <a:pt x="10" y="35"/>
                  </a:cubicBezTo>
                  <a:cubicBezTo>
                    <a:pt x="1" y="51"/>
                    <a:pt x="0" y="72"/>
                    <a:pt x="7" y="91"/>
                  </a:cubicBezTo>
                  <a:cubicBezTo>
                    <a:pt x="10" y="101"/>
                    <a:pt x="33" y="187"/>
                    <a:pt x="17" y="244"/>
                  </a:cubicBezTo>
                  <a:cubicBezTo>
                    <a:pt x="8" y="270"/>
                    <a:pt x="15" y="274"/>
                    <a:pt x="18" y="276"/>
                  </a:cubicBezTo>
                  <a:cubicBezTo>
                    <a:pt x="21" y="278"/>
                    <a:pt x="34" y="280"/>
                    <a:pt x="35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4775" y="3795713"/>
              <a:ext cx="80963" cy="82550"/>
            </a:xfrm>
            <a:custGeom>
              <a:avLst/>
              <a:gdLst>
                <a:gd name="T0" fmla="*/ 5 w 49"/>
                <a:gd name="T1" fmla="*/ 38 h 57"/>
                <a:gd name="T2" fmla="*/ 35 w 49"/>
                <a:gd name="T3" fmla="*/ 52 h 57"/>
                <a:gd name="T4" fmla="*/ 46 w 49"/>
                <a:gd name="T5" fmla="*/ 19 h 57"/>
                <a:gd name="T6" fmla="*/ 22 w 49"/>
                <a:gd name="T7" fmla="*/ 4 h 57"/>
                <a:gd name="T8" fmla="*/ 5 w 49"/>
                <a:gd name="T9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7">
                  <a:moveTo>
                    <a:pt x="5" y="38"/>
                  </a:moveTo>
                  <a:cubicBezTo>
                    <a:pt x="8" y="51"/>
                    <a:pt x="22" y="57"/>
                    <a:pt x="35" y="52"/>
                  </a:cubicBezTo>
                  <a:cubicBezTo>
                    <a:pt x="47" y="48"/>
                    <a:pt x="49" y="30"/>
                    <a:pt x="46" y="19"/>
                  </a:cubicBezTo>
                  <a:cubicBezTo>
                    <a:pt x="42" y="6"/>
                    <a:pt x="34" y="0"/>
                    <a:pt x="22" y="4"/>
                  </a:cubicBezTo>
                  <a:cubicBezTo>
                    <a:pt x="12" y="9"/>
                    <a:pt x="0" y="25"/>
                    <a:pt x="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29038" y="2801938"/>
              <a:ext cx="90488" cy="119062"/>
            </a:xfrm>
            <a:custGeom>
              <a:avLst/>
              <a:gdLst>
                <a:gd name="T0" fmla="*/ 0 w 54"/>
                <a:gd name="T1" fmla="*/ 27 h 82"/>
                <a:gd name="T2" fmla="*/ 39 w 54"/>
                <a:gd name="T3" fmla="*/ 80 h 82"/>
                <a:gd name="T4" fmla="*/ 50 w 54"/>
                <a:gd name="T5" fmla="*/ 33 h 82"/>
                <a:gd name="T6" fmla="*/ 14 w 54"/>
                <a:gd name="T7" fmla="*/ 1 h 82"/>
                <a:gd name="T8" fmla="*/ 0 w 54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2">
                  <a:moveTo>
                    <a:pt x="0" y="27"/>
                  </a:moveTo>
                  <a:cubicBezTo>
                    <a:pt x="0" y="40"/>
                    <a:pt x="28" y="79"/>
                    <a:pt x="39" y="80"/>
                  </a:cubicBezTo>
                  <a:cubicBezTo>
                    <a:pt x="49" y="82"/>
                    <a:pt x="54" y="60"/>
                    <a:pt x="50" y="33"/>
                  </a:cubicBezTo>
                  <a:cubicBezTo>
                    <a:pt x="42" y="3"/>
                    <a:pt x="24" y="3"/>
                    <a:pt x="14" y="1"/>
                  </a:cubicBezTo>
                  <a:cubicBezTo>
                    <a:pt x="5" y="0"/>
                    <a:pt x="0" y="14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32300" y="3289300"/>
              <a:ext cx="241300" cy="93662"/>
            </a:xfrm>
            <a:custGeom>
              <a:avLst/>
              <a:gdLst>
                <a:gd name="T0" fmla="*/ 142 w 143"/>
                <a:gd name="T1" fmla="*/ 30 h 64"/>
                <a:gd name="T2" fmla="*/ 105 w 143"/>
                <a:gd name="T3" fmla="*/ 31 h 64"/>
                <a:gd name="T4" fmla="*/ 55 w 143"/>
                <a:gd name="T5" fmla="*/ 20 h 64"/>
                <a:gd name="T6" fmla="*/ 6 w 143"/>
                <a:gd name="T7" fmla="*/ 0 h 64"/>
                <a:gd name="T8" fmla="*/ 2 w 143"/>
                <a:gd name="T9" fmla="*/ 33 h 64"/>
                <a:gd name="T10" fmla="*/ 5 w 143"/>
                <a:gd name="T11" fmla="*/ 45 h 64"/>
                <a:gd name="T12" fmla="*/ 4 w 143"/>
                <a:gd name="T13" fmla="*/ 61 h 64"/>
                <a:gd name="T14" fmla="*/ 24 w 143"/>
                <a:gd name="T15" fmla="*/ 55 h 64"/>
                <a:gd name="T16" fmla="*/ 98 w 143"/>
                <a:gd name="T17" fmla="*/ 41 h 64"/>
                <a:gd name="T18" fmla="*/ 127 w 143"/>
                <a:gd name="T19" fmla="*/ 34 h 64"/>
                <a:gd name="T20" fmla="*/ 143 w 143"/>
                <a:gd name="T21" fmla="*/ 31 h 64"/>
                <a:gd name="T22" fmla="*/ 142 w 143"/>
                <a:gd name="T23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3" h="64">
                  <a:moveTo>
                    <a:pt x="142" y="30"/>
                  </a:moveTo>
                  <a:cubicBezTo>
                    <a:pt x="130" y="31"/>
                    <a:pt x="117" y="30"/>
                    <a:pt x="105" y="31"/>
                  </a:cubicBezTo>
                  <a:cubicBezTo>
                    <a:pt x="85" y="32"/>
                    <a:pt x="73" y="28"/>
                    <a:pt x="55" y="20"/>
                  </a:cubicBezTo>
                  <a:cubicBezTo>
                    <a:pt x="39" y="13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2" y="38"/>
                    <a:pt x="5" y="39"/>
                    <a:pt x="5" y="45"/>
                  </a:cubicBezTo>
                  <a:cubicBezTo>
                    <a:pt x="5" y="49"/>
                    <a:pt x="1" y="57"/>
                    <a:pt x="4" y="61"/>
                  </a:cubicBezTo>
                  <a:cubicBezTo>
                    <a:pt x="7" y="64"/>
                    <a:pt x="21" y="56"/>
                    <a:pt x="24" y="55"/>
                  </a:cubicBezTo>
                  <a:cubicBezTo>
                    <a:pt x="48" y="47"/>
                    <a:pt x="74" y="48"/>
                    <a:pt x="98" y="41"/>
                  </a:cubicBezTo>
                  <a:cubicBezTo>
                    <a:pt x="108" y="38"/>
                    <a:pt x="116" y="35"/>
                    <a:pt x="127" y="34"/>
                  </a:cubicBezTo>
                  <a:cubicBezTo>
                    <a:pt x="132" y="33"/>
                    <a:pt x="140" y="35"/>
                    <a:pt x="143" y="31"/>
                  </a:cubicBezTo>
                  <a:lnTo>
                    <a:pt x="14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41775" y="2770188"/>
              <a:ext cx="61913" cy="95250"/>
            </a:xfrm>
            <a:custGeom>
              <a:avLst/>
              <a:gdLst>
                <a:gd name="T0" fmla="*/ 36 w 37"/>
                <a:gd name="T1" fmla="*/ 60 h 65"/>
                <a:gd name="T2" fmla="*/ 34 w 37"/>
                <a:gd name="T3" fmla="*/ 26 h 65"/>
                <a:gd name="T4" fmla="*/ 19 w 37"/>
                <a:gd name="T5" fmla="*/ 1 h 65"/>
                <a:gd name="T6" fmla="*/ 1 w 37"/>
                <a:gd name="T7" fmla="*/ 23 h 65"/>
                <a:gd name="T8" fmla="*/ 15 w 37"/>
                <a:gd name="T9" fmla="*/ 46 h 65"/>
                <a:gd name="T10" fmla="*/ 30 w 37"/>
                <a:gd name="T11" fmla="*/ 65 h 65"/>
                <a:gd name="T12" fmla="*/ 36 w 37"/>
                <a:gd name="T13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5">
                  <a:moveTo>
                    <a:pt x="36" y="60"/>
                  </a:moveTo>
                  <a:cubicBezTo>
                    <a:pt x="37" y="58"/>
                    <a:pt x="34" y="29"/>
                    <a:pt x="34" y="26"/>
                  </a:cubicBezTo>
                  <a:cubicBezTo>
                    <a:pt x="35" y="4"/>
                    <a:pt x="28" y="2"/>
                    <a:pt x="19" y="1"/>
                  </a:cubicBezTo>
                  <a:cubicBezTo>
                    <a:pt x="11" y="0"/>
                    <a:pt x="0" y="15"/>
                    <a:pt x="1" y="23"/>
                  </a:cubicBezTo>
                  <a:cubicBezTo>
                    <a:pt x="1" y="28"/>
                    <a:pt x="4" y="33"/>
                    <a:pt x="15" y="46"/>
                  </a:cubicBezTo>
                  <a:cubicBezTo>
                    <a:pt x="22" y="53"/>
                    <a:pt x="28" y="65"/>
                    <a:pt x="30" y="65"/>
                  </a:cubicBezTo>
                  <a:cubicBezTo>
                    <a:pt x="35" y="65"/>
                    <a:pt x="33" y="64"/>
                    <a:pt x="36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86225" y="2838450"/>
              <a:ext cx="95250" cy="238125"/>
            </a:xfrm>
            <a:custGeom>
              <a:avLst/>
              <a:gdLst>
                <a:gd name="T0" fmla="*/ 0 w 57"/>
                <a:gd name="T1" fmla="*/ 14 h 163"/>
                <a:gd name="T2" fmla="*/ 8 w 57"/>
                <a:gd name="T3" fmla="*/ 82 h 163"/>
                <a:gd name="T4" fmla="*/ 6 w 57"/>
                <a:gd name="T5" fmla="*/ 141 h 163"/>
                <a:gd name="T6" fmla="*/ 14 w 57"/>
                <a:gd name="T7" fmla="*/ 160 h 163"/>
                <a:gd name="T8" fmla="*/ 37 w 57"/>
                <a:gd name="T9" fmla="*/ 161 h 163"/>
                <a:gd name="T10" fmla="*/ 45 w 57"/>
                <a:gd name="T11" fmla="*/ 158 h 163"/>
                <a:gd name="T12" fmla="*/ 56 w 57"/>
                <a:gd name="T13" fmla="*/ 158 h 163"/>
                <a:gd name="T14" fmla="*/ 48 w 57"/>
                <a:gd name="T15" fmla="*/ 144 h 163"/>
                <a:gd name="T16" fmla="*/ 26 w 57"/>
                <a:gd name="T17" fmla="*/ 95 h 163"/>
                <a:gd name="T18" fmla="*/ 17 w 57"/>
                <a:gd name="T19" fmla="*/ 61 h 163"/>
                <a:gd name="T20" fmla="*/ 7 w 57"/>
                <a:gd name="T21" fmla="*/ 0 h 163"/>
                <a:gd name="T22" fmla="*/ 0 w 57"/>
                <a:gd name="T23" fmla="*/ 1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163">
                  <a:moveTo>
                    <a:pt x="0" y="14"/>
                  </a:moveTo>
                  <a:cubicBezTo>
                    <a:pt x="3" y="22"/>
                    <a:pt x="2" y="41"/>
                    <a:pt x="8" y="82"/>
                  </a:cubicBezTo>
                  <a:cubicBezTo>
                    <a:pt x="10" y="96"/>
                    <a:pt x="8" y="128"/>
                    <a:pt x="6" y="141"/>
                  </a:cubicBezTo>
                  <a:cubicBezTo>
                    <a:pt x="4" y="153"/>
                    <a:pt x="20" y="149"/>
                    <a:pt x="14" y="160"/>
                  </a:cubicBezTo>
                  <a:cubicBezTo>
                    <a:pt x="21" y="160"/>
                    <a:pt x="31" y="163"/>
                    <a:pt x="37" y="161"/>
                  </a:cubicBezTo>
                  <a:cubicBezTo>
                    <a:pt x="41" y="160"/>
                    <a:pt x="41" y="158"/>
                    <a:pt x="45" y="158"/>
                  </a:cubicBezTo>
                  <a:cubicBezTo>
                    <a:pt x="47" y="157"/>
                    <a:pt x="54" y="160"/>
                    <a:pt x="56" y="158"/>
                  </a:cubicBezTo>
                  <a:cubicBezTo>
                    <a:pt x="57" y="155"/>
                    <a:pt x="50" y="146"/>
                    <a:pt x="48" y="144"/>
                  </a:cubicBezTo>
                  <a:cubicBezTo>
                    <a:pt x="38" y="128"/>
                    <a:pt x="34" y="111"/>
                    <a:pt x="26" y="95"/>
                  </a:cubicBezTo>
                  <a:cubicBezTo>
                    <a:pt x="19" y="80"/>
                    <a:pt x="19" y="68"/>
                    <a:pt x="17" y="61"/>
                  </a:cubicBezTo>
                  <a:cubicBezTo>
                    <a:pt x="15" y="57"/>
                    <a:pt x="11" y="3"/>
                    <a:pt x="7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4063" y="3321050"/>
              <a:ext cx="133350" cy="50800"/>
            </a:xfrm>
            <a:custGeom>
              <a:avLst/>
              <a:gdLst>
                <a:gd name="T0" fmla="*/ 1 w 80"/>
                <a:gd name="T1" fmla="*/ 19 h 35"/>
                <a:gd name="T2" fmla="*/ 22 w 80"/>
                <a:gd name="T3" fmla="*/ 18 h 35"/>
                <a:gd name="T4" fmla="*/ 49 w 80"/>
                <a:gd name="T5" fmla="*/ 24 h 35"/>
                <a:gd name="T6" fmla="*/ 77 w 80"/>
                <a:gd name="T7" fmla="*/ 35 h 35"/>
                <a:gd name="T8" fmla="*/ 79 w 80"/>
                <a:gd name="T9" fmla="*/ 17 h 35"/>
                <a:gd name="T10" fmla="*/ 77 w 80"/>
                <a:gd name="T11" fmla="*/ 10 h 35"/>
                <a:gd name="T12" fmla="*/ 78 w 80"/>
                <a:gd name="T13" fmla="*/ 2 h 35"/>
                <a:gd name="T14" fmla="*/ 66 w 80"/>
                <a:gd name="T15" fmla="*/ 5 h 35"/>
                <a:gd name="T16" fmla="*/ 26 w 80"/>
                <a:gd name="T17" fmla="*/ 12 h 35"/>
                <a:gd name="T18" fmla="*/ 10 w 80"/>
                <a:gd name="T19" fmla="*/ 16 h 35"/>
                <a:gd name="T20" fmla="*/ 0 w 80"/>
                <a:gd name="T21" fmla="*/ 18 h 35"/>
                <a:gd name="T22" fmla="*/ 1 w 80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35">
                  <a:moveTo>
                    <a:pt x="1" y="19"/>
                  </a:moveTo>
                  <a:cubicBezTo>
                    <a:pt x="8" y="18"/>
                    <a:pt x="15" y="18"/>
                    <a:pt x="22" y="18"/>
                  </a:cubicBezTo>
                  <a:cubicBezTo>
                    <a:pt x="33" y="18"/>
                    <a:pt x="39" y="20"/>
                    <a:pt x="49" y="24"/>
                  </a:cubicBezTo>
                  <a:cubicBezTo>
                    <a:pt x="58" y="28"/>
                    <a:pt x="69" y="28"/>
                    <a:pt x="77" y="35"/>
                  </a:cubicBezTo>
                  <a:cubicBezTo>
                    <a:pt x="77" y="29"/>
                    <a:pt x="80" y="22"/>
                    <a:pt x="79" y="17"/>
                  </a:cubicBezTo>
                  <a:cubicBezTo>
                    <a:pt x="78" y="14"/>
                    <a:pt x="77" y="14"/>
                    <a:pt x="77" y="10"/>
                  </a:cubicBezTo>
                  <a:cubicBezTo>
                    <a:pt x="77" y="8"/>
                    <a:pt x="79" y="3"/>
                    <a:pt x="78" y="2"/>
                  </a:cubicBezTo>
                  <a:cubicBezTo>
                    <a:pt x="76" y="0"/>
                    <a:pt x="68" y="4"/>
                    <a:pt x="66" y="5"/>
                  </a:cubicBezTo>
                  <a:cubicBezTo>
                    <a:pt x="53" y="9"/>
                    <a:pt x="39" y="9"/>
                    <a:pt x="26" y="12"/>
                  </a:cubicBezTo>
                  <a:cubicBezTo>
                    <a:pt x="20" y="14"/>
                    <a:pt x="15" y="16"/>
                    <a:pt x="10" y="16"/>
                  </a:cubicBezTo>
                  <a:cubicBezTo>
                    <a:pt x="7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6488" y="3589338"/>
              <a:ext cx="185738" cy="425450"/>
            </a:xfrm>
            <a:custGeom>
              <a:avLst/>
              <a:gdLst>
                <a:gd name="T0" fmla="*/ 21 w 111"/>
                <a:gd name="T1" fmla="*/ 17 h 289"/>
                <a:gd name="T2" fmla="*/ 28 w 111"/>
                <a:gd name="T3" fmla="*/ 154 h 289"/>
                <a:gd name="T4" fmla="*/ 8 w 111"/>
                <a:gd name="T5" fmla="*/ 210 h 289"/>
                <a:gd name="T6" fmla="*/ 48 w 111"/>
                <a:gd name="T7" fmla="*/ 283 h 289"/>
                <a:gd name="T8" fmla="*/ 106 w 111"/>
                <a:gd name="T9" fmla="*/ 238 h 289"/>
                <a:gd name="T10" fmla="*/ 96 w 111"/>
                <a:gd name="T11" fmla="*/ 169 h 289"/>
                <a:gd name="T12" fmla="*/ 55 w 111"/>
                <a:gd name="T13" fmla="*/ 16 h 289"/>
                <a:gd name="T14" fmla="*/ 38 w 111"/>
                <a:gd name="T15" fmla="*/ 2 h 289"/>
                <a:gd name="T16" fmla="*/ 21 w 111"/>
                <a:gd name="T17" fmla="*/ 1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89">
                  <a:moveTo>
                    <a:pt x="21" y="17"/>
                  </a:moveTo>
                  <a:cubicBezTo>
                    <a:pt x="41" y="64"/>
                    <a:pt x="37" y="130"/>
                    <a:pt x="28" y="154"/>
                  </a:cubicBezTo>
                  <a:cubicBezTo>
                    <a:pt x="18" y="176"/>
                    <a:pt x="11" y="195"/>
                    <a:pt x="8" y="210"/>
                  </a:cubicBezTo>
                  <a:cubicBezTo>
                    <a:pt x="0" y="237"/>
                    <a:pt x="19" y="280"/>
                    <a:pt x="48" y="283"/>
                  </a:cubicBezTo>
                  <a:cubicBezTo>
                    <a:pt x="74" y="289"/>
                    <a:pt x="104" y="265"/>
                    <a:pt x="106" y="238"/>
                  </a:cubicBezTo>
                  <a:cubicBezTo>
                    <a:pt x="111" y="222"/>
                    <a:pt x="107" y="181"/>
                    <a:pt x="96" y="169"/>
                  </a:cubicBezTo>
                  <a:cubicBezTo>
                    <a:pt x="91" y="164"/>
                    <a:pt x="45" y="74"/>
                    <a:pt x="55" y="16"/>
                  </a:cubicBezTo>
                  <a:cubicBezTo>
                    <a:pt x="50" y="0"/>
                    <a:pt x="41" y="2"/>
                    <a:pt x="38" y="2"/>
                  </a:cubicBezTo>
                  <a:cubicBezTo>
                    <a:pt x="35" y="2"/>
                    <a:pt x="21" y="2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5925" y="3048000"/>
              <a:ext cx="46038" cy="41275"/>
            </a:xfrm>
            <a:custGeom>
              <a:avLst/>
              <a:gdLst>
                <a:gd name="T0" fmla="*/ 1 w 27"/>
                <a:gd name="T1" fmla="*/ 16 h 28"/>
                <a:gd name="T2" fmla="*/ 15 w 27"/>
                <a:gd name="T3" fmla="*/ 27 h 28"/>
                <a:gd name="T4" fmla="*/ 25 w 27"/>
                <a:gd name="T5" fmla="*/ 12 h 28"/>
                <a:gd name="T6" fmla="*/ 12 w 27"/>
                <a:gd name="T7" fmla="*/ 0 h 28"/>
                <a:gd name="T8" fmla="*/ 1 w 27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" y="16"/>
                  </a:moveTo>
                  <a:cubicBezTo>
                    <a:pt x="1" y="23"/>
                    <a:pt x="8" y="28"/>
                    <a:pt x="15" y="27"/>
                  </a:cubicBezTo>
                  <a:cubicBezTo>
                    <a:pt x="22" y="26"/>
                    <a:pt x="27" y="18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2"/>
                    <a:pt x="0" y="9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0400" y="2741613"/>
              <a:ext cx="46038" cy="42862"/>
            </a:xfrm>
            <a:custGeom>
              <a:avLst/>
              <a:gdLst>
                <a:gd name="T0" fmla="*/ 1 w 28"/>
                <a:gd name="T1" fmla="*/ 17 h 29"/>
                <a:gd name="T2" fmla="*/ 16 w 28"/>
                <a:gd name="T3" fmla="*/ 27 h 29"/>
                <a:gd name="T4" fmla="*/ 26 w 28"/>
                <a:gd name="T5" fmla="*/ 13 h 29"/>
                <a:gd name="T6" fmla="*/ 13 w 28"/>
                <a:gd name="T7" fmla="*/ 1 h 29"/>
                <a:gd name="T8" fmla="*/ 1 w 2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" y="17"/>
                  </a:moveTo>
                  <a:cubicBezTo>
                    <a:pt x="2" y="24"/>
                    <a:pt x="8" y="29"/>
                    <a:pt x="16" y="27"/>
                  </a:cubicBezTo>
                  <a:cubicBezTo>
                    <a:pt x="22" y="27"/>
                    <a:pt x="28" y="19"/>
                    <a:pt x="26" y="13"/>
                  </a:cubicBezTo>
                  <a:cubicBezTo>
                    <a:pt x="26" y="5"/>
                    <a:pt x="19" y="0"/>
                    <a:pt x="13" y="1"/>
                  </a:cubicBezTo>
                  <a:cubicBezTo>
                    <a:pt x="7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11725" y="371633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6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21288" y="2854325"/>
              <a:ext cx="130175" cy="119062"/>
            </a:xfrm>
            <a:custGeom>
              <a:avLst/>
              <a:gdLst>
                <a:gd name="T0" fmla="*/ 2 w 77"/>
                <a:gd name="T1" fmla="*/ 47 h 81"/>
                <a:gd name="T2" fmla="*/ 43 w 77"/>
                <a:gd name="T3" fmla="*/ 76 h 81"/>
                <a:gd name="T4" fmla="*/ 72 w 77"/>
                <a:gd name="T5" fmla="*/ 34 h 81"/>
                <a:gd name="T6" fmla="*/ 34 w 77"/>
                <a:gd name="T7" fmla="*/ 2 h 81"/>
                <a:gd name="T8" fmla="*/ 2 w 77"/>
                <a:gd name="T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81">
                  <a:moveTo>
                    <a:pt x="2" y="47"/>
                  </a:moveTo>
                  <a:cubicBezTo>
                    <a:pt x="3" y="66"/>
                    <a:pt x="22" y="81"/>
                    <a:pt x="43" y="76"/>
                  </a:cubicBezTo>
                  <a:cubicBezTo>
                    <a:pt x="62" y="74"/>
                    <a:pt x="77" y="53"/>
                    <a:pt x="72" y="34"/>
                  </a:cubicBezTo>
                  <a:cubicBezTo>
                    <a:pt x="72" y="14"/>
                    <a:pt x="53" y="0"/>
                    <a:pt x="34" y="2"/>
                  </a:cubicBezTo>
                  <a:cubicBezTo>
                    <a:pt x="17" y="6"/>
                    <a:pt x="0" y="25"/>
                    <a:pt x="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2400" y="3773488"/>
              <a:ext cx="44450" cy="42862"/>
            </a:xfrm>
            <a:custGeom>
              <a:avLst/>
              <a:gdLst>
                <a:gd name="T0" fmla="*/ 1 w 27"/>
                <a:gd name="T1" fmla="*/ 17 h 29"/>
                <a:gd name="T2" fmla="*/ 15 w 27"/>
                <a:gd name="T3" fmla="*/ 27 h 29"/>
                <a:gd name="T4" fmla="*/ 26 w 27"/>
                <a:gd name="T5" fmla="*/ 12 h 29"/>
                <a:gd name="T6" fmla="*/ 12 w 27"/>
                <a:gd name="T7" fmla="*/ 1 h 29"/>
                <a:gd name="T8" fmla="*/ 1 w 27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9">
                  <a:moveTo>
                    <a:pt x="1" y="17"/>
                  </a:moveTo>
                  <a:cubicBezTo>
                    <a:pt x="1" y="24"/>
                    <a:pt x="8" y="29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5" y="5"/>
                    <a:pt x="19" y="0"/>
                    <a:pt x="12" y="1"/>
                  </a:cubicBezTo>
                  <a:cubicBezTo>
                    <a:pt x="6" y="2"/>
                    <a:pt x="0" y="9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00575" y="3043238"/>
              <a:ext cx="615950" cy="534987"/>
            </a:xfrm>
            <a:custGeom>
              <a:avLst/>
              <a:gdLst>
                <a:gd name="T0" fmla="*/ 17 w 367"/>
                <a:gd name="T1" fmla="*/ 204 h 364"/>
                <a:gd name="T2" fmla="*/ 207 w 367"/>
                <a:gd name="T3" fmla="*/ 346 h 364"/>
                <a:gd name="T4" fmla="*/ 342 w 367"/>
                <a:gd name="T5" fmla="*/ 160 h 364"/>
                <a:gd name="T6" fmla="*/ 159 w 367"/>
                <a:gd name="T7" fmla="*/ 6 h 364"/>
                <a:gd name="T8" fmla="*/ 17 w 367"/>
                <a:gd name="T9" fmla="*/ 20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364">
                  <a:moveTo>
                    <a:pt x="17" y="204"/>
                  </a:moveTo>
                  <a:cubicBezTo>
                    <a:pt x="23" y="296"/>
                    <a:pt x="108" y="364"/>
                    <a:pt x="207" y="346"/>
                  </a:cubicBezTo>
                  <a:cubicBezTo>
                    <a:pt x="298" y="341"/>
                    <a:pt x="367" y="247"/>
                    <a:pt x="342" y="160"/>
                  </a:cubicBezTo>
                  <a:cubicBezTo>
                    <a:pt x="336" y="68"/>
                    <a:pt x="251" y="0"/>
                    <a:pt x="159" y="6"/>
                  </a:cubicBezTo>
                  <a:cubicBezTo>
                    <a:pt x="78" y="20"/>
                    <a:pt x="0" y="106"/>
                    <a:pt x="17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60888" y="3138488"/>
              <a:ext cx="269875" cy="290512"/>
            </a:xfrm>
            <a:custGeom>
              <a:avLst/>
              <a:gdLst>
                <a:gd name="T0" fmla="*/ 2 w 161"/>
                <a:gd name="T1" fmla="*/ 119 h 197"/>
                <a:gd name="T2" fmla="*/ 83 w 161"/>
                <a:gd name="T3" fmla="*/ 182 h 197"/>
                <a:gd name="T4" fmla="*/ 155 w 161"/>
                <a:gd name="T5" fmla="*/ 78 h 197"/>
                <a:gd name="T6" fmla="*/ 77 w 161"/>
                <a:gd name="T7" fmla="*/ 9 h 197"/>
                <a:gd name="T8" fmla="*/ 2 w 161"/>
                <a:gd name="T9" fmla="*/ 11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97">
                  <a:moveTo>
                    <a:pt x="2" y="119"/>
                  </a:moveTo>
                  <a:cubicBezTo>
                    <a:pt x="0" y="167"/>
                    <a:pt x="38" y="197"/>
                    <a:pt x="83" y="182"/>
                  </a:cubicBezTo>
                  <a:cubicBezTo>
                    <a:pt x="125" y="174"/>
                    <a:pt x="161" y="121"/>
                    <a:pt x="155" y="78"/>
                  </a:cubicBezTo>
                  <a:cubicBezTo>
                    <a:pt x="157" y="30"/>
                    <a:pt x="119" y="0"/>
                    <a:pt x="77" y="9"/>
                  </a:cubicBezTo>
                  <a:cubicBezTo>
                    <a:pt x="40" y="20"/>
                    <a:pt x="0" y="70"/>
                    <a:pt x="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0800" y="3406775"/>
              <a:ext cx="373063" cy="376237"/>
            </a:xfrm>
            <a:custGeom>
              <a:avLst/>
              <a:gdLst>
                <a:gd name="T0" fmla="*/ 8 w 222"/>
                <a:gd name="T1" fmla="*/ 51 h 257"/>
                <a:gd name="T2" fmla="*/ 51 w 222"/>
                <a:gd name="T3" fmla="*/ 110 h 257"/>
                <a:gd name="T4" fmla="*/ 167 w 222"/>
                <a:gd name="T5" fmla="*/ 230 h 257"/>
                <a:gd name="T6" fmla="*/ 200 w 222"/>
                <a:gd name="T7" fmla="*/ 254 h 257"/>
                <a:gd name="T8" fmla="*/ 190 w 222"/>
                <a:gd name="T9" fmla="*/ 215 h 257"/>
                <a:gd name="T10" fmla="*/ 142 w 222"/>
                <a:gd name="T11" fmla="*/ 118 h 257"/>
                <a:gd name="T12" fmla="*/ 72 w 222"/>
                <a:gd name="T13" fmla="*/ 3 h 257"/>
                <a:gd name="T14" fmla="*/ 8 w 222"/>
                <a:gd name="T15" fmla="*/ 5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" h="257">
                  <a:moveTo>
                    <a:pt x="8" y="51"/>
                  </a:moveTo>
                  <a:cubicBezTo>
                    <a:pt x="0" y="79"/>
                    <a:pt x="20" y="107"/>
                    <a:pt x="51" y="110"/>
                  </a:cubicBezTo>
                  <a:cubicBezTo>
                    <a:pt x="61" y="112"/>
                    <a:pt x="143" y="176"/>
                    <a:pt x="167" y="230"/>
                  </a:cubicBezTo>
                  <a:cubicBezTo>
                    <a:pt x="181" y="255"/>
                    <a:pt x="197" y="257"/>
                    <a:pt x="200" y="254"/>
                  </a:cubicBezTo>
                  <a:cubicBezTo>
                    <a:pt x="204" y="252"/>
                    <a:pt x="222" y="240"/>
                    <a:pt x="190" y="215"/>
                  </a:cubicBezTo>
                  <a:cubicBezTo>
                    <a:pt x="146" y="174"/>
                    <a:pt x="127" y="136"/>
                    <a:pt x="142" y="118"/>
                  </a:cubicBezTo>
                  <a:cubicBezTo>
                    <a:pt x="208" y="95"/>
                    <a:pt x="100" y="9"/>
                    <a:pt x="72" y="3"/>
                  </a:cubicBezTo>
                  <a:cubicBezTo>
                    <a:pt x="47" y="0"/>
                    <a:pt x="14" y="2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4725" y="3003550"/>
              <a:ext cx="176213" cy="173037"/>
            </a:xfrm>
            <a:custGeom>
              <a:avLst/>
              <a:gdLst>
                <a:gd name="T0" fmla="*/ 4 w 105"/>
                <a:gd name="T1" fmla="*/ 68 h 118"/>
                <a:gd name="T2" fmla="*/ 55 w 105"/>
                <a:gd name="T3" fmla="*/ 111 h 118"/>
                <a:gd name="T4" fmla="*/ 99 w 105"/>
                <a:gd name="T5" fmla="*/ 50 h 118"/>
                <a:gd name="T6" fmla="*/ 50 w 105"/>
                <a:gd name="T7" fmla="*/ 3 h 118"/>
                <a:gd name="T8" fmla="*/ 4 w 105"/>
                <a:gd name="T9" fmla="*/ 6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18">
                  <a:moveTo>
                    <a:pt x="4" y="68"/>
                  </a:moveTo>
                  <a:cubicBezTo>
                    <a:pt x="5" y="97"/>
                    <a:pt x="24" y="118"/>
                    <a:pt x="55" y="111"/>
                  </a:cubicBezTo>
                  <a:cubicBezTo>
                    <a:pt x="83" y="108"/>
                    <a:pt x="105" y="77"/>
                    <a:pt x="99" y="50"/>
                  </a:cubicBezTo>
                  <a:cubicBezTo>
                    <a:pt x="98" y="20"/>
                    <a:pt x="78" y="0"/>
                    <a:pt x="50" y="3"/>
                  </a:cubicBezTo>
                  <a:cubicBezTo>
                    <a:pt x="25" y="8"/>
                    <a:pt x="0" y="37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84750" y="2720975"/>
              <a:ext cx="96838" cy="87312"/>
            </a:xfrm>
            <a:custGeom>
              <a:avLst/>
              <a:gdLst>
                <a:gd name="T0" fmla="*/ 2 w 58"/>
                <a:gd name="T1" fmla="*/ 35 h 60"/>
                <a:gd name="T2" fmla="*/ 32 w 58"/>
                <a:gd name="T3" fmla="*/ 57 h 60"/>
                <a:gd name="T4" fmla="*/ 55 w 58"/>
                <a:gd name="T5" fmla="*/ 26 h 60"/>
                <a:gd name="T6" fmla="*/ 26 w 58"/>
                <a:gd name="T7" fmla="*/ 2 h 60"/>
                <a:gd name="T8" fmla="*/ 2 w 58"/>
                <a:gd name="T9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60">
                  <a:moveTo>
                    <a:pt x="2" y="35"/>
                  </a:moveTo>
                  <a:cubicBezTo>
                    <a:pt x="3" y="50"/>
                    <a:pt x="17" y="60"/>
                    <a:pt x="32" y="57"/>
                  </a:cubicBezTo>
                  <a:cubicBezTo>
                    <a:pt x="47" y="56"/>
                    <a:pt x="58" y="40"/>
                    <a:pt x="55" y="26"/>
                  </a:cubicBezTo>
                  <a:cubicBezTo>
                    <a:pt x="54" y="11"/>
                    <a:pt x="40" y="0"/>
                    <a:pt x="26" y="2"/>
                  </a:cubicBezTo>
                  <a:cubicBezTo>
                    <a:pt x="13" y="5"/>
                    <a:pt x="0" y="19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8550" y="3627438"/>
              <a:ext cx="76200" cy="69850"/>
            </a:xfrm>
            <a:custGeom>
              <a:avLst/>
              <a:gdLst>
                <a:gd name="T0" fmla="*/ 2 w 45"/>
                <a:gd name="T1" fmla="*/ 27 h 47"/>
                <a:gd name="T2" fmla="*/ 25 w 45"/>
                <a:gd name="T3" fmla="*/ 44 h 47"/>
                <a:gd name="T4" fmla="*/ 42 w 45"/>
                <a:gd name="T5" fmla="*/ 20 h 47"/>
                <a:gd name="T6" fmla="*/ 20 w 45"/>
                <a:gd name="T7" fmla="*/ 1 h 47"/>
                <a:gd name="T8" fmla="*/ 2 w 45"/>
                <a:gd name="T9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7">
                  <a:moveTo>
                    <a:pt x="2" y="27"/>
                  </a:moveTo>
                  <a:cubicBezTo>
                    <a:pt x="2" y="38"/>
                    <a:pt x="13" y="47"/>
                    <a:pt x="25" y="44"/>
                  </a:cubicBezTo>
                  <a:cubicBezTo>
                    <a:pt x="36" y="43"/>
                    <a:pt x="45" y="31"/>
                    <a:pt x="42" y="20"/>
                  </a:cubicBezTo>
                  <a:cubicBezTo>
                    <a:pt x="42" y="8"/>
                    <a:pt x="31" y="0"/>
                    <a:pt x="20" y="1"/>
                  </a:cubicBezTo>
                  <a:cubicBezTo>
                    <a:pt x="10" y="3"/>
                    <a:pt x="0" y="14"/>
                    <a:pt x="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26000" y="3944938"/>
              <a:ext cx="76200" cy="169862"/>
            </a:xfrm>
            <a:custGeom>
              <a:avLst/>
              <a:gdLst>
                <a:gd name="T0" fmla="*/ 2 w 46"/>
                <a:gd name="T1" fmla="*/ 10 h 116"/>
                <a:gd name="T2" fmla="*/ 3 w 46"/>
                <a:gd name="T3" fmla="*/ 82 h 116"/>
                <a:gd name="T4" fmla="*/ 23 w 46"/>
                <a:gd name="T5" fmla="*/ 112 h 116"/>
                <a:gd name="T6" fmla="*/ 43 w 46"/>
                <a:gd name="T7" fmla="*/ 93 h 116"/>
                <a:gd name="T8" fmla="*/ 22 w 46"/>
                <a:gd name="T9" fmla="*/ 43 h 116"/>
                <a:gd name="T10" fmla="*/ 18 w 46"/>
                <a:gd name="T11" fmla="*/ 1 h 116"/>
                <a:gd name="T12" fmla="*/ 2 w 4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6">
                  <a:moveTo>
                    <a:pt x="2" y="10"/>
                  </a:moveTo>
                  <a:cubicBezTo>
                    <a:pt x="0" y="14"/>
                    <a:pt x="4" y="77"/>
                    <a:pt x="3" y="82"/>
                  </a:cubicBezTo>
                  <a:cubicBezTo>
                    <a:pt x="4" y="99"/>
                    <a:pt x="12" y="110"/>
                    <a:pt x="23" y="112"/>
                  </a:cubicBezTo>
                  <a:cubicBezTo>
                    <a:pt x="33" y="116"/>
                    <a:pt x="42" y="109"/>
                    <a:pt x="43" y="93"/>
                  </a:cubicBezTo>
                  <a:cubicBezTo>
                    <a:pt x="46" y="81"/>
                    <a:pt x="42" y="69"/>
                    <a:pt x="22" y="43"/>
                  </a:cubicBezTo>
                  <a:cubicBezTo>
                    <a:pt x="15" y="27"/>
                    <a:pt x="20" y="2"/>
                    <a:pt x="18" y="1"/>
                  </a:cubicBezTo>
                  <a:cubicBezTo>
                    <a:pt x="11" y="0"/>
                    <a:pt x="7" y="2"/>
                    <a:pt x="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60988" y="3313113"/>
              <a:ext cx="96838" cy="71437"/>
            </a:xfrm>
            <a:custGeom>
              <a:avLst/>
              <a:gdLst>
                <a:gd name="T0" fmla="*/ 2 w 58"/>
                <a:gd name="T1" fmla="*/ 26 h 48"/>
                <a:gd name="T2" fmla="*/ 33 w 58"/>
                <a:gd name="T3" fmla="*/ 47 h 48"/>
                <a:gd name="T4" fmla="*/ 56 w 58"/>
                <a:gd name="T5" fmla="*/ 25 h 48"/>
                <a:gd name="T6" fmla="*/ 36 w 58"/>
                <a:gd name="T7" fmla="*/ 0 h 48"/>
                <a:gd name="T8" fmla="*/ 2 w 5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8">
                  <a:moveTo>
                    <a:pt x="2" y="26"/>
                  </a:moveTo>
                  <a:cubicBezTo>
                    <a:pt x="0" y="38"/>
                    <a:pt x="19" y="47"/>
                    <a:pt x="33" y="47"/>
                  </a:cubicBezTo>
                  <a:cubicBezTo>
                    <a:pt x="44" y="48"/>
                    <a:pt x="56" y="36"/>
                    <a:pt x="56" y="25"/>
                  </a:cubicBezTo>
                  <a:cubicBezTo>
                    <a:pt x="58" y="12"/>
                    <a:pt x="48" y="1"/>
                    <a:pt x="36" y="0"/>
                  </a:cubicBezTo>
                  <a:cubicBezTo>
                    <a:pt x="25" y="1"/>
                    <a:pt x="3" y="13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300" y="2397126"/>
              <a:ext cx="796925" cy="795337"/>
            </a:xfrm>
            <a:custGeom>
              <a:avLst/>
              <a:gdLst>
                <a:gd name="T0" fmla="*/ 75 w 475"/>
                <a:gd name="T1" fmla="*/ 515 h 541"/>
                <a:gd name="T2" fmla="*/ 257 w 475"/>
                <a:gd name="T3" fmla="*/ 267 h 541"/>
                <a:gd name="T4" fmla="*/ 420 w 475"/>
                <a:gd name="T5" fmla="*/ 234 h 541"/>
                <a:gd name="T6" fmla="*/ 426 w 475"/>
                <a:gd name="T7" fmla="*/ 57 h 541"/>
                <a:gd name="T8" fmla="*/ 209 w 475"/>
                <a:gd name="T9" fmla="*/ 44 h 541"/>
                <a:gd name="T10" fmla="*/ 142 w 475"/>
                <a:gd name="T11" fmla="*/ 151 h 541"/>
                <a:gd name="T12" fmla="*/ 14 w 475"/>
                <a:gd name="T13" fmla="*/ 467 h 541"/>
                <a:gd name="T14" fmla="*/ 22 w 475"/>
                <a:gd name="T15" fmla="*/ 516 h 541"/>
                <a:gd name="T16" fmla="*/ 75 w 475"/>
                <a:gd name="T17" fmla="*/ 515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5" h="541">
                  <a:moveTo>
                    <a:pt x="75" y="515"/>
                  </a:moveTo>
                  <a:cubicBezTo>
                    <a:pt x="111" y="404"/>
                    <a:pt x="201" y="287"/>
                    <a:pt x="257" y="267"/>
                  </a:cubicBezTo>
                  <a:cubicBezTo>
                    <a:pt x="308" y="255"/>
                    <a:pt x="393" y="255"/>
                    <a:pt x="420" y="234"/>
                  </a:cubicBezTo>
                  <a:cubicBezTo>
                    <a:pt x="475" y="199"/>
                    <a:pt x="473" y="107"/>
                    <a:pt x="426" y="57"/>
                  </a:cubicBezTo>
                  <a:cubicBezTo>
                    <a:pt x="389" y="8"/>
                    <a:pt x="254" y="0"/>
                    <a:pt x="209" y="44"/>
                  </a:cubicBezTo>
                  <a:cubicBezTo>
                    <a:pt x="176" y="65"/>
                    <a:pt x="147" y="115"/>
                    <a:pt x="142" y="151"/>
                  </a:cubicBezTo>
                  <a:cubicBezTo>
                    <a:pt x="118" y="234"/>
                    <a:pt x="120" y="381"/>
                    <a:pt x="14" y="467"/>
                  </a:cubicBezTo>
                  <a:cubicBezTo>
                    <a:pt x="0" y="502"/>
                    <a:pt x="18" y="512"/>
                    <a:pt x="22" y="516"/>
                  </a:cubicBezTo>
                  <a:cubicBezTo>
                    <a:pt x="27" y="522"/>
                    <a:pt x="52" y="541"/>
                    <a:pt x="75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14725" y="3298825"/>
              <a:ext cx="406400" cy="450850"/>
            </a:xfrm>
            <a:custGeom>
              <a:avLst/>
              <a:gdLst>
                <a:gd name="T0" fmla="*/ 40 w 242"/>
                <a:gd name="T1" fmla="*/ 290 h 307"/>
                <a:gd name="T2" fmla="*/ 149 w 242"/>
                <a:gd name="T3" fmla="*/ 150 h 307"/>
                <a:gd name="T4" fmla="*/ 207 w 242"/>
                <a:gd name="T5" fmla="*/ 122 h 307"/>
                <a:gd name="T6" fmla="*/ 215 w 242"/>
                <a:gd name="T7" fmla="*/ 32 h 307"/>
                <a:gd name="T8" fmla="*/ 123 w 242"/>
                <a:gd name="T9" fmla="*/ 24 h 307"/>
                <a:gd name="T10" fmla="*/ 96 w 242"/>
                <a:gd name="T11" fmla="*/ 77 h 307"/>
                <a:gd name="T12" fmla="*/ 16 w 242"/>
                <a:gd name="T13" fmla="*/ 265 h 307"/>
                <a:gd name="T14" fmla="*/ 12 w 242"/>
                <a:gd name="T15" fmla="*/ 299 h 307"/>
                <a:gd name="T16" fmla="*/ 40 w 242"/>
                <a:gd name="T17" fmla="*/ 2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307">
                  <a:moveTo>
                    <a:pt x="40" y="290"/>
                  </a:moveTo>
                  <a:cubicBezTo>
                    <a:pt x="61" y="227"/>
                    <a:pt x="136" y="148"/>
                    <a:pt x="149" y="150"/>
                  </a:cubicBezTo>
                  <a:cubicBezTo>
                    <a:pt x="167" y="152"/>
                    <a:pt x="192" y="134"/>
                    <a:pt x="207" y="122"/>
                  </a:cubicBezTo>
                  <a:cubicBezTo>
                    <a:pt x="237" y="102"/>
                    <a:pt x="242" y="60"/>
                    <a:pt x="215" y="32"/>
                  </a:cubicBezTo>
                  <a:cubicBezTo>
                    <a:pt x="195" y="4"/>
                    <a:pt x="148" y="0"/>
                    <a:pt x="123" y="24"/>
                  </a:cubicBezTo>
                  <a:cubicBezTo>
                    <a:pt x="104" y="36"/>
                    <a:pt x="95" y="57"/>
                    <a:pt x="96" y="77"/>
                  </a:cubicBezTo>
                  <a:cubicBezTo>
                    <a:pt x="96" y="87"/>
                    <a:pt x="76" y="216"/>
                    <a:pt x="16" y="265"/>
                  </a:cubicBezTo>
                  <a:cubicBezTo>
                    <a:pt x="0" y="277"/>
                    <a:pt x="9" y="296"/>
                    <a:pt x="12" y="299"/>
                  </a:cubicBezTo>
                  <a:cubicBezTo>
                    <a:pt x="14" y="302"/>
                    <a:pt x="33" y="307"/>
                    <a:pt x="40" y="2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4025" y="3211513"/>
              <a:ext cx="574675" cy="217487"/>
            </a:xfrm>
            <a:custGeom>
              <a:avLst/>
              <a:gdLst>
                <a:gd name="T0" fmla="*/ 19 w 343"/>
                <a:gd name="T1" fmla="*/ 88 h 148"/>
                <a:gd name="T2" fmla="*/ 196 w 343"/>
                <a:gd name="T3" fmla="*/ 101 h 148"/>
                <a:gd name="T4" fmla="*/ 251 w 343"/>
                <a:gd name="T5" fmla="*/ 133 h 148"/>
                <a:gd name="T6" fmla="*/ 331 w 343"/>
                <a:gd name="T7" fmla="*/ 90 h 148"/>
                <a:gd name="T8" fmla="*/ 286 w 343"/>
                <a:gd name="T9" fmla="*/ 9 h 148"/>
                <a:gd name="T10" fmla="*/ 227 w 343"/>
                <a:gd name="T11" fmla="*/ 16 h 148"/>
                <a:gd name="T12" fmla="*/ 22 w 343"/>
                <a:gd name="T13" fmla="*/ 44 h 148"/>
                <a:gd name="T14" fmla="*/ 2 w 343"/>
                <a:gd name="T15" fmla="*/ 63 h 148"/>
                <a:gd name="T16" fmla="*/ 19 w 343"/>
                <a:gd name="T17" fmla="*/ 8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3" h="148">
                  <a:moveTo>
                    <a:pt x="19" y="88"/>
                  </a:moveTo>
                  <a:cubicBezTo>
                    <a:pt x="82" y="70"/>
                    <a:pt x="190" y="89"/>
                    <a:pt x="196" y="101"/>
                  </a:cubicBezTo>
                  <a:cubicBezTo>
                    <a:pt x="204" y="117"/>
                    <a:pt x="233" y="127"/>
                    <a:pt x="251" y="133"/>
                  </a:cubicBezTo>
                  <a:cubicBezTo>
                    <a:pt x="285" y="148"/>
                    <a:pt x="322" y="128"/>
                    <a:pt x="331" y="90"/>
                  </a:cubicBezTo>
                  <a:cubicBezTo>
                    <a:pt x="343" y="58"/>
                    <a:pt x="320" y="16"/>
                    <a:pt x="286" y="9"/>
                  </a:cubicBezTo>
                  <a:cubicBezTo>
                    <a:pt x="265" y="0"/>
                    <a:pt x="244" y="4"/>
                    <a:pt x="227" y="16"/>
                  </a:cubicBezTo>
                  <a:cubicBezTo>
                    <a:pt x="219" y="22"/>
                    <a:pt x="96" y="67"/>
                    <a:pt x="22" y="44"/>
                  </a:cubicBezTo>
                  <a:cubicBezTo>
                    <a:pt x="2" y="48"/>
                    <a:pt x="3" y="60"/>
                    <a:pt x="2" y="63"/>
                  </a:cubicBezTo>
                  <a:cubicBezTo>
                    <a:pt x="1" y="67"/>
                    <a:pt x="0" y="85"/>
                    <a:pt x="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16413" y="3394075"/>
              <a:ext cx="563563" cy="466725"/>
            </a:xfrm>
            <a:custGeom>
              <a:avLst/>
              <a:gdLst>
                <a:gd name="T0" fmla="*/ 208 w 335"/>
                <a:gd name="T1" fmla="*/ 280 h 318"/>
                <a:gd name="T2" fmla="*/ 274 w 335"/>
                <a:gd name="T3" fmla="*/ 149 h 318"/>
                <a:gd name="T4" fmla="*/ 315 w 335"/>
                <a:gd name="T5" fmla="*/ 117 h 318"/>
                <a:gd name="T6" fmla="*/ 312 w 335"/>
                <a:gd name="T7" fmla="*/ 27 h 318"/>
                <a:gd name="T8" fmla="*/ 242 w 335"/>
                <a:gd name="T9" fmla="*/ 26 h 318"/>
                <a:gd name="T10" fmla="*/ 2 w 335"/>
                <a:gd name="T11" fmla="*/ 118 h 318"/>
                <a:gd name="T12" fmla="*/ 178 w 335"/>
                <a:gd name="T13" fmla="*/ 277 h 318"/>
                <a:gd name="T14" fmla="*/ 192 w 335"/>
                <a:gd name="T15" fmla="*/ 317 h 318"/>
                <a:gd name="T16" fmla="*/ 208 w 335"/>
                <a:gd name="T17" fmla="*/ 28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318">
                  <a:moveTo>
                    <a:pt x="208" y="280"/>
                  </a:moveTo>
                  <a:cubicBezTo>
                    <a:pt x="217" y="216"/>
                    <a:pt x="264" y="148"/>
                    <a:pt x="274" y="149"/>
                  </a:cubicBezTo>
                  <a:cubicBezTo>
                    <a:pt x="288" y="150"/>
                    <a:pt x="304" y="130"/>
                    <a:pt x="315" y="117"/>
                  </a:cubicBezTo>
                  <a:cubicBezTo>
                    <a:pt x="335" y="96"/>
                    <a:pt x="335" y="53"/>
                    <a:pt x="312" y="27"/>
                  </a:cubicBezTo>
                  <a:cubicBezTo>
                    <a:pt x="294" y="1"/>
                    <a:pt x="258" y="0"/>
                    <a:pt x="242" y="26"/>
                  </a:cubicBezTo>
                  <a:cubicBezTo>
                    <a:pt x="229" y="39"/>
                    <a:pt x="0" y="98"/>
                    <a:pt x="2" y="118"/>
                  </a:cubicBezTo>
                  <a:cubicBezTo>
                    <a:pt x="3" y="128"/>
                    <a:pt x="175" y="220"/>
                    <a:pt x="178" y="277"/>
                  </a:cubicBezTo>
                  <a:cubicBezTo>
                    <a:pt x="182" y="306"/>
                    <a:pt x="184" y="317"/>
                    <a:pt x="192" y="317"/>
                  </a:cubicBezTo>
                  <a:cubicBezTo>
                    <a:pt x="207" y="318"/>
                    <a:pt x="209" y="302"/>
                    <a:pt x="208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98988" y="3868738"/>
              <a:ext cx="107950" cy="98425"/>
            </a:xfrm>
            <a:custGeom>
              <a:avLst/>
              <a:gdLst>
                <a:gd name="T0" fmla="*/ 2 w 64"/>
                <a:gd name="T1" fmla="*/ 39 h 67"/>
                <a:gd name="T2" fmla="*/ 36 w 64"/>
                <a:gd name="T3" fmla="*/ 63 h 67"/>
                <a:gd name="T4" fmla="*/ 60 w 64"/>
                <a:gd name="T5" fmla="*/ 29 h 67"/>
                <a:gd name="T6" fmla="*/ 28 w 64"/>
                <a:gd name="T7" fmla="*/ 2 h 67"/>
                <a:gd name="T8" fmla="*/ 2 w 64"/>
                <a:gd name="T9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2" y="39"/>
                  </a:moveTo>
                  <a:cubicBezTo>
                    <a:pt x="3" y="56"/>
                    <a:pt x="18" y="67"/>
                    <a:pt x="36" y="63"/>
                  </a:cubicBezTo>
                  <a:cubicBezTo>
                    <a:pt x="51" y="62"/>
                    <a:pt x="64" y="44"/>
                    <a:pt x="60" y="29"/>
                  </a:cubicBezTo>
                  <a:cubicBezTo>
                    <a:pt x="60" y="12"/>
                    <a:pt x="44" y="0"/>
                    <a:pt x="28" y="2"/>
                  </a:cubicBezTo>
                  <a:cubicBezTo>
                    <a:pt x="14" y="5"/>
                    <a:pt x="0" y="21"/>
                    <a:pt x="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3975" y="3292475"/>
              <a:ext cx="241300" cy="93662"/>
            </a:xfrm>
            <a:custGeom>
              <a:avLst/>
              <a:gdLst>
                <a:gd name="T0" fmla="*/ 142 w 144"/>
                <a:gd name="T1" fmla="*/ 29 h 63"/>
                <a:gd name="T2" fmla="*/ 105 w 144"/>
                <a:gd name="T3" fmla="*/ 30 h 63"/>
                <a:gd name="T4" fmla="*/ 56 w 144"/>
                <a:gd name="T5" fmla="*/ 20 h 63"/>
                <a:gd name="T6" fmla="*/ 6 w 144"/>
                <a:gd name="T7" fmla="*/ 0 h 63"/>
                <a:gd name="T8" fmla="*/ 2 w 144"/>
                <a:gd name="T9" fmla="*/ 33 h 63"/>
                <a:gd name="T10" fmla="*/ 6 w 144"/>
                <a:gd name="T11" fmla="*/ 44 h 63"/>
                <a:gd name="T12" fmla="*/ 4 w 144"/>
                <a:gd name="T13" fmla="*/ 60 h 63"/>
                <a:gd name="T14" fmla="*/ 25 w 144"/>
                <a:gd name="T15" fmla="*/ 55 h 63"/>
                <a:gd name="T16" fmla="*/ 98 w 144"/>
                <a:gd name="T17" fmla="*/ 41 h 63"/>
                <a:gd name="T18" fmla="*/ 127 w 144"/>
                <a:gd name="T19" fmla="*/ 33 h 63"/>
                <a:gd name="T20" fmla="*/ 144 w 144"/>
                <a:gd name="T21" fmla="*/ 30 h 63"/>
                <a:gd name="T22" fmla="*/ 142 w 144"/>
                <a:gd name="T23" fmla="*/ 2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63">
                  <a:moveTo>
                    <a:pt x="142" y="29"/>
                  </a:moveTo>
                  <a:cubicBezTo>
                    <a:pt x="130" y="30"/>
                    <a:pt x="118" y="30"/>
                    <a:pt x="105" y="30"/>
                  </a:cubicBezTo>
                  <a:cubicBezTo>
                    <a:pt x="85" y="31"/>
                    <a:pt x="74" y="28"/>
                    <a:pt x="56" y="20"/>
                  </a:cubicBezTo>
                  <a:cubicBezTo>
                    <a:pt x="39" y="12"/>
                    <a:pt x="20" y="13"/>
                    <a:pt x="6" y="0"/>
                  </a:cubicBezTo>
                  <a:cubicBezTo>
                    <a:pt x="5" y="10"/>
                    <a:pt x="0" y="23"/>
                    <a:pt x="2" y="33"/>
                  </a:cubicBezTo>
                  <a:cubicBezTo>
                    <a:pt x="3" y="38"/>
                    <a:pt x="6" y="38"/>
                    <a:pt x="6" y="44"/>
                  </a:cubicBezTo>
                  <a:cubicBezTo>
                    <a:pt x="6" y="48"/>
                    <a:pt x="1" y="57"/>
                    <a:pt x="4" y="60"/>
                  </a:cubicBezTo>
                  <a:cubicBezTo>
                    <a:pt x="8" y="63"/>
                    <a:pt x="22" y="56"/>
                    <a:pt x="25" y="55"/>
                  </a:cubicBezTo>
                  <a:cubicBezTo>
                    <a:pt x="48" y="46"/>
                    <a:pt x="74" y="47"/>
                    <a:pt x="98" y="41"/>
                  </a:cubicBezTo>
                  <a:cubicBezTo>
                    <a:pt x="108" y="38"/>
                    <a:pt x="117" y="34"/>
                    <a:pt x="127" y="33"/>
                  </a:cubicBezTo>
                  <a:cubicBezTo>
                    <a:pt x="133" y="33"/>
                    <a:pt x="140" y="35"/>
                    <a:pt x="144" y="30"/>
                  </a:cubicBezTo>
                  <a:lnTo>
                    <a:pt x="14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0600" y="3505200"/>
              <a:ext cx="98425" cy="468312"/>
            </a:xfrm>
            <a:custGeom>
              <a:avLst/>
              <a:gdLst>
                <a:gd name="T0" fmla="*/ 36 w 59"/>
                <a:gd name="T1" fmla="*/ 312 h 319"/>
                <a:gd name="T2" fmla="*/ 38 w 59"/>
                <a:gd name="T3" fmla="*/ 169 h 319"/>
                <a:gd name="T4" fmla="*/ 52 w 59"/>
                <a:gd name="T5" fmla="*/ 49 h 319"/>
                <a:gd name="T6" fmla="*/ 48 w 59"/>
                <a:gd name="T7" fmla="*/ 9 h 319"/>
                <a:gd name="T8" fmla="*/ 27 w 59"/>
                <a:gd name="T9" fmla="*/ 3 h 319"/>
                <a:gd name="T10" fmla="*/ 16 w 59"/>
                <a:gd name="T11" fmla="*/ 8 h 319"/>
                <a:gd name="T12" fmla="*/ 2 w 59"/>
                <a:gd name="T13" fmla="*/ 6 h 319"/>
                <a:gd name="T14" fmla="*/ 7 w 59"/>
                <a:gd name="T15" fmla="*/ 35 h 319"/>
                <a:gd name="T16" fmla="*/ 20 w 59"/>
                <a:gd name="T17" fmla="*/ 141 h 319"/>
                <a:gd name="T18" fmla="*/ 20 w 59"/>
                <a:gd name="T19" fmla="*/ 211 h 319"/>
                <a:gd name="T20" fmla="*/ 17 w 59"/>
                <a:gd name="T21" fmla="*/ 319 h 319"/>
                <a:gd name="T22" fmla="*/ 36 w 59"/>
                <a:gd name="T23" fmla="*/ 31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319">
                  <a:moveTo>
                    <a:pt x="36" y="312"/>
                  </a:moveTo>
                  <a:cubicBezTo>
                    <a:pt x="35" y="294"/>
                    <a:pt x="32" y="255"/>
                    <a:pt x="38" y="169"/>
                  </a:cubicBezTo>
                  <a:cubicBezTo>
                    <a:pt x="40" y="140"/>
                    <a:pt x="45" y="75"/>
                    <a:pt x="52" y="49"/>
                  </a:cubicBezTo>
                  <a:cubicBezTo>
                    <a:pt x="59" y="25"/>
                    <a:pt x="37" y="29"/>
                    <a:pt x="48" y="9"/>
                  </a:cubicBezTo>
                  <a:cubicBezTo>
                    <a:pt x="39" y="7"/>
                    <a:pt x="36" y="0"/>
                    <a:pt x="27" y="3"/>
                  </a:cubicBezTo>
                  <a:cubicBezTo>
                    <a:pt x="22" y="4"/>
                    <a:pt x="22" y="8"/>
                    <a:pt x="16" y="8"/>
                  </a:cubicBezTo>
                  <a:cubicBezTo>
                    <a:pt x="13" y="8"/>
                    <a:pt x="5" y="1"/>
                    <a:pt x="2" y="6"/>
                  </a:cubicBezTo>
                  <a:cubicBezTo>
                    <a:pt x="0" y="11"/>
                    <a:pt x="6" y="30"/>
                    <a:pt x="7" y="35"/>
                  </a:cubicBezTo>
                  <a:cubicBezTo>
                    <a:pt x="15" y="69"/>
                    <a:pt x="15" y="106"/>
                    <a:pt x="20" y="141"/>
                  </a:cubicBezTo>
                  <a:cubicBezTo>
                    <a:pt x="24" y="172"/>
                    <a:pt x="19" y="196"/>
                    <a:pt x="20" y="211"/>
                  </a:cubicBezTo>
                  <a:cubicBezTo>
                    <a:pt x="20" y="219"/>
                    <a:pt x="13" y="314"/>
                    <a:pt x="17" y="319"/>
                  </a:cubicBezTo>
                  <a:lnTo>
                    <a:pt x="36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45038" y="2771775"/>
              <a:ext cx="76200" cy="98425"/>
            </a:xfrm>
            <a:custGeom>
              <a:avLst/>
              <a:gdLst>
                <a:gd name="T0" fmla="*/ 40 w 45"/>
                <a:gd name="T1" fmla="*/ 61 h 67"/>
                <a:gd name="T2" fmla="*/ 44 w 45"/>
                <a:gd name="T3" fmla="*/ 28 h 67"/>
                <a:gd name="T4" fmla="*/ 18 w 45"/>
                <a:gd name="T5" fmla="*/ 2 h 67"/>
                <a:gd name="T6" fmla="*/ 1 w 45"/>
                <a:gd name="T7" fmla="*/ 24 h 67"/>
                <a:gd name="T8" fmla="*/ 15 w 45"/>
                <a:gd name="T9" fmla="*/ 48 h 67"/>
                <a:gd name="T10" fmla="*/ 29 w 45"/>
                <a:gd name="T11" fmla="*/ 67 h 67"/>
                <a:gd name="T12" fmla="*/ 40 w 45"/>
                <a:gd name="T13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67">
                  <a:moveTo>
                    <a:pt x="40" y="61"/>
                  </a:moveTo>
                  <a:cubicBezTo>
                    <a:pt x="41" y="59"/>
                    <a:pt x="45" y="30"/>
                    <a:pt x="44" y="28"/>
                  </a:cubicBezTo>
                  <a:cubicBezTo>
                    <a:pt x="44" y="2"/>
                    <a:pt x="27" y="2"/>
                    <a:pt x="18" y="2"/>
                  </a:cubicBezTo>
                  <a:cubicBezTo>
                    <a:pt x="10" y="0"/>
                    <a:pt x="0" y="16"/>
                    <a:pt x="1" y="24"/>
                  </a:cubicBezTo>
                  <a:cubicBezTo>
                    <a:pt x="1" y="30"/>
                    <a:pt x="3" y="35"/>
                    <a:pt x="15" y="48"/>
                  </a:cubicBezTo>
                  <a:cubicBezTo>
                    <a:pt x="22" y="55"/>
                    <a:pt x="27" y="66"/>
                    <a:pt x="29" y="67"/>
                  </a:cubicBezTo>
                  <a:cubicBezTo>
                    <a:pt x="34" y="67"/>
                    <a:pt x="37" y="65"/>
                    <a:pt x="4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86313" y="2855913"/>
              <a:ext cx="98425" cy="223837"/>
            </a:xfrm>
            <a:custGeom>
              <a:avLst/>
              <a:gdLst>
                <a:gd name="T0" fmla="*/ 0 w 58"/>
                <a:gd name="T1" fmla="*/ 5 h 153"/>
                <a:gd name="T2" fmla="*/ 16 w 58"/>
                <a:gd name="T3" fmla="*/ 73 h 153"/>
                <a:gd name="T4" fmla="*/ 14 w 58"/>
                <a:gd name="T5" fmla="*/ 131 h 153"/>
                <a:gd name="T6" fmla="*/ 23 w 58"/>
                <a:gd name="T7" fmla="*/ 150 h 153"/>
                <a:gd name="T8" fmla="*/ 46 w 58"/>
                <a:gd name="T9" fmla="*/ 151 h 153"/>
                <a:gd name="T10" fmla="*/ 45 w 58"/>
                <a:gd name="T11" fmla="*/ 148 h 153"/>
                <a:gd name="T12" fmla="*/ 56 w 58"/>
                <a:gd name="T13" fmla="*/ 148 h 153"/>
                <a:gd name="T14" fmla="*/ 49 w 58"/>
                <a:gd name="T15" fmla="*/ 134 h 153"/>
                <a:gd name="T16" fmla="*/ 34 w 58"/>
                <a:gd name="T17" fmla="*/ 85 h 153"/>
                <a:gd name="T18" fmla="*/ 25 w 58"/>
                <a:gd name="T19" fmla="*/ 52 h 153"/>
                <a:gd name="T20" fmla="*/ 14 w 58"/>
                <a:gd name="T21" fmla="*/ 0 h 153"/>
                <a:gd name="T22" fmla="*/ 0 w 58"/>
                <a:gd name="T23" fmla="*/ 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153">
                  <a:moveTo>
                    <a:pt x="0" y="5"/>
                  </a:moveTo>
                  <a:cubicBezTo>
                    <a:pt x="3" y="13"/>
                    <a:pt x="10" y="31"/>
                    <a:pt x="16" y="73"/>
                  </a:cubicBezTo>
                  <a:cubicBezTo>
                    <a:pt x="18" y="87"/>
                    <a:pt x="17" y="118"/>
                    <a:pt x="14" y="131"/>
                  </a:cubicBezTo>
                  <a:cubicBezTo>
                    <a:pt x="12" y="143"/>
                    <a:pt x="29" y="140"/>
                    <a:pt x="23" y="150"/>
                  </a:cubicBezTo>
                  <a:cubicBezTo>
                    <a:pt x="30" y="151"/>
                    <a:pt x="39" y="153"/>
                    <a:pt x="46" y="151"/>
                  </a:cubicBezTo>
                  <a:cubicBezTo>
                    <a:pt x="49" y="150"/>
                    <a:pt x="41" y="148"/>
                    <a:pt x="45" y="148"/>
                  </a:cubicBezTo>
                  <a:cubicBezTo>
                    <a:pt x="48" y="148"/>
                    <a:pt x="54" y="151"/>
                    <a:pt x="56" y="148"/>
                  </a:cubicBezTo>
                  <a:cubicBezTo>
                    <a:pt x="58" y="145"/>
                    <a:pt x="50" y="137"/>
                    <a:pt x="49" y="134"/>
                  </a:cubicBezTo>
                  <a:cubicBezTo>
                    <a:pt x="39" y="119"/>
                    <a:pt x="42" y="101"/>
                    <a:pt x="34" y="85"/>
                  </a:cubicBezTo>
                  <a:cubicBezTo>
                    <a:pt x="27" y="71"/>
                    <a:pt x="28" y="59"/>
                    <a:pt x="25" y="52"/>
                  </a:cubicBezTo>
                  <a:cubicBezTo>
                    <a:pt x="24" y="48"/>
                    <a:pt x="17" y="2"/>
                    <a:pt x="1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67325" y="3324225"/>
              <a:ext cx="131763" cy="50800"/>
            </a:xfrm>
            <a:custGeom>
              <a:avLst/>
              <a:gdLst>
                <a:gd name="T0" fmla="*/ 1 w 79"/>
                <a:gd name="T1" fmla="*/ 19 h 35"/>
                <a:gd name="T2" fmla="*/ 21 w 79"/>
                <a:gd name="T3" fmla="*/ 19 h 35"/>
                <a:gd name="T4" fmla="*/ 49 w 79"/>
                <a:gd name="T5" fmla="*/ 24 h 35"/>
                <a:gd name="T6" fmla="*/ 76 w 79"/>
                <a:gd name="T7" fmla="*/ 35 h 35"/>
                <a:gd name="T8" fmla="*/ 78 w 79"/>
                <a:gd name="T9" fmla="*/ 17 h 35"/>
                <a:gd name="T10" fmla="*/ 76 w 79"/>
                <a:gd name="T11" fmla="*/ 11 h 35"/>
                <a:gd name="T12" fmla="*/ 77 w 79"/>
                <a:gd name="T13" fmla="*/ 2 h 35"/>
                <a:gd name="T14" fmla="*/ 66 w 79"/>
                <a:gd name="T15" fmla="*/ 5 h 35"/>
                <a:gd name="T16" fmla="*/ 25 w 79"/>
                <a:gd name="T17" fmla="*/ 13 h 35"/>
                <a:gd name="T18" fmla="*/ 9 w 79"/>
                <a:gd name="T19" fmla="*/ 17 h 35"/>
                <a:gd name="T20" fmla="*/ 0 w 79"/>
                <a:gd name="T21" fmla="*/ 18 h 35"/>
                <a:gd name="T22" fmla="*/ 1 w 79"/>
                <a:gd name="T2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35">
                  <a:moveTo>
                    <a:pt x="1" y="19"/>
                  </a:moveTo>
                  <a:cubicBezTo>
                    <a:pt x="8" y="19"/>
                    <a:pt x="14" y="19"/>
                    <a:pt x="21" y="19"/>
                  </a:cubicBezTo>
                  <a:cubicBezTo>
                    <a:pt x="32" y="18"/>
                    <a:pt x="39" y="20"/>
                    <a:pt x="49" y="24"/>
                  </a:cubicBezTo>
                  <a:cubicBezTo>
                    <a:pt x="58" y="29"/>
                    <a:pt x="68" y="28"/>
                    <a:pt x="76" y="35"/>
                  </a:cubicBezTo>
                  <a:cubicBezTo>
                    <a:pt x="77" y="30"/>
                    <a:pt x="79" y="23"/>
                    <a:pt x="78" y="17"/>
                  </a:cubicBezTo>
                  <a:cubicBezTo>
                    <a:pt x="78" y="15"/>
                    <a:pt x="76" y="14"/>
                    <a:pt x="76" y="11"/>
                  </a:cubicBezTo>
                  <a:cubicBezTo>
                    <a:pt x="76" y="9"/>
                    <a:pt x="79" y="4"/>
                    <a:pt x="77" y="2"/>
                  </a:cubicBezTo>
                  <a:cubicBezTo>
                    <a:pt x="75" y="0"/>
                    <a:pt x="68" y="4"/>
                    <a:pt x="66" y="5"/>
                  </a:cubicBezTo>
                  <a:cubicBezTo>
                    <a:pt x="53" y="10"/>
                    <a:pt x="38" y="9"/>
                    <a:pt x="25" y="13"/>
                  </a:cubicBezTo>
                  <a:cubicBezTo>
                    <a:pt x="20" y="14"/>
                    <a:pt x="15" y="16"/>
                    <a:pt x="9" y="17"/>
                  </a:cubicBezTo>
                  <a:cubicBezTo>
                    <a:pt x="6" y="17"/>
                    <a:pt x="2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22738" y="3216275"/>
              <a:ext cx="185738" cy="196850"/>
            </a:xfrm>
            <a:custGeom>
              <a:avLst/>
              <a:gdLst>
                <a:gd name="T0" fmla="*/ 1 w 111"/>
                <a:gd name="T1" fmla="*/ 81 h 134"/>
                <a:gd name="T2" fmla="*/ 57 w 111"/>
                <a:gd name="T3" fmla="*/ 124 h 134"/>
                <a:gd name="T4" fmla="*/ 106 w 111"/>
                <a:gd name="T5" fmla="*/ 53 h 134"/>
                <a:gd name="T6" fmla="*/ 53 w 111"/>
                <a:gd name="T7" fmla="*/ 6 h 134"/>
                <a:gd name="T8" fmla="*/ 1 w 111"/>
                <a:gd name="T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34">
                  <a:moveTo>
                    <a:pt x="1" y="81"/>
                  </a:moveTo>
                  <a:cubicBezTo>
                    <a:pt x="0" y="113"/>
                    <a:pt x="26" y="134"/>
                    <a:pt x="57" y="124"/>
                  </a:cubicBezTo>
                  <a:cubicBezTo>
                    <a:pt x="86" y="119"/>
                    <a:pt x="111" y="82"/>
                    <a:pt x="106" y="53"/>
                  </a:cubicBezTo>
                  <a:cubicBezTo>
                    <a:pt x="108" y="20"/>
                    <a:pt x="82" y="0"/>
                    <a:pt x="53" y="6"/>
                  </a:cubicBezTo>
                  <a:cubicBezTo>
                    <a:pt x="28" y="13"/>
                    <a:pt x="0" y="47"/>
                    <a:pt x="1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6213" y="2976563"/>
              <a:ext cx="68263" cy="53975"/>
            </a:xfrm>
            <a:custGeom>
              <a:avLst/>
              <a:gdLst>
                <a:gd name="T0" fmla="*/ 10 w 40"/>
                <a:gd name="T1" fmla="*/ 6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7"/>
                    <a:pt x="40" y="16"/>
                    <a:pt x="35" y="8"/>
                  </a:cubicBezTo>
                  <a:cubicBezTo>
                    <a:pt x="30" y="2"/>
                    <a:pt x="18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2413" y="3613150"/>
              <a:ext cx="50800" cy="53975"/>
            </a:xfrm>
            <a:custGeom>
              <a:avLst/>
              <a:gdLst>
                <a:gd name="T0" fmla="*/ 9 w 31"/>
                <a:gd name="T1" fmla="*/ 6 h 37"/>
                <a:gd name="T2" fmla="*/ 6 w 31"/>
                <a:gd name="T3" fmla="*/ 28 h 37"/>
                <a:gd name="T4" fmla="*/ 22 w 31"/>
                <a:gd name="T5" fmla="*/ 31 h 37"/>
                <a:gd name="T6" fmla="*/ 26 w 31"/>
                <a:gd name="T7" fmla="*/ 8 h 37"/>
                <a:gd name="T8" fmla="*/ 9 w 31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7">
                  <a:moveTo>
                    <a:pt x="9" y="6"/>
                  </a:moveTo>
                  <a:cubicBezTo>
                    <a:pt x="1" y="10"/>
                    <a:pt x="0" y="21"/>
                    <a:pt x="6" y="28"/>
                  </a:cubicBezTo>
                  <a:cubicBezTo>
                    <a:pt x="11" y="36"/>
                    <a:pt x="15" y="37"/>
                    <a:pt x="22" y="31"/>
                  </a:cubicBezTo>
                  <a:cubicBezTo>
                    <a:pt x="30" y="26"/>
                    <a:pt x="31" y="16"/>
                    <a:pt x="26" y="8"/>
                  </a:cubicBezTo>
                  <a:cubicBezTo>
                    <a:pt x="21" y="2"/>
                    <a:pt x="17" y="0"/>
                    <a:pt x="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76863" y="3395663"/>
              <a:ext cx="68263" cy="53975"/>
            </a:xfrm>
            <a:custGeom>
              <a:avLst/>
              <a:gdLst>
                <a:gd name="T0" fmla="*/ 10 w 40"/>
                <a:gd name="T1" fmla="*/ 5 h 37"/>
                <a:gd name="T2" fmla="*/ 7 w 40"/>
                <a:gd name="T3" fmla="*/ 28 h 37"/>
                <a:gd name="T4" fmla="*/ 30 w 40"/>
                <a:gd name="T5" fmla="*/ 31 h 37"/>
                <a:gd name="T6" fmla="*/ 35 w 40"/>
                <a:gd name="T7" fmla="*/ 8 h 37"/>
                <a:gd name="T8" fmla="*/ 10 w 40"/>
                <a:gd name="T9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7">
                  <a:moveTo>
                    <a:pt x="10" y="5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4" y="37"/>
                    <a:pt x="30" y="31"/>
                  </a:cubicBezTo>
                  <a:cubicBezTo>
                    <a:pt x="38" y="26"/>
                    <a:pt x="40" y="16"/>
                    <a:pt x="35" y="8"/>
                  </a:cubicBezTo>
                  <a:cubicBezTo>
                    <a:pt x="29" y="2"/>
                    <a:pt x="18" y="0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11638" y="3992563"/>
              <a:ext cx="65088" cy="53975"/>
            </a:xfrm>
            <a:custGeom>
              <a:avLst/>
              <a:gdLst>
                <a:gd name="T0" fmla="*/ 10 w 39"/>
                <a:gd name="T1" fmla="*/ 6 h 37"/>
                <a:gd name="T2" fmla="*/ 7 w 39"/>
                <a:gd name="T3" fmla="*/ 28 h 37"/>
                <a:gd name="T4" fmla="*/ 30 w 39"/>
                <a:gd name="T5" fmla="*/ 31 h 37"/>
                <a:gd name="T6" fmla="*/ 34 w 39"/>
                <a:gd name="T7" fmla="*/ 9 h 37"/>
                <a:gd name="T8" fmla="*/ 10 w 39"/>
                <a:gd name="T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7">
                  <a:moveTo>
                    <a:pt x="10" y="6"/>
                  </a:moveTo>
                  <a:cubicBezTo>
                    <a:pt x="2" y="10"/>
                    <a:pt x="0" y="21"/>
                    <a:pt x="7" y="28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8" y="27"/>
                    <a:pt x="39" y="16"/>
                    <a:pt x="34" y="9"/>
                  </a:cubicBezTo>
                  <a:cubicBezTo>
                    <a:pt x="29" y="3"/>
                    <a:pt x="17" y="0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64013" y="2973388"/>
              <a:ext cx="823913" cy="755650"/>
            </a:xfrm>
            <a:custGeom>
              <a:avLst/>
              <a:gdLst>
                <a:gd name="T0" fmla="*/ 121 w 491"/>
                <a:gd name="T1" fmla="*/ 80 h 515"/>
                <a:gd name="T2" fmla="*/ 82 w 491"/>
                <a:gd name="T3" fmla="*/ 394 h 515"/>
                <a:gd name="T4" fmla="*/ 379 w 491"/>
                <a:gd name="T5" fmla="*/ 433 h 515"/>
                <a:gd name="T6" fmla="*/ 426 w 491"/>
                <a:gd name="T7" fmla="*/ 119 h 515"/>
                <a:gd name="T8" fmla="*/ 121 w 491"/>
                <a:gd name="T9" fmla="*/ 8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" h="515">
                  <a:moveTo>
                    <a:pt x="121" y="80"/>
                  </a:moveTo>
                  <a:cubicBezTo>
                    <a:pt x="20" y="145"/>
                    <a:pt x="0" y="294"/>
                    <a:pt x="82" y="394"/>
                  </a:cubicBezTo>
                  <a:cubicBezTo>
                    <a:pt x="145" y="495"/>
                    <a:pt x="295" y="515"/>
                    <a:pt x="379" y="433"/>
                  </a:cubicBezTo>
                  <a:cubicBezTo>
                    <a:pt x="479" y="368"/>
                    <a:pt x="491" y="219"/>
                    <a:pt x="426" y="119"/>
                  </a:cubicBezTo>
                  <a:cubicBezTo>
                    <a:pt x="361" y="35"/>
                    <a:pt x="221" y="0"/>
                    <a:pt x="121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3100" y="3128963"/>
              <a:ext cx="822325" cy="606425"/>
            </a:xfrm>
            <a:custGeom>
              <a:avLst/>
              <a:gdLst>
                <a:gd name="T0" fmla="*/ 119 w 490"/>
                <a:gd name="T1" fmla="*/ 63 h 413"/>
                <a:gd name="T2" fmla="*/ 82 w 490"/>
                <a:gd name="T3" fmla="*/ 315 h 413"/>
                <a:gd name="T4" fmla="*/ 371 w 490"/>
                <a:gd name="T5" fmla="*/ 347 h 413"/>
                <a:gd name="T6" fmla="*/ 425 w 490"/>
                <a:gd name="T7" fmla="*/ 95 h 413"/>
                <a:gd name="T8" fmla="*/ 119 w 490"/>
                <a:gd name="T9" fmla="*/ 6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413">
                  <a:moveTo>
                    <a:pt x="119" y="63"/>
                  </a:moveTo>
                  <a:cubicBezTo>
                    <a:pt x="19" y="115"/>
                    <a:pt x="0" y="234"/>
                    <a:pt x="82" y="315"/>
                  </a:cubicBezTo>
                  <a:cubicBezTo>
                    <a:pt x="145" y="396"/>
                    <a:pt x="287" y="413"/>
                    <a:pt x="371" y="347"/>
                  </a:cubicBezTo>
                  <a:cubicBezTo>
                    <a:pt x="471" y="295"/>
                    <a:pt x="490" y="176"/>
                    <a:pt x="425" y="95"/>
                  </a:cubicBezTo>
                  <a:cubicBezTo>
                    <a:pt x="359" y="28"/>
                    <a:pt x="219" y="0"/>
                    <a:pt x="119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52913" y="2959100"/>
              <a:ext cx="461963" cy="317500"/>
            </a:xfrm>
            <a:custGeom>
              <a:avLst/>
              <a:gdLst>
                <a:gd name="T0" fmla="*/ 66 w 275"/>
                <a:gd name="T1" fmla="*/ 34 h 217"/>
                <a:gd name="T2" fmla="*/ 45 w 275"/>
                <a:gd name="T3" fmla="*/ 166 h 217"/>
                <a:gd name="T4" fmla="*/ 209 w 275"/>
                <a:gd name="T5" fmla="*/ 182 h 217"/>
                <a:gd name="T6" fmla="*/ 239 w 275"/>
                <a:gd name="T7" fmla="*/ 51 h 217"/>
                <a:gd name="T8" fmla="*/ 66 w 275"/>
                <a:gd name="T9" fmla="*/ 3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17">
                  <a:moveTo>
                    <a:pt x="66" y="34"/>
                  </a:moveTo>
                  <a:cubicBezTo>
                    <a:pt x="11" y="61"/>
                    <a:pt x="0" y="123"/>
                    <a:pt x="45" y="166"/>
                  </a:cubicBezTo>
                  <a:cubicBezTo>
                    <a:pt x="80" y="208"/>
                    <a:pt x="163" y="217"/>
                    <a:pt x="209" y="182"/>
                  </a:cubicBezTo>
                  <a:cubicBezTo>
                    <a:pt x="264" y="155"/>
                    <a:pt x="275" y="93"/>
                    <a:pt x="239" y="51"/>
                  </a:cubicBezTo>
                  <a:cubicBezTo>
                    <a:pt x="203" y="15"/>
                    <a:pt x="121" y="0"/>
                    <a:pt x="6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4338" y="3511550"/>
              <a:ext cx="406400" cy="498475"/>
            </a:xfrm>
            <a:custGeom>
              <a:avLst/>
              <a:gdLst>
                <a:gd name="T0" fmla="*/ 131 w 242"/>
                <a:gd name="T1" fmla="*/ 23 h 339"/>
                <a:gd name="T2" fmla="*/ 144 w 242"/>
                <a:gd name="T3" fmla="*/ 130 h 339"/>
                <a:gd name="T4" fmla="*/ 146 w 242"/>
                <a:gd name="T5" fmla="*/ 295 h 339"/>
                <a:gd name="T6" fmla="*/ 158 w 242"/>
                <a:gd name="T7" fmla="*/ 326 h 339"/>
                <a:gd name="T8" fmla="*/ 175 w 242"/>
                <a:gd name="T9" fmla="*/ 298 h 339"/>
                <a:gd name="T10" fmla="*/ 212 w 242"/>
                <a:gd name="T11" fmla="*/ 110 h 339"/>
                <a:gd name="T12" fmla="*/ 222 w 242"/>
                <a:gd name="T13" fmla="*/ 27 h 339"/>
                <a:gd name="T14" fmla="*/ 131 w 242"/>
                <a:gd name="T15" fmla="*/ 23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339">
                  <a:moveTo>
                    <a:pt x="131" y="23"/>
                  </a:moveTo>
                  <a:cubicBezTo>
                    <a:pt x="0" y="47"/>
                    <a:pt x="128" y="83"/>
                    <a:pt x="144" y="130"/>
                  </a:cubicBezTo>
                  <a:cubicBezTo>
                    <a:pt x="159" y="178"/>
                    <a:pt x="158" y="235"/>
                    <a:pt x="146" y="295"/>
                  </a:cubicBezTo>
                  <a:cubicBezTo>
                    <a:pt x="133" y="339"/>
                    <a:pt x="154" y="326"/>
                    <a:pt x="158" y="326"/>
                  </a:cubicBezTo>
                  <a:cubicBezTo>
                    <a:pt x="164" y="326"/>
                    <a:pt x="168" y="331"/>
                    <a:pt x="175" y="298"/>
                  </a:cubicBezTo>
                  <a:cubicBezTo>
                    <a:pt x="166" y="231"/>
                    <a:pt x="205" y="117"/>
                    <a:pt x="212" y="110"/>
                  </a:cubicBezTo>
                  <a:cubicBezTo>
                    <a:pt x="230" y="75"/>
                    <a:pt x="242" y="51"/>
                    <a:pt x="222" y="27"/>
                  </a:cubicBezTo>
                  <a:cubicBezTo>
                    <a:pt x="201" y="6"/>
                    <a:pt x="158" y="0"/>
                    <a:pt x="13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7088" y="2544763"/>
              <a:ext cx="136525" cy="676275"/>
            </a:xfrm>
            <a:custGeom>
              <a:avLst/>
              <a:gdLst>
                <a:gd name="T0" fmla="*/ 67 w 81"/>
                <a:gd name="T1" fmla="*/ 429 h 461"/>
                <a:gd name="T2" fmla="*/ 61 w 81"/>
                <a:gd name="T3" fmla="*/ 314 h 461"/>
                <a:gd name="T4" fmla="*/ 33 w 81"/>
                <a:gd name="T5" fmla="*/ 54 h 461"/>
                <a:gd name="T6" fmla="*/ 22 w 81"/>
                <a:gd name="T7" fmla="*/ 10 h 461"/>
                <a:gd name="T8" fmla="*/ 24 w 81"/>
                <a:gd name="T9" fmla="*/ 46 h 461"/>
                <a:gd name="T10" fmla="*/ 14 w 81"/>
                <a:gd name="T11" fmla="*/ 308 h 461"/>
                <a:gd name="T12" fmla="*/ 17 w 81"/>
                <a:gd name="T13" fmla="*/ 423 h 461"/>
                <a:gd name="T14" fmla="*/ 67 w 81"/>
                <a:gd name="T15" fmla="*/ 429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461">
                  <a:moveTo>
                    <a:pt x="67" y="429"/>
                  </a:moveTo>
                  <a:cubicBezTo>
                    <a:pt x="81" y="403"/>
                    <a:pt x="78" y="349"/>
                    <a:pt x="61" y="314"/>
                  </a:cubicBezTo>
                  <a:cubicBezTo>
                    <a:pt x="56" y="302"/>
                    <a:pt x="32" y="137"/>
                    <a:pt x="33" y="54"/>
                  </a:cubicBezTo>
                  <a:cubicBezTo>
                    <a:pt x="36" y="17"/>
                    <a:pt x="24" y="10"/>
                    <a:pt x="22" y="10"/>
                  </a:cubicBezTo>
                  <a:cubicBezTo>
                    <a:pt x="19" y="10"/>
                    <a:pt x="25" y="0"/>
                    <a:pt x="24" y="46"/>
                  </a:cubicBezTo>
                  <a:cubicBezTo>
                    <a:pt x="28" y="141"/>
                    <a:pt x="17" y="298"/>
                    <a:pt x="14" y="308"/>
                  </a:cubicBezTo>
                  <a:cubicBezTo>
                    <a:pt x="0" y="334"/>
                    <a:pt x="3" y="388"/>
                    <a:pt x="17" y="423"/>
                  </a:cubicBezTo>
                  <a:cubicBezTo>
                    <a:pt x="30" y="452"/>
                    <a:pt x="55" y="461"/>
                    <a:pt x="67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14875" y="3068638"/>
              <a:ext cx="260350" cy="225425"/>
            </a:xfrm>
            <a:custGeom>
              <a:avLst/>
              <a:gdLst>
                <a:gd name="T0" fmla="*/ 39 w 155"/>
                <a:gd name="T1" fmla="*/ 24 h 154"/>
                <a:gd name="T2" fmla="*/ 27 w 155"/>
                <a:gd name="T3" fmla="*/ 118 h 154"/>
                <a:gd name="T4" fmla="*/ 116 w 155"/>
                <a:gd name="T5" fmla="*/ 130 h 154"/>
                <a:gd name="T6" fmla="*/ 134 w 155"/>
                <a:gd name="T7" fmla="*/ 35 h 154"/>
                <a:gd name="T8" fmla="*/ 39 w 155"/>
                <a:gd name="T9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54">
                  <a:moveTo>
                    <a:pt x="39" y="24"/>
                  </a:moveTo>
                  <a:cubicBezTo>
                    <a:pt x="6" y="43"/>
                    <a:pt x="0" y="88"/>
                    <a:pt x="27" y="118"/>
                  </a:cubicBezTo>
                  <a:cubicBezTo>
                    <a:pt x="47" y="148"/>
                    <a:pt x="89" y="154"/>
                    <a:pt x="116" y="130"/>
                  </a:cubicBezTo>
                  <a:cubicBezTo>
                    <a:pt x="149" y="110"/>
                    <a:pt x="155" y="66"/>
                    <a:pt x="134" y="35"/>
                  </a:cubicBezTo>
                  <a:cubicBezTo>
                    <a:pt x="113" y="10"/>
                    <a:pt x="72" y="0"/>
                    <a:pt x="3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2225" y="3057525"/>
              <a:ext cx="420688" cy="347662"/>
            </a:xfrm>
            <a:custGeom>
              <a:avLst/>
              <a:gdLst>
                <a:gd name="T0" fmla="*/ 195 w 251"/>
                <a:gd name="T1" fmla="*/ 8 h 236"/>
                <a:gd name="T2" fmla="*/ 118 w 251"/>
                <a:gd name="T3" fmla="*/ 15 h 236"/>
                <a:gd name="T4" fmla="*/ 60 w 251"/>
                <a:gd name="T5" fmla="*/ 35 h 236"/>
                <a:gd name="T6" fmla="*/ 41 w 251"/>
                <a:gd name="T7" fmla="*/ 180 h 236"/>
                <a:gd name="T8" fmla="*/ 191 w 251"/>
                <a:gd name="T9" fmla="*/ 198 h 236"/>
                <a:gd name="T10" fmla="*/ 218 w 251"/>
                <a:gd name="T11" fmla="*/ 53 h 236"/>
                <a:gd name="T12" fmla="*/ 195 w 251"/>
                <a:gd name="T13" fmla="*/ 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36">
                  <a:moveTo>
                    <a:pt x="195" y="8"/>
                  </a:moveTo>
                  <a:cubicBezTo>
                    <a:pt x="176" y="0"/>
                    <a:pt x="150" y="24"/>
                    <a:pt x="118" y="15"/>
                  </a:cubicBezTo>
                  <a:cubicBezTo>
                    <a:pt x="98" y="16"/>
                    <a:pt x="78" y="22"/>
                    <a:pt x="60" y="35"/>
                  </a:cubicBezTo>
                  <a:cubicBezTo>
                    <a:pt x="10" y="65"/>
                    <a:pt x="0" y="134"/>
                    <a:pt x="41" y="180"/>
                  </a:cubicBezTo>
                  <a:cubicBezTo>
                    <a:pt x="73" y="227"/>
                    <a:pt x="149" y="236"/>
                    <a:pt x="191" y="198"/>
                  </a:cubicBezTo>
                  <a:cubicBezTo>
                    <a:pt x="241" y="168"/>
                    <a:pt x="251" y="100"/>
                    <a:pt x="218" y="53"/>
                  </a:cubicBezTo>
                  <a:cubicBezTo>
                    <a:pt x="192" y="45"/>
                    <a:pt x="210" y="15"/>
                    <a:pt x="19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3116263"/>
              <a:ext cx="139700" cy="115887"/>
            </a:xfrm>
            <a:custGeom>
              <a:avLst/>
              <a:gdLst>
                <a:gd name="T0" fmla="*/ 20 w 83"/>
                <a:gd name="T1" fmla="*/ 12 h 78"/>
                <a:gd name="T2" fmla="*/ 14 w 83"/>
                <a:gd name="T3" fmla="*/ 60 h 78"/>
                <a:gd name="T4" fmla="*/ 63 w 83"/>
                <a:gd name="T5" fmla="*/ 66 h 78"/>
                <a:gd name="T6" fmla="*/ 72 w 83"/>
                <a:gd name="T7" fmla="*/ 18 h 78"/>
                <a:gd name="T8" fmla="*/ 20 w 83"/>
                <a:gd name="T9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78">
                  <a:moveTo>
                    <a:pt x="20" y="12"/>
                  </a:moveTo>
                  <a:cubicBezTo>
                    <a:pt x="4" y="22"/>
                    <a:pt x="0" y="45"/>
                    <a:pt x="14" y="60"/>
                  </a:cubicBezTo>
                  <a:cubicBezTo>
                    <a:pt x="24" y="75"/>
                    <a:pt x="49" y="78"/>
                    <a:pt x="63" y="66"/>
                  </a:cubicBezTo>
                  <a:cubicBezTo>
                    <a:pt x="80" y="56"/>
                    <a:pt x="83" y="33"/>
                    <a:pt x="72" y="18"/>
                  </a:cubicBezTo>
                  <a:cubicBezTo>
                    <a:pt x="62" y="5"/>
                    <a:pt x="37" y="0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94200" y="3917950"/>
              <a:ext cx="180975" cy="209550"/>
            </a:xfrm>
            <a:custGeom>
              <a:avLst/>
              <a:gdLst>
                <a:gd name="T0" fmla="*/ 56 w 108"/>
                <a:gd name="T1" fmla="*/ 3 h 142"/>
                <a:gd name="T2" fmla="*/ 30 w 108"/>
                <a:gd name="T3" fmla="*/ 49 h 142"/>
                <a:gd name="T4" fmla="*/ 22 w 108"/>
                <a:gd name="T5" fmla="*/ 124 h 142"/>
                <a:gd name="T6" fmla="*/ 85 w 108"/>
                <a:gd name="T7" fmla="*/ 125 h 142"/>
                <a:gd name="T8" fmla="*/ 88 w 108"/>
                <a:gd name="T9" fmla="*/ 53 h 142"/>
                <a:gd name="T10" fmla="*/ 56 w 108"/>
                <a:gd name="T11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42">
                  <a:moveTo>
                    <a:pt x="56" y="3"/>
                  </a:moveTo>
                  <a:cubicBezTo>
                    <a:pt x="47" y="5"/>
                    <a:pt x="42" y="33"/>
                    <a:pt x="30" y="49"/>
                  </a:cubicBezTo>
                  <a:cubicBezTo>
                    <a:pt x="13" y="73"/>
                    <a:pt x="0" y="103"/>
                    <a:pt x="22" y="124"/>
                  </a:cubicBezTo>
                  <a:cubicBezTo>
                    <a:pt x="42" y="142"/>
                    <a:pt x="63" y="141"/>
                    <a:pt x="85" y="125"/>
                  </a:cubicBezTo>
                  <a:cubicBezTo>
                    <a:pt x="108" y="108"/>
                    <a:pt x="105" y="74"/>
                    <a:pt x="88" y="53"/>
                  </a:cubicBezTo>
                  <a:cubicBezTo>
                    <a:pt x="76" y="41"/>
                    <a:pt x="75" y="0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8400" y="2976563"/>
              <a:ext cx="109538" cy="90487"/>
            </a:xfrm>
            <a:custGeom>
              <a:avLst/>
              <a:gdLst>
                <a:gd name="T0" fmla="*/ 15 w 65"/>
                <a:gd name="T1" fmla="*/ 10 h 62"/>
                <a:gd name="T2" fmla="*/ 11 w 65"/>
                <a:gd name="T3" fmla="*/ 47 h 62"/>
                <a:gd name="T4" fmla="*/ 49 w 65"/>
                <a:gd name="T5" fmla="*/ 52 h 62"/>
                <a:gd name="T6" fmla="*/ 56 w 65"/>
                <a:gd name="T7" fmla="*/ 15 h 62"/>
                <a:gd name="T8" fmla="*/ 15 w 65"/>
                <a:gd name="T9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2">
                  <a:moveTo>
                    <a:pt x="15" y="10"/>
                  </a:moveTo>
                  <a:cubicBezTo>
                    <a:pt x="2" y="18"/>
                    <a:pt x="0" y="35"/>
                    <a:pt x="11" y="47"/>
                  </a:cubicBezTo>
                  <a:cubicBezTo>
                    <a:pt x="19" y="59"/>
                    <a:pt x="38" y="62"/>
                    <a:pt x="49" y="52"/>
                  </a:cubicBezTo>
                  <a:cubicBezTo>
                    <a:pt x="62" y="44"/>
                    <a:pt x="65" y="27"/>
                    <a:pt x="56" y="15"/>
                  </a:cubicBezTo>
                  <a:cubicBezTo>
                    <a:pt x="48" y="5"/>
                    <a:pt x="29" y="0"/>
                    <a:pt x="1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35463" y="2649538"/>
              <a:ext cx="346075" cy="558800"/>
            </a:xfrm>
            <a:custGeom>
              <a:avLst/>
              <a:gdLst>
                <a:gd name="T0" fmla="*/ 75 w 206"/>
                <a:gd name="T1" fmla="*/ 41 h 380"/>
                <a:gd name="T2" fmla="*/ 28 w 206"/>
                <a:gd name="T3" fmla="*/ 254 h 380"/>
                <a:gd name="T4" fmla="*/ 17 w 206"/>
                <a:gd name="T5" fmla="*/ 281 h 380"/>
                <a:gd name="T6" fmla="*/ 58 w 206"/>
                <a:gd name="T7" fmla="*/ 366 h 380"/>
                <a:gd name="T8" fmla="*/ 145 w 206"/>
                <a:gd name="T9" fmla="*/ 323 h 380"/>
                <a:gd name="T10" fmla="*/ 190 w 206"/>
                <a:gd name="T11" fmla="*/ 261 h 380"/>
                <a:gd name="T12" fmla="*/ 122 w 206"/>
                <a:gd name="T13" fmla="*/ 28 h 380"/>
                <a:gd name="T14" fmla="*/ 101 w 206"/>
                <a:gd name="T15" fmla="*/ 24 h 380"/>
                <a:gd name="T16" fmla="*/ 75 w 206"/>
                <a:gd name="T17" fmla="*/ 4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380">
                  <a:moveTo>
                    <a:pt x="75" y="41"/>
                  </a:moveTo>
                  <a:cubicBezTo>
                    <a:pt x="90" y="108"/>
                    <a:pt x="41" y="248"/>
                    <a:pt x="28" y="254"/>
                  </a:cubicBezTo>
                  <a:cubicBezTo>
                    <a:pt x="11" y="262"/>
                    <a:pt x="24" y="262"/>
                    <a:pt x="17" y="281"/>
                  </a:cubicBezTo>
                  <a:cubicBezTo>
                    <a:pt x="0" y="315"/>
                    <a:pt x="19" y="355"/>
                    <a:pt x="58" y="366"/>
                  </a:cubicBezTo>
                  <a:cubicBezTo>
                    <a:pt x="91" y="380"/>
                    <a:pt x="135" y="358"/>
                    <a:pt x="145" y="323"/>
                  </a:cubicBezTo>
                  <a:cubicBezTo>
                    <a:pt x="206" y="354"/>
                    <a:pt x="201" y="279"/>
                    <a:pt x="190" y="261"/>
                  </a:cubicBezTo>
                  <a:cubicBezTo>
                    <a:pt x="184" y="252"/>
                    <a:pt x="84" y="189"/>
                    <a:pt x="122" y="28"/>
                  </a:cubicBezTo>
                  <a:cubicBezTo>
                    <a:pt x="137" y="0"/>
                    <a:pt x="105" y="26"/>
                    <a:pt x="101" y="24"/>
                  </a:cubicBezTo>
                  <a:cubicBezTo>
                    <a:pt x="97" y="23"/>
                    <a:pt x="67" y="11"/>
                    <a:pt x="75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05363" y="3200400"/>
              <a:ext cx="436563" cy="157162"/>
            </a:xfrm>
            <a:custGeom>
              <a:avLst/>
              <a:gdLst>
                <a:gd name="T0" fmla="*/ 245 w 260"/>
                <a:gd name="T1" fmla="*/ 25 h 107"/>
                <a:gd name="T2" fmla="*/ 108 w 260"/>
                <a:gd name="T3" fmla="*/ 28 h 107"/>
                <a:gd name="T4" fmla="*/ 67 w 260"/>
                <a:gd name="T5" fmla="*/ 8 h 107"/>
                <a:gd name="T6" fmla="*/ 10 w 260"/>
                <a:gd name="T7" fmla="*/ 46 h 107"/>
                <a:gd name="T8" fmla="*/ 34 w 260"/>
                <a:gd name="T9" fmla="*/ 102 h 107"/>
                <a:gd name="T10" fmla="*/ 80 w 260"/>
                <a:gd name="T11" fmla="*/ 93 h 107"/>
                <a:gd name="T12" fmla="*/ 241 w 260"/>
                <a:gd name="T13" fmla="*/ 58 h 107"/>
                <a:gd name="T14" fmla="*/ 258 w 260"/>
                <a:gd name="T15" fmla="*/ 42 h 107"/>
                <a:gd name="T16" fmla="*/ 245 w 260"/>
                <a:gd name="T17" fmla="*/ 2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107">
                  <a:moveTo>
                    <a:pt x="245" y="25"/>
                  </a:moveTo>
                  <a:cubicBezTo>
                    <a:pt x="195" y="43"/>
                    <a:pt x="112" y="36"/>
                    <a:pt x="108" y="28"/>
                  </a:cubicBezTo>
                  <a:cubicBezTo>
                    <a:pt x="102" y="17"/>
                    <a:pt x="81" y="11"/>
                    <a:pt x="67" y="8"/>
                  </a:cubicBezTo>
                  <a:cubicBezTo>
                    <a:pt x="41" y="0"/>
                    <a:pt x="19" y="17"/>
                    <a:pt x="10" y="46"/>
                  </a:cubicBezTo>
                  <a:cubicBezTo>
                    <a:pt x="0" y="71"/>
                    <a:pt x="7" y="99"/>
                    <a:pt x="34" y="102"/>
                  </a:cubicBezTo>
                  <a:cubicBezTo>
                    <a:pt x="49" y="107"/>
                    <a:pt x="66" y="103"/>
                    <a:pt x="80" y="93"/>
                  </a:cubicBezTo>
                  <a:cubicBezTo>
                    <a:pt x="86" y="88"/>
                    <a:pt x="184" y="46"/>
                    <a:pt x="241" y="58"/>
                  </a:cubicBezTo>
                  <a:cubicBezTo>
                    <a:pt x="257" y="53"/>
                    <a:pt x="256" y="44"/>
                    <a:pt x="258" y="42"/>
                  </a:cubicBezTo>
                  <a:cubicBezTo>
                    <a:pt x="258" y="39"/>
                    <a:pt x="260" y="26"/>
                    <a:pt x="24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33800" y="3232150"/>
              <a:ext cx="679450" cy="228600"/>
            </a:xfrm>
            <a:custGeom>
              <a:avLst/>
              <a:gdLst>
                <a:gd name="T0" fmla="*/ 23 w 405"/>
                <a:gd name="T1" fmla="*/ 134 h 156"/>
                <a:gd name="T2" fmla="*/ 224 w 405"/>
                <a:gd name="T3" fmla="*/ 120 h 156"/>
                <a:gd name="T4" fmla="*/ 285 w 405"/>
                <a:gd name="T5" fmla="*/ 146 h 156"/>
                <a:gd name="T6" fmla="*/ 386 w 405"/>
                <a:gd name="T7" fmla="*/ 87 h 156"/>
                <a:gd name="T8" fmla="*/ 343 w 405"/>
                <a:gd name="T9" fmla="*/ 6 h 156"/>
                <a:gd name="T10" fmla="*/ 272 w 405"/>
                <a:gd name="T11" fmla="*/ 23 h 156"/>
                <a:gd name="T12" fmla="*/ 33 w 405"/>
                <a:gd name="T13" fmla="*/ 86 h 156"/>
                <a:gd name="T14" fmla="*/ 6 w 405"/>
                <a:gd name="T15" fmla="*/ 110 h 156"/>
                <a:gd name="T16" fmla="*/ 23 w 405"/>
                <a:gd name="T17" fmla="*/ 13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56">
                  <a:moveTo>
                    <a:pt x="23" y="134"/>
                  </a:moveTo>
                  <a:cubicBezTo>
                    <a:pt x="101" y="105"/>
                    <a:pt x="218" y="108"/>
                    <a:pt x="224" y="120"/>
                  </a:cubicBezTo>
                  <a:cubicBezTo>
                    <a:pt x="232" y="136"/>
                    <a:pt x="264" y="142"/>
                    <a:pt x="285" y="146"/>
                  </a:cubicBezTo>
                  <a:cubicBezTo>
                    <a:pt x="323" y="156"/>
                    <a:pt x="371" y="129"/>
                    <a:pt x="386" y="87"/>
                  </a:cubicBezTo>
                  <a:cubicBezTo>
                    <a:pt x="405" y="49"/>
                    <a:pt x="383" y="8"/>
                    <a:pt x="343" y="6"/>
                  </a:cubicBezTo>
                  <a:cubicBezTo>
                    <a:pt x="321" y="0"/>
                    <a:pt x="294" y="7"/>
                    <a:pt x="272" y="23"/>
                  </a:cubicBezTo>
                  <a:cubicBezTo>
                    <a:pt x="262" y="30"/>
                    <a:pt x="117" y="99"/>
                    <a:pt x="33" y="86"/>
                  </a:cubicBezTo>
                  <a:cubicBezTo>
                    <a:pt x="8" y="94"/>
                    <a:pt x="8" y="107"/>
                    <a:pt x="6" y="110"/>
                  </a:cubicBezTo>
                  <a:cubicBezTo>
                    <a:pt x="4" y="115"/>
                    <a:pt x="0" y="134"/>
                    <a:pt x="23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59188" y="3340100"/>
              <a:ext cx="155575" cy="128587"/>
            </a:xfrm>
            <a:custGeom>
              <a:avLst/>
              <a:gdLst>
                <a:gd name="T0" fmla="*/ 23 w 93"/>
                <a:gd name="T1" fmla="*/ 13 h 87"/>
                <a:gd name="T2" fmla="*/ 16 w 93"/>
                <a:gd name="T3" fmla="*/ 67 h 87"/>
                <a:gd name="T4" fmla="*/ 71 w 93"/>
                <a:gd name="T5" fmla="*/ 73 h 87"/>
                <a:gd name="T6" fmla="*/ 81 w 93"/>
                <a:gd name="T7" fmla="*/ 20 h 87"/>
                <a:gd name="T8" fmla="*/ 23 w 93"/>
                <a:gd name="T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7">
                  <a:moveTo>
                    <a:pt x="23" y="13"/>
                  </a:moveTo>
                  <a:cubicBezTo>
                    <a:pt x="4" y="24"/>
                    <a:pt x="0" y="50"/>
                    <a:pt x="16" y="67"/>
                  </a:cubicBezTo>
                  <a:cubicBezTo>
                    <a:pt x="27" y="84"/>
                    <a:pt x="55" y="87"/>
                    <a:pt x="71" y="73"/>
                  </a:cubicBezTo>
                  <a:cubicBezTo>
                    <a:pt x="89" y="62"/>
                    <a:pt x="93" y="37"/>
                    <a:pt x="81" y="20"/>
                  </a:cubicBezTo>
                  <a:cubicBezTo>
                    <a:pt x="69" y="6"/>
                    <a:pt x="41" y="0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38675" y="2460625"/>
              <a:ext cx="85725" cy="169862"/>
            </a:xfrm>
            <a:custGeom>
              <a:avLst/>
              <a:gdLst>
                <a:gd name="T0" fmla="*/ 3 w 51"/>
                <a:gd name="T1" fmla="*/ 41 h 116"/>
                <a:gd name="T2" fmla="*/ 28 w 51"/>
                <a:gd name="T3" fmla="*/ 116 h 116"/>
                <a:gd name="T4" fmla="*/ 46 w 51"/>
                <a:gd name="T5" fmla="*/ 56 h 116"/>
                <a:gd name="T6" fmla="*/ 32 w 51"/>
                <a:gd name="T7" fmla="*/ 5 h 116"/>
                <a:gd name="T8" fmla="*/ 3 w 51"/>
                <a:gd name="T9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6">
                  <a:moveTo>
                    <a:pt x="3" y="41"/>
                  </a:moveTo>
                  <a:cubicBezTo>
                    <a:pt x="5" y="62"/>
                    <a:pt x="28" y="116"/>
                    <a:pt x="28" y="116"/>
                  </a:cubicBezTo>
                  <a:cubicBezTo>
                    <a:pt x="28" y="116"/>
                    <a:pt x="43" y="73"/>
                    <a:pt x="46" y="56"/>
                  </a:cubicBezTo>
                  <a:cubicBezTo>
                    <a:pt x="51" y="41"/>
                    <a:pt x="46" y="9"/>
                    <a:pt x="32" y="5"/>
                  </a:cubicBezTo>
                  <a:cubicBezTo>
                    <a:pt x="22" y="0"/>
                    <a:pt x="0" y="20"/>
                    <a:pt x="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57800" y="3190875"/>
              <a:ext cx="527050" cy="269875"/>
            </a:xfrm>
            <a:custGeom>
              <a:avLst/>
              <a:gdLst>
                <a:gd name="T0" fmla="*/ 41 w 314"/>
                <a:gd name="T1" fmla="*/ 172 h 184"/>
                <a:gd name="T2" fmla="*/ 121 w 314"/>
                <a:gd name="T3" fmla="*/ 135 h 184"/>
                <a:gd name="T4" fmla="*/ 281 w 314"/>
                <a:gd name="T5" fmla="*/ 30 h 184"/>
                <a:gd name="T6" fmla="*/ 305 w 314"/>
                <a:gd name="T7" fmla="*/ 4 h 184"/>
                <a:gd name="T8" fmla="*/ 280 w 314"/>
                <a:gd name="T9" fmla="*/ 17 h 184"/>
                <a:gd name="T10" fmla="*/ 94 w 314"/>
                <a:gd name="T11" fmla="*/ 69 h 184"/>
                <a:gd name="T12" fmla="*/ 12 w 314"/>
                <a:gd name="T13" fmla="*/ 103 h 184"/>
                <a:gd name="T14" fmla="*/ 41 w 314"/>
                <a:gd name="T15" fmla="*/ 17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84">
                  <a:moveTo>
                    <a:pt x="41" y="172"/>
                  </a:moveTo>
                  <a:cubicBezTo>
                    <a:pt x="69" y="184"/>
                    <a:pt x="107" y="166"/>
                    <a:pt x="121" y="135"/>
                  </a:cubicBezTo>
                  <a:cubicBezTo>
                    <a:pt x="127" y="125"/>
                    <a:pt x="219" y="51"/>
                    <a:pt x="281" y="30"/>
                  </a:cubicBezTo>
                  <a:cubicBezTo>
                    <a:pt x="309" y="24"/>
                    <a:pt x="306" y="8"/>
                    <a:pt x="305" y="4"/>
                  </a:cubicBezTo>
                  <a:cubicBezTo>
                    <a:pt x="303" y="0"/>
                    <a:pt x="314" y="6"/>
                    <a:pt x="280" y="17"/>
                  </a:cubicBezTo>
                  <a:cubicBezTo>
                    <a:pt x="214" y="46"/>
                    <a:pt x="104" y="71"/>
                    <a:pt x="94" y="69"/>
                  </a:cubicBezTo>
                  <a:cubicBezTo>
                    <a:pt x="66" y="58"/>
                    <a:pt x="28" y="75"/>
                    <a:pt x="12" y="103"/>
                  </a:cubicBezTo>
                  <a:cubicBezTo>
                    <a:pt x="0" y="128"/>
                    <a:pt x="9" y="163"/>
                    <a:pt x="4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8175" y="3136900"/>
              <a:ext cx="150813" cy="111125"/>
            </a:xfrm>
            <a:custGeom>
              <a:avLst/>
              <a:gdLst>
                <a:gd name="T0" fmla="*/ 38 w 90"/>
                <a:gd name="T1" fmla="*/ 9 h 75"/>
                <a:gd name="T2" fmla="*/ 0 w 90"/>
                <a:gd name="T3" fmla="*/ 62 h 75"/>
                <a:gd name="T4" fmla="*/ 55 w 90"/>
                <a:gd name="T5" fmla="*/ 71 h 75"/>
                <a:gd name="T6" fmla="*/ 83 w 90"/>
                <a:gd name="T7" fmla="*/ 39 h 75"/>
                <a:gd name="T8" fmla="*/ 38 w 90"/>
                <a:gd name="T9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75">
                  <a:moveTo>
                    <a:pt x="38" y="9"/>
                  </a:moveTo>
                  <a:cubicBezTo>
                    <a:pt x="24" y="17"/>
                    <a:pt x="0" y="62"/>
                    <a:pt x="0" y="62"/>
                  </a:cubicBezTo>
                  <a:cubicBezTo>
                    <a:pt x="0" y="62"/>
                    <a:pt x="41" y="71"/>
                    <a:pt x="55" y="71"/>
                  </a:cubicBezTo>
                  <a:cubicBezTo>
                    <a:pt x="70" y="75"/>
                    <a:pt x="90" y="60"/>
                    <a:pt x="83" y="39"/>
                  </a:cubicBezTo>
                  <a:cubicBezTo>
                    <a:pt x="81" y="24"/>
                    <a:pt x="51" y="0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0025" y="2833688"/>
              <a:ext cx="101600" cy="106362"/>
            </a:xfrm>
            <a:custGeom>
              <a:avLst/>
              <a:gdLst>
                <a:gd name="T0" fmla="*/ 14 w 60"/>
                <a:gd name="T1" fmla="*/ 73 h 73"/>
                <a:gd name="T2" fmla="*/ 47 w 60"/>
                <a:gd name="T3" fmla="*/ 41 h 73"/>
                <a:gd name="T4" fmla="*/ 55 w 60"/>
                <a:gd name="T5" fmla="*/ 14 h 73"/>
                <a:gd name="T6" fmla="*/ 32 w 60"/>
                <a:gd name="T7" fmla="*/ 6 h 73"/>
                <a:gd name="T8" fmla="*/ 14 w 60"/>
                <a:gd name="T9" fmla="*/ 36 h 73"/>
                <a:gd name="T10" fmla="*/ 1 w 60"/>
                <a:gd name="T11" fmla="*/ 65 h 73"/>
                <a:gd name="T12" fmla="*/ 14 w 60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73">
                  <a:moveTo>
                    <a:pt x="14" y="73"/>
                  </a:moveTo>
                  <a:cubicBezTo>
                    <a:pt x="17" y="73"/>
                    <a:pt x="44" y="42"/>
                    <a:pt x="47" y="41"/>
                  </a:cubicBezTo>
                  <a:cubicBezTo>
                    <a:pt x="56" y="37"/>
                    <a:pt x="60" y="24"/>
                    <a:pt x="55" y="14"/>
                  </a:cubicBezTo>
                  <a:cubicBezTo>
                    <a:pt x="52" y="4"/>
                    <a:pt x="40" y="0"/>
                    <a:pt x="32" y="6"/>
                  </a:cubicBezTo>
                  <a:cubicBezTo>
                    <a:pt x="25" y="9"/>
                    <a:pt x="21" y="15"/>
                    <a:pt x="14" y="36"/>
                  </a:cubicBezTo>
                  <a:cubicBezTo>
                    <a:pt x="10" y="49"/>
                    <a:pt x="0" y="62"/>
                    <a:pt x="1" y="65"/>
                  </a:cubicBezTo>
                  <a:cubicBezTo>
                    <a:pt x="4" y="70"/>
                    <a:pt x="7" y="7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6900" y="2519363"/>
              <a:ext cx="179388" cy="203200"/>
            </a:xfrm>
            <a:custGeom>
              <a:avLst/>
              <a:gdLst>
                <a:gd name="T0" fmla="*/ 50 w 106"/>
                <a:gd name="T1" fmla="*/ 4 h 138"/>
                <a:gd name="T2" fmla="*/ 9 w 106"/>
                <a:gd name="T3" fmla="*/ 81 h 138"/>
                <a:gd name="T4" fmla="*/ 64 w 106"/>
                <a:gd name="T5" fmla="*/ 135 h 138"/>
                <a:gd name="T6" fmla="*/ 101 w 106"/>
                <a:gd name="T7" fmla="*/ 62 h 138"/>
                <a:gd name="T8" fmla="*/ 50 w 106"/>
                <a:gd name="T9" fmla="*/ 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38">
                  <a:moveTo>
                    <a:pt x="50" y="4"/>
                  </a:moveTo>
                  <a:cubicBezTo>
                    <a:pt x="16" y="0"/>
                    <a:pt x="0" y="48"/>
                    <a:pt x="9" y="81"/>
                  </a:cubicBezTo>
                  <a:cubicBezTo>
                    <a:pt x="28" y="114"/>
                    <a:pt x="33" y="138"/>
                    <a:pt x="64" y="135"/>
                  </a:cubicBezTo>
                  <a:cubicBezTo>
                    <a:pt x="75" y="137"/>
                    <a:pt x="106" y="92"/>
                    <a:pt x="101" y="62"/>
                  </a:cubicBezTo>
                  <a:cubicBezTo>
                    <a:pt x="94" y="35"/>
                    <a:pt x="85" y="4"/>
                    <a:pt x="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7200" y="3306763"/>
              <a:ext cx="479425" cy="725487"/>
            </a:xfrm>
            <a:custGeom>
              <a:avLst/>
              <a:gdLst>
                <a:gd name="T0" fmla="*/ 141 w 286"/>
                <a:gd name="T1" fmla="*/ 28 h 494"/>
                <a:gd name="T2" fmla="*/ 85 w 286"/>
                <a:gd name="T3" fmla="*/ 35 h 494"/>
                <a:gd name="T4" fmla="*/ 85 w 286"/>
                <a:gd name="T5" fmla="*/ 37 h 494"/>
                <a:gd name="T6" fmla="*/ 84 w 286"/>
                <a:gd name="T7" fmla="*/ 36 h 494"/>
                <a:gd name="T8" fmla="*/ 59 w 286"/>
                <a:gd name="T9" fmla="*/ 40 h 494"/>
                <a:gd name="T10" fmla="*/ 55 w 286"/>
                <a:gd name="T11" fmla="*/ 57 h 494"/>
                <a:gd name="T12" fmla="*/ 15 w 286"/>
                <a:gd name="T13" fmla="*/ 80 h 494"/>
                <a:gd name="T14" fmla="*/ 22 w 286"/>
                <a:gd name="T15" fmla="*/ 177 h 494"/>
                <a:gd name="T16" fmla="*/ 56 w 286"/>
                <a:gd name="T17" fmla="*/ 259 h 494"/>
                <a:gd name="T18" fmla="*/ 45 w 286"/>
                <a:gd name="T19" fmla="*/ 453 h 494"/>
                <a:gd name="T20" fmla="*/ 79 w 286"/>
                <a:gd name="T21" fmla="*/ 473 h 494"/>
                <a:gd name="T22" fmla="*/ 76 w 286"/>
                <a:gd name="T23" fmla="*/ 196 h 494"/>
                <a:gd name="T24" fmla="*/ 82 w 286"/>
                <a:gd name="T25" fmla="*/ 196 h 494"/>
                <a:gd name="T26" fmla="*/ 89 w 286"/>
                <a:gd name="T27" fmla="*/ 340 h 494"/>
                <a:gd name="T28" fmla="*/ 116 w 286"/>
                <a:gd name="T29" fmla="*/ 341 h 494"/>
                <a:gd name="T30" fmla="*/ 111 w 286"/>
                <a:gd name="T31" fmla="*/ 211 h 494"/>
                <a:gd name="T32" fmla="*/ 132 w 286"/>
                <a:gd name="T33" fmla="*/ 196 h 494"/>
                <a:gd name="T34" fmla="*/ 151 w 286"/>
                <a:gd name="T35" fmla="*/ 244 h 494"/>
                <a:gd name="T36" fmla="*/ 263 w 286"/>
                <a:gd name="T37" fmla="*/ 170 h 494"/>
                <a:gd name="T38" fmla="*/ 141 w 286"/>
                <a:gd name="T39" fmla="*/ 2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494">
                  <a:moveTo>
                    <a:pt x="141" y="28"/>
                  </a:moveTo>
                  <a:cubicBezTo>
                    <a:pt x="125" y="0"/>
                    <a:pt x="99" y="3"/>
                    <a:pt x="85" y="35"/>
                  </a:cubicBezTo>
                  <a:cubicBezTo>
                    <a:pt x="85" y="36"/>
                    <a:pt x="85" y="36"/>
                    <a:pt x="85" y="37"/>
                  </a:cubicBezTo>
                  <a:cubicBezTo>
                    <a:pt x="85" y="37"/>
                    <a:pt x="84" y="37"/>
                    <a:pt x="84" y="36"/>
                  </a:cubicBezTo>
                  <a:cubicBezTo>
                    <a:pt x="77" y="23"/>
                    <a:pt x="65" y="25"/>
                    <a:pt x="59" y="40"/>
                  </a:cubicBezTo>
                  <a:cubicBezTo>
                    <a:pt x="56" y="44"/>
                    <a:pt x="55" y="51"/>
                    <a:pt x="55" y="57"/>
                  </a:cubicBezTo>
                  <a:cubicBezTo>
                    <a:pt x="40" y="49"/>
                    <a:pt x="24" y="57"/>
                    <a:pt x="15" y="80"/>
                  </a:cubicBezTo>
                  <a:cubicBezTo>
                    <a:pt x="0" y="107"/>
                    <a:pt x="4" y="155"/>
                    <a:pt x="22" y="177"/>
                  </a:cubicBezTo>
                  <a:cubicBezTo>
                    <a:pt x="28" y="187"/>
                    <a:pt x="51" y="202"/>
                    <a:pt x="56" y="259"/>
                  </a:cubicBezTo>
                  <a:cubicBezTo>
                    <a:pt x="53" y="334"/>
                    <a:pt x="42" y="433"/>
                    <a:pt x="45" y="453"/>
                  </a:cubicBezTo>
                  <a:cubicBezTo>
                    <a:pt x="49" y="486"/>
                    <a:pt x="74" y="494"/>
                    <a:pt x="79" y="473"/>
                  </a:cubicBezTo>
                  <a:cubicBezTo>
                    <a:pt x="88" y="444"/>
                    <a:pt x="63" y="270"/>
                    <a:pt x="76" y="196"/>
                  </a:cubicBezTo>
                  <a:cubicBezTo>
                    <a:pt x="78" y="182"/>
                    <a:pt x="82" y="183"/>
                    <a:pt x="82" y="196"/>
                  </a:cubicBezTo>
                  <a:cubicBezTo>
                    <a:pt x="95" y="254"/>
                    <a:pt x="87" y="328"/>
                    <a:pt x="89" y="340"/>
                  </a:cubicBezTo>
                  <a:cubicBezTo>
                    <a:pt x="91" y="362"/>
                    <a:pt x="115" y="369"/>
                    <a:pt x="116" y="341"/>
                  </a:cubicBezTo>
                  <a:cubicBezTo>
                    <a:pt x="117" y="330"/>
                    <a:pt x="99" y="263"/>
                    <a:pt x="111" y="211"/>
                  </a:cubicBezTo>
                  <a:cubicBezTo>
                    <a:pt x="114" y="174"/>
                    <a:pt x="127" y="175"/>
                    <a:pt x="132" y="196"/>
                  </a:cubicBezTo>
                  <a:cubicBezTo>
                    <a:pt x="137" y="220"/>
                    <a:pt x="144" y="230"/>
                    <a:pt x="151" y="244"/>
                  </a:cubicBezTo>
                  <a:cubicBezTo>
                    <a:pt x="182" y="292"/>
                    <a:pt x="262" y="216"/>
                    <a:pt x="263" y="170"/>
                  </a:cubicBezTo>
                  <a:cubicBezTo>
                    <a:pt x="286" y="140"/>
                    <a:pt x="159" y="55"/>
                    <a:pt x="1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14" name="出自【趣你的PPT】(微信:qunideppt)：最优质的PPT资源库"/>
          <p:cNvSpPr txBox="1"/>
          <p:nvPr/>
        </p:nvSpPr>
        <p:spPr>
          <a:xfrm>
            <a:off x="4142360" y="2896988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3" name="出自【趣你的PPT】(微信:qunideppt)：最优质的PPT资源库"/>
          <p:cNvSpPr txBox="1"/>
          <p:nvPr/>
        </p:nvSpPr>
        <p:spPr>
          <a:xfrm>
            <a:off x="1132958" y="2896988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4" name="出自【趣你的PPT】(微信:qunideppt)：最优质的PPT资源库"/>
          <p:cNvSpPr txBox="1"/>
          <p:nvPr/>
        </p:nvSpPr>
        <p:spPr>
          <a:xfrm>
            <a:off x="7342792" y="2896988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5" name="出自【趣你的PPT】(微信:qunideppt)：最优质的PPT资源库"/>
          <p:cNvSpPr txBox="1"/>
          <p:nvPr/>
        </p:nvSpPr>
        <p:spPr>
          <a:xfrm>
            <a:off x="10122939" y="2896988"/>
            <a:ext cx="936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7554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5089294" y="3131716"/>
            <a:ext cx="1987481" cy="1761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lnTo>
                  <a:pt x="10711" y="18083"/>
                </a:lnTo>
                <a:cubicBezTo>
                  <a:pt x="14734" y="18083"/>
                  <a:pt x="17995" y="14822"/>
                  <a:pt x="17995" y="10799"/>
                </a:cubicBezTo>
                <a:cubicBezTo>
                  <a:pt x="17995" y="6777"/>
                  <a:pt x="14734" y="3516"/>
                  <a:pt x="10711" y="3516"/>
                </a:cubicBezTo>
                <a:cubicBezTo>
                  <a:pt x="6688" y="3516"/>
                  <a:pt x="3427" y="6777"/>
                  <a:pt x="3427" y="10799"/>
                </a:cubicBezTo>
                <a:close/>
              </a:path>
            </a:pathLst>
          </a:custGeom>
          <a:solidFill>
            <a:srgbClr val="EF9201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0800000">
            <a:off x="3411082" y="3123696"/>
            <a:ext cx="1987481" cy="1761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lnTo>
                  <a:pt x="10711" y="18083"/>
                </a:lnTo>
                <a:cubicBezTo>
                  <a:pt x="14734" y="18083"/>
                  <a:pt x="17995" y="14822"/>
                  <a:pt x="17995" y="10799"/>
                </a:cubicBezTo>
                <a:cubicBezTo>
                  <a:pt x="17995" y="6777"/>
                  <a:pt x="14734" y="3516"/>
                  <a:pt x="10711" y="3516"/>
                </a:cubicBezTo>
                <a:cubicBezTo>
                  <a:pt x="6688" y="3516"/>
                  <a:pt x="3427" y="6777"/>
                  <a:pt x="3427" y="10799"/>
                </a:cubicBezTo>
                <a:close/>
              </a:path>
            </a:pathLst>
          </a:custGeom>
          <a:solidFill>
            <a:srgbClr val="E3342E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0800000">
            <a:off x="5089294" y="4595343"/>
            <a:ext cx="1987481" cy="1761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lnTo>
                  <a:pt x="10711" y="18083"/>
                </a:lnTo>
                <a:cubicBezTo>
                  <a:pt x="14734" y="18083"/>
                  <a:pt x="17995" y="14822"/>
                  <a:pt x="17995" y="10799"/>
                </a:cubicBezTo>
                <a:cubicBezTo>
                  <a:pt x="17995" y="6777"/>
                  <a:pt x="14734" y="3516"/>
                  <a:pt x="10711" y="3516"/>
                </a:cubicBezTo>
                <a:cubicBezTo>
                  <a:pt x="6688" y="3516"/>
                  <a:pt x="3427" y="6777"/>
                  <a:pt x="3427" y="10799"/>
                </a:cubicBezTo>
                <a:close/>
              </a:path>
            </a:pathLst>
          </a:custGeom>
          <a:solidFill>
            <a:srgbClr val="005CA4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755369" y="4620132"/>
            <a:ext cx="1987481" cy="1761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lnTo>
                  <a:pt x="10711" y="18083"/>
                </a:lnTo>
                <a:cubicBezTo>
                  <a:pt x="14734" y="18083"/>
                  <a:pt x="17995" y="14822"/>
                  <a:pt x="17995" y="10799"/>
                </a:cubicBezTo>
                <a:cubicBezTo>
                  <a:pt x="17995" y="6777"/>
                  <a:pt x="14734" y="3516"/>
                  <a:pt x="10711" y="3516"/>
                </a:cubicBezTo>
                <a:cubicBezTo>
                  <a:pt x="6688" y="3516"/>
                  <a:pt x="3427" y="6777"/>
                  <a:pt x="3427" y="10799"/>
                </a:cubicBezTo>
                <a:close/>
              </a:path>
            </a:pathLst>
          </a:custGeom>
          <a:solidFill>
            <a:srgbClr val="95BD0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3941233" y="2119101"/>
            <a:ext cx="927177" cy="82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5BD0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235443" y="2361044"/>
            <a:ext cx="338760" cy="337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959" extrusionOk="0">
                <a:moveTo>
                  <a:pt x="4049" y="7519"/>
                </a:moveTo>
                <a:cubicBezTo>
                  <a:pt x="3162" y="7519"/>
                  <a:pt x="0" y="7985"/>
                  <a:pt x="0" y="11154"/>
                </a:cubicBezTo>
                <a:lnTo>
                  <a:pt x="0" y="16799"/>
                </a:lnTo>
                <a:cubicBezTo>
                  <a:pt x="0" y="19968"/>
                  <a:pt x="3162" y="20318"/>
                  <a:pt x="4049" y="20318"/>
                </a:cubicBezTo>
                <a:cubicBezTo>
                  <a:pt x="4937" y="20318"/>
                  <a:pt x="2699" y="19651"/>
                  <a:pt x="2699" y="17687"/>
                </a:cubicBezTo>
                <a:lnTo>
                  <a:pt x="2699" y="10267"/>
                </a:lnTo>
                <a:cubicBezTo>
                  <a:pt x="2699" y="8207"/>
                  <a:pt x="4937" y="7519"/>
                  <a:pt x="4049" y="7519"/>
                </a:cubicBezTo>
                <a:close/>
                <a:moveTo>
                  <a:pt x="15725" y="7408"/>
                </a:moveTo>
                <a:cubicBezTo>
                  <a:pt x="15548" y="6995"/>
                  <a:pt x="20503" y="3177"/>
                  <a:pt x="17612" y="83"/>
                </a:cubicBezTo>
                <a:cubicBezTo>
                  <a:pt x="16934" y="-641"/>
                  <a:pt x="14641" y="3547"/>
                  <a:pt x="11381" y="5443"/>
                </a:cubicBezTo>
                <a:cubicBezTo>
                  <a:pt x="9583" y="6489"/>
                  <a:pt x="5399" y="8716"/>
                  <a:pt x="5399" y="9946"/>
                </a:cubicBezTo>
                <a:lnTo>
                  <a:pt x="5399" y="17911"/>
                </a:lnTo>
                <a:cubicBezTo>
                  <a:pt x="5399" y="19392"/>
                  <a:pt x="12033" y="20959"/>
                  <a:pt x="17076" y="20959"/>
                </a:cubicBezTo>
                <a:cubicBezTo>
                  <a:pt x="18923" y="20959"/>
                  <a:pt x="21600" y="10974"/>
                  <a:pt x="21600" y="9387"/>
                </a:cubicBezTo>
                <a:cubicBezTo>
                  <a:pt x="21600" y="7795"/>
                  <a:pt x="15902" y="7823"/>
                  <a:pt x="15725" y="7408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Sinkin Sans 400 Regular"/>
              <a:ea typeface="Sinkin Sans 400 Regular"/>
              <a:cs typeface="Sinkin Sans 400 Regular"/>
              <a:sym typeface="Sinkin Sans 400 Regular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285520" y="5089923"/>
            <a:ext cx="927177" cy="82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5BD0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567880" y="5359405"/>
            <a:ext cx="362460" cy="282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5832"/>
                </a:moveTo>
                <a:lnTo>
                  <a:pt x="2160" y="15832"/>
                </a:lnTo>
                <a:lnTo>
                  <a:pt x="2160" y="2209"/>
                </a:lnTo>
                <a:lnTo>
                  <a:pt x="19440" y="2209"/>
                </a:lnTo>
                <a:cubicBezTo>
                  <a:pt x="19440" y="2209"/>
                  <a:pt x="19440" y="15832"/>
                  <a:pt x="19440" y="1583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71" y="0"/>
                  <a:pt x="0" y="1104"/>
                  <a:pt x="0" y="2455"/>
                </a:cubicBezTo>
                <a:lnTo>
                  <a:pt x="0" y="15955"/>
                </a:lnTo>
                <a:cubicBezTo>
                  <a:pt x="0" y="17304"/>
                  <a:pt x="953" y="18627"/>
                  <a:pt x="2119" y="18891"/>
                </a:cubicBezTo>
                <a:lnTo>
                  <a:pt x="6839" y="19964"/>
                </a:lnTo>
                <a:cubicBezTo>
                  <a:pt x="6839" y="19964"/>
                  <a:pt x="2775" y="21600"/>
                  <a:pt x="5400" y="21600"/>
                </a:cubicBezTo>
                <a:lnTo>
                  <a:pt x="16200" y="21600"/>
                </a:lnTo>
                <a:cubicBezTo>
                  <a:pt x="18825" y="21600"/>
                  <a:pt x="14761" y="19964"/>
                  <a:pt x="14761" y="19964"/>
                </a:cubicBezTo>
                <a:lnTo>
                  <a:pt x="19483" y="18891"/>
                </a:lnTo>
                <a:cubicBezTo>
                  <a:pt x="20647" y="18627"/>
                  <a:pt x="21600" y="17304"/>
                  <a:pt x="21600" y="15955"/>
                </a:cubicBezTo>
                <a:lnTo>
                  <a:pt x="21600" y="2455"/>
                </a:lnTo>
                <a:cubicBezTo>
                  <a:pt x="21600" y="1104"/>
                  <a:pt x="20629" y="0"/>
                  <a:pt x="19440" y="0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Sinkin Sans 400 Regular"/>
              <a:ea typeface="Sinkin Sans 400 Regular"/>
              <a:cs typeface="Sinkin Sans 400 Regular"/>
              <a:sym typeface="Sinkin Sans 400 Regular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5619445" y="3601507"/>
            <a:ext cx="927177" cy="82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F9201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5869686" y="3823269"/>
            <a:ext cx="426697" cy="378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0"/>
                </a:moveTo>
                <a:lnTo>
                  <a:pt x="13730" y="8251"/>
                </a:lnTo>
                <a:lnTo>
                  <a:pt x="21600" y="8251"/>
                </a:lnTo>
                <a:lnTo>
                  <a:pt x="15179" y="13096"/>
                </a:lnTo>
                <a:lnTo>
                  <a:pt x="17474" y="21600"/>
                </a:lnTo>
                <a:lnTo>
                  <a:pt x="10799" y="16501"/>
                </a:lnTo>
                <a:lnTo>
                  <a:pt x="4126" y="21600"/>
                </a:lnTo>
                <a:lnTo>
                  <a:pt x="6421" y="13096"/>
                </a:lnTo>
                <a:lnTo>
                  <a:pt x="0" y="8251"/>
                </a:lnTo>
                <a:lnTo>
                  <a:pt x="7869" y="8251"/>
                </a:lnTo>
                <a:cubicBezTo>
                  <a:pt x="7869" y="8251"/>
                  <a:pt x="10799" y="0"/>
                  <a:pt x="10799" y="0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Sinkin Sans 400 Regular"/>
              <a:ea typeface="Sinkin Sans 400 Regular"/>
              <a:cs typeface="Sinkin Sans 400 Regular"/>
              <a:sym typeface="Sinkin Sans 400 Regular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3941233" y="3596587"/>
            <a:ext cx="927177" cy="82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3342E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4264114" y="3886107"/>
            <a:ext cx="281419" cy="31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5" h="21072" extrusionOk="0">
                <a:moveTo>
                  <a:pt x="17468" y="6506"/>
                </a:moveTo>
                <a:cubicBezTo>
                  <a:pt x="16410" y="7763"/>
                  <a:pt x="15333" y="6878"/>
                  <a:pt x="13824" y="5996"/>
                </a:cubicBezTo>
                <a:cubicBezTo>
                  <a:pt x="12317" y="5116"/>
                  <a:pt x="10950" y="4575"/>
                  <a:pt x="12006" y="3318"/>
                </a:cubicBezTo>
                <a:cubicBezTo>
                  <a:pt x="13062" y="2059"/>
                  <a:pt x="15140" y="1754"/>
                  <a:pt x="16648" y="2634"/>
                </a:cubicBezTo>
                <a:cubicBezTo>
                  <a:pt x="18155" y="3515"/>
                  <a:pt x="18522" y="5248"/>
                  <a:pt x="17468" y="6506"/>
                </a:cubicBezTo>
                <a:close/>
                <a:moveTo>
                  <a:pt x="20868" y="4865"/>
                </a:moveTo>
                <a:cubicBezTo>
                  <a:pt x="20191" y="1663"/>
                  <a:pt x="16530" y="-474"/>
                  <a:pt x="12691" y="90"/>
                </a:cubicBezTo>
                <a:cubicBezTo>
                  <a:pt x="8853" y="655"/>
                  <a:pt x="5613" y="3118"/>
                  <a:pt x="6290" y="6320"/>
                </a:cubicBezTo>
                <a:cubicBezTo>
                  <a:pt x="6436" y="7009"/>
                  <a:pt x="6840" y="8088"/>
                  <a:pt x="7318" y="8862"/>
                </a:cubicBezTo>
                <a:lnTo>
                  <a:pt x="346" y="17166"/>
                </a:lnTo>
                <a:cubicBezTo>
                  <a:pt x="90" y="17473"/>
                  <a:pt x="-56" y="18024"/>
                  <a:pt x="20" y="18392"/>
                </a:cubicBezTo>
                <a:lnTo>
                  <a:pt x="470" y="20511"/>
                </a:lnTo>
                <a:cubicBezTo>
                  <a:pt x="547" y="20879"/>
                  <a:pt x="971" y="21126"/>
                  <a:pt x="1412" y="21061"/>
                </a:cubicBezTo>
                <a:lnTo>
                  <a:pt x="3454" y="20761"/>
                </a:lnTo>
                <a:cubicBezTo>
                  <a:pt x="3895" y="20696"/>
                  <a:pt x="4457" y="20387"/>
                  <a:pt x="4700" y="20072"/>
                </a:cubicBezTo>
                <a:lnTo>
                  <a:pt x="7456" y="16513"/>
                </a:lnTo>
                <a:lnTo>
                  <a:pt x="7480" y="16490"/>
                </a:lnTo>
                <a:lnTo>
                  <a:pt x="9346" y="16216"/>
                </a:lnTo>
                <a:lnTo>
                  <a:pt x="12566" y="12046"/>
                </a:lnTo>
                <a:cubicBezTo>
                  <a:pt x="13623" y="12195"/>
                  <a:pt x="15142" y="12146"/>
                  <a:pt x="16039" y="12013"/>
                </a:cubicBezTo>
                <a:cubicBezTo>
                  <a:pt x="19878" y="11449"/>
                  <a:pt x="21544" y="8068"/>
                  <a:pt x="20868" y="4865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Sinkin Sans 400 Regular"/>
              <a:ea typeface="Sinkin Sans 400 Regular"/>
              <a:cs typeface="Sinkin Sans 400 Regular"/>
              <a:sym typeface="Sinkin Sans 400 Regular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5619445" y="5065135"/>
            <a:ext cx="927177" cy="821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05CA4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5906246" y="5319283"/>
            <a:ext cx="353574" cy="31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96" y="15577"/>
                </a:moveTo>
                <a:cubicBezTo>
                  <a:pt x="12144" y="16865"/>
                  <a:pt x="9844" y="18851"/>
                  <a:pt x="8177" y="21278"/>
                </a:cubicBezTo>
                <a:cubicBezTo>
                  <a:pt x="9017" y="21487"/>
                  <a:pt x="9895" y="21600"/>
                  <a:pt x="10801" y="21600"/>
                </a:cubicBezTo>
                <a:cubicBezTo>
                  <a:pt x="12429" y="21600"/>
                  <a:pt x="13973" y="21237"/>
                  <a:pt x="15358" y="20591"/>
                </a:cubicBezTo>
                <a:cubicBezTo>
                  <a:pt x="15580" y="19502"/>
                  <a:pt x="15699" y="18376"/>
                  <a:pt x="15699" y="17222"/>
                </a:cubicBezTo>
                <a:cubicBezTo>
                  <a:pt x="15699" y="16807"/>
                  <a:pt x="15679" y="16394"/>
                  <a:pt x="15648" y="15985"/>
                </a:cubicBezTo>
                <a:cubicBezTo>
                  <a:pt x="15371" y="15896"/>
                  <a:pt x="15116" y="15757"/>
                  <a:pt x="14896" y="15577"/>
                </a:cubicBezTo>
                <a:close/>
                <a:moveTo>
                  <a:pt x="18049" y="2796"/>
                </a:moveTo>
                <a:cubicBezTo>
                  <a:pt x="16319" y="2963"/>
                  <a:pt x="14667" y="3397"/>
                  <a:pt x="13127" y="4050"/>
                </a:cubicBezTo>
                <a:cubicBezTo>
                  <a:pt x="13136" y="4125"/>
                  <a:pt x="13139" y="4202"/>
                  <a:pt x="13139" y="4280"/>
                </a:cubicBezTo>
                <a:cubicBezTo>
                  <a:pt x="13139" y="4642"/>
                  <a:pt x="13052" y="4984"/>
                  <a:pt x="12904" y="5289"/>
                </a:cubicBezTo>
                <a:cubicBezTo>
                  <a:pt x="14441" y="7094"/>
                  <a:pt x="15635" y="9198"/>
                  <a:pt x="16388" y="11500"/>
                </a:cubicBezTo>
                <a:cubicBezTo>
                  <a:pt x="17323" y="11517"/>
                  <a:pt x="18121" y="12090"/>
                  <a:pt x="18465" y="12903"/>
                </a:cubicBezTo>
                <a:cubicBezTo>
                  <a:pt x="19505" y="12797"/>
                  <a:pt x="20517" y="12599"/>
                  <a:pt x="21493" y="12312"/>
                </a:cubicBezTo>
                <a:cubicBezTo>
                  <a:pt x="21562" y="11817"/>
                  <a:pt x="21600" y="11314"/>
                  <a:pt x="21600" y="10799"/>
                </a:cubicBezTo>
                <a:cubicBezTo>
                  <a:pt x="21600" y="7626"/>
                  <a:pt x="20230" y="4772"/>
                  <a:pt x="18049" y="2796"/>
                </a:cubicBezTo>
                <a:close/>
                <a:moveTo>
                  <a:pt x="13739" y="14349"/>
                </a:moveTo>
                <a:cubicBezTo>
                  <a:pt x="11074" y="13908"/>
                  <a:pt x="8601" y="12890"/>
                  <a:pt x="6450" y="11433"/>
                </a:cubicBezTo>
                <a:cubicBezTo>
                  <a:pt x="6101" y="11646"/>
                  <a:pt x="5691" y="11773"/>
                  <a:pt x="5251" y="11773"/>
                </a:cubicBezTo>
                <a:cubicBezTo>
                  <a:pt x="5090" y="11773"/>
                  <a:pt x="4933" y="11755"/>
                  <a:pt x="4781" y="11724"/>
                </a:cubicBezTo>
                <a:cubicBezTo>
                  <a:pt x="3750" y="13677"/>
                  <a:pt x="3093" y="15854"/>
                  <a:pt x="2903" y="18164"/>
                </a:cubicBezTo>
                <a:cubicBezTo>
                  <a:pt x="3931" y="19266"/>
                  <a:pt x="5186" y="20154"/>
                  <a:pt x="6595" y="20750"/>
                </a:cubicBezTo>
                <a:cubicBezTo>
                  <a:pt x="8345" y="18059"/>
                  <a:pt x="10792" y="15833"/>
                  <a:pt x="13739" y="14349"/>
                </a:cubicBezTo>
                <a:close/>
                <a:moveTo>
                  <a:pt x="17258" y="15906"/>
                </a:moveTo>
                <a:cubicBezTo>
                  <a:pt x="17290" y="16340"/>
                  <a:pt x="17306" y="16780"/>
                  <a:pt x="17306" y="17222"/>
                </a:cubicBezTo>
                <a:cubicBezTo>
                  <a:pt x="17306" y="18003"/>
                  <a:pt x="17256" y="18770"/>
                  <a:pt x="17163" y="19525"/>
                </a:cubicBezTo>
                <a:cubicBezTo>
                  <a:pt x="18993" y="18186"/>
                  <a:pt x="20389" y="16288"/>
                  <a:pt x="21091" y="14080"/>
                </a:cubicBezTo>
                <a:cubicBezTo>
                  <a:pt x="20259" y="14281"/>
                  <a:pt x="19403" y="14425"/>
                  <a:pt x="18531" y="14508"/>
                </a:cubicBezTo>
                <a:cubicBezTo>
                  <a:pt x="18326" y="15137"/>
                  <a:pt x="17860" y="15646"/>
                  <a:pt x="17258" y="15906"/>
                </a:cubicBezTo>
                <a:close/>
                <a:moveTo>
                  <a:pt x="14278" y="12804"/>
                </a:moveTo>
                <a:cubicBezTo>
                  <a:pt x="14421" y="12507"/>
                  <a:pt x="14624" y="12244"/>
                  <a:pt x="14874" y="12035"/>
                </a:cubicBezTo>
                <a:cubicBezTo>
                  <a:pt x="14196" y="9947"/>
                  <a:pt x="13122" y="8037"/>
                  <a:pt x="11738" y="6396"/>
                </a:cubicBezTo>
                <a:cubicBezTo>
                  <a:pt x="11462" y="6512"/>
                  <a:pt x="11160" y="6577"/>
                  <a:pt x="10842" y="6577"/>
                </a:cubicBezTo>
                <a:cubicBezTo>
                  <a:pt x="10343" y="6577"/>
                  <a:pt x="9883" y="6417"/>
                  <a:pt x="9507" y="6147"/>
                </a:cubicBezTo>
                <a:cubicBezTo>
                  <a:pt x="8673" y="6781"/>
                  <a:pt x="7903" y="7490"/>
                  <a:pt x="7202" y="8265"/>
                </a:cubicBezTo>
                <a:cubicBezTo>
                  <a:pt x="7421" y="8615"/>
                  <a:pt x="7550" y="9030"/>
                  <a:pt x="7550" y="9475"/>
                </a:cubicBezTo>
                <a:cubicBezTo>
                  <a:pt x="7550" y="9715"/>
                  <a:pt x="7513" y="9946"/>
                  <a:pt x="7444" y="10163"/>
                </a:cubicBezTo>
                <a:cubicBezTo>
                  <a:pt x="9459" y="11510"/>
                  <a:pt x="11779" y="12433"/>
                  <a:pt x="14278" y="12804"/>
                </a:cubicBezTo>
                <a:close/>
                <a:moveTo>
                  <a:pt x="10842" y="1982"/>
                </a:moveTo>
                <a:cubicBezTo>
                  <a:pt x="11448" y="1982"/>
                  <a:pt x="11999" y="2219"/>
                  <a:pt x="12409" y="2604"/>
                </a:cubicBezTo>
                <a:cubicBezTo>
                  <a:pt x="13608" y="2088"/>
                  <a:pt x="14870" y="1692"/>
                  <a:pt x="16183" y="1439"/>
                </a:cubicBezTo>
                <a:cubicBezTo>
                  <a:pt x="14599" y="526"/>
                  <a:pt x="12761" y="0"/>
                  <a:pt x="10801" y="0"/>
                </a:cubicBezTo>
                <a:cubicBezTo>
                  <a:pt x="9464" y="0"/>
                  <a:pt x="8183" y="245"/>
                  <a:pt x="7001" y="690"/>
                </a:cubicBezTo>
                <a:cubicBezTo>
                  <a:pt x="7940" y="1152"/>
                  <a:pt x="8833" y="1693"/>
                  <a:pt x="9674" y="2303"/>
                </a:cubicBezTo>
                <a:cubicBezTo>
                  <a:pt x="10018" y="2100"/>
                  <a:pt x="10415" y="1982"/>
                  <a:pt x="10842" y="1982"/>
                </a:cubicBezTo>
                <a:close/>
                <a:moveTo>
                  <a:pt x="2954" y="9475"/>
                </a:moveTo>
                <a:cubicBezTo>
                  <a:pt x="2954" y="9153"/>
                  <a:pt x="3021" y="8844"/>
                  <a:pt x="3141" y="8566"/>
                </a:cubicBezTo>
                <a:cubicBezTo>
                  <a:pt x="2404" y="7757"/>
                  <a:pt x="1736" y="6884"/>
                  <a:pt x="1151" y="5952"/>
                </a:cubicBezTo>
                <a:cubicBezTo>
                  <a:pt x="417" y="7410"/>
                  <a:pt x="0" y="9056"/>
                  <a:pt x="0" y="10799"/>
                </a:cubicBezTo>
                <a:cubicBezTo>
                  <a:pt x="0" y="12819"/>
                  <a:pt x="556" y="14708"/>
                  <a:pt x="1521" y="16325"/>
                </a:cubicBezTo>
                <a:cubicBezTo>
                  <a:pt x="1866" y="14381"/>
                  <a:pt x="2520" y="12545"/>
                  <a:pt x="3424" y="10861"/>
                </a:cubicBezTo>
                <a:cubicBezTo>
                  <a:pt x="3130" y="10477"/>
                  <a:pt x="2954" y="9996"/>
                  <a:pt x="2954" y="9475"/>
                </a:cubicBezTo>
                <a:close/>
                <a:moveTo>
                  <a:pt x="5251" y="7176"/>
                </a:moveTo>
                <a:cubicBezTo>
                  <a:pt x="5487" y="7176"/>
                  <a:pt x="5715" y="7213"/>
                  <a:pt x="5930" y="7278"/>
                </a:cubicBezTo>
                <a:cubicBezTo>
                  <a:pt x="6738" y="6372"/>
                  <a:pt x="7636" y="5547"/>
                  <a:pt x="8608" y="4813"/>
                </a:cubicBezTo>
                <a:cubicBezTo>
                  <a:pt x="8567" y="4642"/>
                  <a:pt x="8543" y="4464"/>
                  <a:pt x="8543" y="4280"/>
                </a:cubicBezTo>
                <a:cubicBezTo>
                  <a:pt x="8543" y="4026"/>
                  <a:pt x="8587" y="3781"/>
                  <a:pt x="8663" y="3552"/>
                </a:cubicBezTo>
                <a:cubicBezTo>
                  <a:pt x="7575" y="2771"/>
                  <a:pt x="6391" y="2115"/>
                  <a:pt x="5131" y="1609"/>
                </a:cubicBezTo>
                <a:cubicBezTo>
                  <a:pt x="3949" y="2338"/>
                  <a:pt x="2920" y="3289"/>
                  <a:pt x="2099" y="4405"/>
                </a:cubicBezTo>
                <a:cubicBezTo>
                  <a:pt x="2708" y="5484"/>
                  <a:pt x="3433" y="6491"/>
                  <a:pt x="4256" y="7407"/>
                </a:cubicBezTo>
                <a:cubicBezTo>
                  <a:pt x="4557" y="7261"/>
                  <a:pt x="4895" y="7176"/>
                  <a:pt x="5251" y="7176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 kumimoji="0" sz="3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Sinkin Sans 400 Regular"/>
              <a:ea typeface="Sinkin Sans 400 Regular"/>
              <a:cs typeface="Sinkin Sans 400 Regular"/>
              <a:sym typeface="Sinkin Sans 400 Regular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3411082" y="1649310"/>
            <a:ext cx="1987481" cy="1761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lnTo>
                  <a:pt x="10711" y="18083"/>
                </a:lnTo>
                <a:cubicBezTo>
                  <a:pt x="14734" y="18083"/>
                  <a:pt x="17995" y="14822"/>
                  <a:pt x="17995" y="10799"/>
                </a:cubicBezTo>
                <a:cubicBezTo>
                  <a:pt x="17995" y="6777"/>
                  <a:pt x="14734" y="3516"/>
                  <a:pt x="10711" y="3516"/>
                </a:cubicBezTo>
                <a:cubicBezTo>
                  <a:pt x="6688" y="3516"/>
                  <a:pt x="3427" y="6777"/>
                  <a:pt x="3427" y="10799"/>
                </a:cubicBezTo>
                <a:close/>
              </a:path>
            </a:pathLst>
          </a:custGeom>
          <a:solidFill>
            <a:srgbClr val="95BD0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ctr">
            <a:noAutofit/>
          </a:bodyPr>
          <a:lstStyle/>
          <a:p>
            <a:pPr marL="0" marR="0" lvl="0" indent="0" defTabSz="45710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kumimoji="0" sz="36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5688692" y="2090707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5692773" y="2412708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322935" y="3459211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327016" y="378121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021129" y="5037404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9025210" y="535940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871503" y="3705432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32791" y="4027433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3507204" y="522207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468492" y="554407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2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43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291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出自【趣你的PPT】(微信:qunideppt)：最优质的PPT资源库"/>
          <p:cNvSpPr/>
          <p:nvPr/>
        </p:nvSpPr>
        <p:spPr>
          <a:xfrm>
            <a:off x="761618" y="2708920"/>
            <a:ext cx="1778212" cy="1778212"/>
          </a:xfrm>
          <a:prstGeom prst="ellipse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3737228" y="2708920"/>
            <a:ext cx="1778212" cy="1778212"/>
          </a:xfrm>
          <a:prstGeom prst="ellipse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0" dirty="0">
              <a:solidFill>
                <a:schemeClr val="accent2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6730994" y="2708920"/>
            <a:ext cx="1778212" cy="1778212"/>
          </a:xfrm>
          <a:prstGeom prst="ellipse">
            <a:avLst/>
          </a:prstGeom>
          <a:solidFill>
            <a:srgbClr val="EF9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accent3">
                  <a:lumMod val="50000"/>
                </a:schemeClr>
              </a:solidFill>
              <a:latin typeface="FontAwesome" pitchFamily="2" charset="0"/>
              <a:cs typeface="+mj-cs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9652170" y="2708920"/>
            <a:ext cx="1778212" cy="1778212"/>
          </a:xfrm>
          <a:prstGeom prst="ellipse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solidFill>
                <a:schemeClr val="accent4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00852" y="3231777"/>
            <a:ext cx="680850" cy="732498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79779" y="3278731"/>
            <a:ext cx="741890" cy="638589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49151" y="3318642"/>
            <a:ext cx="741890" cy="558768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72303" y="3170613"/>
            <a:ext cx="508062" cy="854828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481684" y="4919180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85765" y="520508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3457294" y="4919180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3461375" y="520508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451056" y="4919180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455137" y="520508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9372236" y="4919180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9376317" y="520508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22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21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35" b="20935"/>
          <a:stretch>
            <a:fillRect/>
          </a:stretch>
        </p:blipFill>
        <p:spPr>
          <a:xfrm>
            <a:off x="1522030" y="1700808"/>
            <a:ext cx="2892391" cy="1514837"/>
          </a:xfrm>
          <a:prstGeom prst="rect">
            <a:avLst/>
          </a:prstGeom>
        </p:spPr>
      </p:pic>
      <p:sp>
        <p:nvSpPr>
          <p:cNvPr id="6" name="出自【趣你的PPT】(微信:qunideppt)：最优质的PPT资源库"/>
          <p:cNvSpPr txBox="1"/>
          <p:nvPr/>
        </p:nvSpPr>
        <p:spPr>
          <a:xfrm>
            <a:off x="1922640" y="3328304"/>
            <a:ext cx="209117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1924465" y="3558619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24" b="6424"/>
          <a:stretch>
            <a:fillRect/>
          </a:stretch>
        </p:blipFill>
        <p:spPr>
          <a:xfrm>
            <a:off x="4650905" y="1700808"/>
            <a:ext cx="2892391" cy="1514837"/>
          </a:xfrm>
          <a:prstGeom prst="rect">
            <a:avLst/>
          </a:pr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5051515" y="3328304"/>
            <a:ext cx="209117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5053340" y="3558619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2" b="6402"/>
          <a:stretch>
            <a:fillRect/>
          </a:stretch>
        </p:blipFill>
        <p:spPr>
          <a:xfrm>
            <a:off x="7777580" y="1700808"/>
            <a:ext cx="2892391" cy="1514837"/>
          </a:xfrm>
          <a:prstGeom prst="rect">
            <a:avLst/>
          </a:prstGeom>
        </p:spPr>
      </p:pic>
      <p:sp>
        <p:nvSpPr>
          <p:cNvPr id="12" name="出自【趣你的PPT】(微信:qunideppt)：最优质的PPT资源库"/>
          <p:cNvSpPr txBox="1"/>
          <p:nvPr/>
        </p:nvSpPr>
        <p:spPr>
          <a:xfrm>
            <a:off x="8178190" y="3328304"/>
            <a:ext cx="209117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8180015" y="3558619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8" b="6408"/>
          <a:stretch>
            <a:fillRect/>
          </a:stretch>
        </p:blipFill>
        <p:spPr>
          <a:xfrm>
            <a:off x="4650905" y="4293096"/>
            <a:ext cx="2892391" cy="1514837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 txBox="1"/>
          <p:nvPr/>
        </p:nvSpPr>
        <p:spPr>
          <a:xfrm>
            <a:off x="5051515" y="5926212"/>
            <a:ext cx="209117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053340" y="6156526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2" b="6402"/>
          <a:stretch>
            <a:fillRect/>
          </a:stretch>
        </p:blipFill>
        <p:spPr>
          <a:xfrm>
            <a:off x="7777580" y="4293096"/>
            <a:ext cx="2892391" cy="1514837"/>
          </a:xfrm>
          <a:prstGeom prst="rect">
            <a:avLst/>
          </a:prstGeom>
        </p:spPr>
      </p:pic>
      <p:sp>
        <p:nvSpPr>
          <p:cNvPr id="18" name="出自【趣你的PPT】(微信:qunideppt)：最优质的PPT资源库"/>
          <p:cNvSpPr txBox="1"/>
          <p:nvPr/>
        </p:nvSpPr>
        <p:spPr>
          <a:xfrm>
            <a:off x="8178190" y="5926212"/>
            <a:ext cx="209117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180015" y="6156526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96" b="8896"/>
          <a:stretch>
            <a:fillRect/>
          </a:stretch>
        </p:blipFill>
        <p:spPr>
          <a:xfrm>
            <a:off x="1522030" y="4293096"/>
            <a:ext cx="2892391" cy="1514837"/>
          </a:xfrm>
          <a:prstGeom prst="rect">
            <a:avLst/>
          </a:prstGeom>
        </p:spPr>
      </p:pic>
      <p:sp>
        <p:nvSpPr>
          <p:cNvPr id="21" name="出自【趣你的PPT】(微信:qunideppt)：最优质的PPT资源库"/>
          <p:cNvSpPr txBox="1"/>
          <p:nvPr/>
        </p:nvSpPr>
        <p:spPr>
          <a:xfrm>
            <a:off x="1922640" y="5926212"/>
            <a:ext cx="209117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924465" y="6156526"/>
            <a:ext cx="2087520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482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515816">
            <a:off x="582451" y="-75410"/>
            <a:ext cx="814536" cy="1622210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 txBox="1"/>
          <p:nvPr/>
        </p:nvSpPr>
        <p:spPr>
          <a:xfrm>
            <a:off x="599615" y="627830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06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337511" y="735552"/>
            <a:ext cx="274226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" name="Group 36出自【趣你的PPT】(微信:qunideppt)：最优质的PPT资源库"/>
          <p:cNvGrpSpPr/>
          <p:nvPr/>
        </p:nvGrpSpPr>
        <p:grpSpPr>
          <a:xfrm>
            <a:off x="-9525" y="5210851"/>
            <a:ext cx="4325176" cy="997911"/>
            <a:chOff x="720691" y="2955924"/>
            <a:chExt cx="2594009" cy="598491"/>
          </a:xfrm>
        </p:grpSpPr>
        <p:grpSp>
          <p:nvGrpSpPr>
            <p:cNvPr id="27" name="Group 17"/>
            <p:cNvGrpSpPr/>
            <p:nvPr/>
          </p:nvGrpSpPr>
          <p:grpSpPr>
            <a:xfrm>
              <a:off x="1707972" y="2955924"/>
              <a:ext cx="1606728" cy="596902"/>
              <a:chOff x="1650206" y="2652713"/>
              <a:chExt cx="2495550" cy="927100"/>
            </a:xfrm>
          </p:grpSpPr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13943" y="2738438"/>
                <a:ext cx="531813" cy="342900"/>
              </a:xfrm>
              <a:custGeom>
                <a:avLst/>
                <a:gdLst/>
                <a:ahLst/>
                <a:cxnLst>
                  <a:cxn ang="0">
                    <a:pos x="366" y="38"/>
                  </a:cxn>
                  <a:cxn ang="0">
                    <a:pos x="315" y="85"/>
                  </a:cxn>
                  <a:cxn ang="0">
                    <a:pos x="252" y="139"/>
                  </a:cxn>
                  <a:cxn ang="0">
                    <a:pos x="133" y="236"/>
                  </a:cxn>
                  <a:cxn ang="0">
                    <a:pos x="91" y="188"/>
                  </a:cxn>
                  <a:cxn ang="0">
                    <a:pos x="0" y="156"/>
                  </a:cxn>
                  <a:cxn ang="0">
                    <a:pos x="82" y="107"/>
                  </a:cxn>
                  <a:cxn ang="0">
                    <a:pos x="172" y="47"/>
                  </a:cxn>
                  <a:cxn ang="0">
                    <a:pos x="267" y="2"/>
                  </a:cxn>
                  <a:cxn ang="0">
                    <a:pos x="366" y="38"/>
                  </a:cxn>
                </a:cxnLst>
                <a:rect l="0" t="0" r="r" b="b"/>
                <a:pathLst>
                  <a:path w="366" h="236">
                    <a:moveTo>
                      <a:pt x="366" y="38"/>
                    </a:moveTo>
                    <a:cubicBezTo>
                      <a:pt x="351" y="55"/>
                      <a:pt x="332" y="69"/>
                      <a:pt x="315" y="85"/>
                    </a:cubicBezTo>
                    <a:cubicBezTo>
                      <a:pt x="295" y="103"/>
                      <a:pt x="274" y="121"/>
                      <a:pt x="252" y="139"/>
                    </a:cubicBezTo>
                    <a:cubicBezTo>
                      <a:pt x="213" y="172"/>
                      <a:pt x="173" y="204"/>
                      <a:pt x="133" y="236"/>
                    </a:cubicBezTo>
                    <a:cubicBezTo>
                      <a:pt x="125" y="216"/>
                      <a:pt x="109" y="199"/>
                      <a:pt x="91" y="188"/>
                    </a:cubicBezTo>
                    <a:cubicBezTo>
                      <a:pt x="65" y="170"/>
                      <a:pt x="33" y="161"/>
                      <a:pt x="0" y="156"/>
                    </a:cubicBezTo>
                    <a:cubicBezTo>
                      <a:pt x="20" y="131"/>
                      <a:pt x="54" y="120"/>
                      <a:pt x="82" y="107"/>
                    </a:cubicBezTo>
                    <a:cubicBezTo>
                      <a:pt x="116" y="92"/>
                      <a:pt x="143" y="69"/>
                      <a:pt x="172" y="47"/>
                    </a:cubicBezTo>
                    <a:cubicBezTo>
                      <a:pt x="200" y="25"/>
                      <a:pt x="231" y="5"/>
                      <a:pt x="267" y="2"/>
                    </a:cubicBezTo>
                    <a:cubicBezTo>
                      <a:pt x="302" y="0"/>
                      <a:pt x="344" y="10"/>
                      <a:pt x="366" y="38"/>
                    </a:cubicBezTo>
                  </a:path>
                </a:pathLst>
              </a:custGeom>
              <a:solidFill>
                <a:srgbClr val="EFCB9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29806" y="2652713"/>
                <a:ext cx="554038" cy="309563"/>
              </a:xfrm>
              <a:custGeom>
                <a:avLst/>
                <a:gdLst/>
                <a:ahLst/>
                <a:cxnLst>
                  <a:cxn ang="0">
                    <a:pos x="381" y="26"/>
                  </a:cxn>
                  <a:cxn ang="0">
                    <a:pos x="368" y="49"/>
                  </a:cxn>
                  <a:cxn ang="0">
                    <a:pos x="339" y="46"/>
                  </a:cxn>
                  <a:cxn ang="0">
                    <a:pos x="230" y="86"/>
                  </a:cxn>
                  <a:cxn ang="0">
                    <a:pos x="134" y="152"/>
                  </a:cxn>
                  <a:cxn ang="0">
                    <a:pos x="42" y="212"/>
                  </a:cxn>
                  <a:cxn ang="0">
                    <a:pos x="42" y="212"/>
                  </a:cxn>
                  <a:cxn ang="0">
                    <a:pos x="11" y="210"/>
                  </a:cxn>
                  <a:cxn ang="0">
                    <a:pos x="0" y="210"/>
                  </a:cxn>
                  <a:cxn ang="0">
                    <a:pos x="84" y="146"/>
                  </a:cxn>
                  <a:cxn ang="0">
                    <a:pos x="179" y="80"/>
                  </a:cxn>
                  <a:cxn ang="0">
                    <a:pos x="278" y="16"/>
                  </a:cxn>
                  <a:cxn ang="0">
                    <a:pos x="381" y="26"/>
                  </a:cxn>
                </a:cxnLst>
                <a:rect l="0" t="0" r="r" b="b"/>
                <a:pathLst>
                  <a:path w="381" h="212">
                    <a:moveTo>
                      <a:pt x="381" y="26"/>
                    </a:moveTo>
                    <a:cubicBezTo>
                      <a:pt x="379" y="34"/>
                      <a:pt x="373" y="42"/>
                      <a:pt x="368" y="49"/>
                    </a:cubicBezTo>
                    <a:cubicBezTo>
                      <a:pt x="358" y="47"/>
                      <a:pt x="348" y="46"/>
                      <a:pt x="339" y="46"/>
                    </a:cubicBezTo>
                    <a:cubicBezTo>
                      <a:pt x="298" y="43"/>
                      <a:pt x="262" y="63"/>
                      <a:pt x="230" y="86"/>
                    </a:cubicBezTo>
                    <a:cubicBezTo>
                      <a:pt x="199" y="110"/>
                      <a:pt x="170" y="136"/>
                      <a:pt x="134" y="152"/>
                    </a:cubicBezTo>
                    <a:cubicBezTo>
                      <a:pt x="100" y="167"/>
                      <a:pt x="64" y="180"/>
                      <a:pt x="42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2" y="211"/>
                      <a:pt x="21" y="211"/>
                      <a:pt x="11" y="210"/>
                    </a:cubicBezTo>
                    <a:cubicBezTo>
                      <a:pt x="7" y="210"/>
                      <a:pt x="4" y="210"/>
                      <a:pt x="0" y="210"/>
                    </a:cubicBezTo>
                    <a:cubicBezTo>
                      <a:pt x="24" y="184"/>
                      <a:pt x="54" y="164"/>
                      <a:pt x="84" y="146"/>
                    </a:cubicBezTo>
                    <a:cubicBezTo>
                      <a:pt x="117" y="125"/>
                      <a:pt x="149" y="104"/>
                      <a:pt x="179" y="80"/>
                    </a:cubicBezTo>
                    <a:cubicBezTo>
                      <a:pt x="210" y="55"/>
                      <a:pt x="241" y="29"/>
                      <a:pt x="278" y="16"/>
                    </a:cubicBezTo>
                    <a:cubicBezTo>
                      <a:pt x="311" y="4"/>
                      <a:pt x="355" y="0"/>
                      <a:pt x="381" y="26"/>
                    </a:cubicBezTo>
                  </a:path>
                </a:pathLst>
              </a:custGeom>
              <a:solidFill>
                <a:srgbClr val="EDC38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86931" y="2652713"/>
                <a:ext cx="520700" cy="312738"/>
              </a:xfrm>
              <a:custGeom>
                <a:avLst/>
                <a:gdLst/>
                <a:ahLst/>
                <a:cxnLst>
                  <a:cxn ang="0">
                    <a:pos x="358" y="7"/>
                  </a:cxn>
                  <a:cxn ang="0">
                    <a:pos x="281" y="58"/>
                  </a:cxn>
                  <a:cxn ang="0">
                    <a:pos x="233" y="96"/>
                  </a:cxn>
                  <a:cxn ang="0">
                    <a:pos x="179" y="131"/>
                  </a:cxn>
                  <a:cxn ang="0">
                    <a:pos x="79" y="210"/>
                  </a:cxn>
                  <a:cxn ang="0">
                    <a:pos x="0" y="214"/>
                  </a:cxn>
                  <a:cxn ang="0">
                    <a:pos x="78" y="151"/>
                  </a:cxn>
                  <a:cxn ang="0">
                    <a:pos x="164" y="78"/>
                  </a:cxn>
                  <a:cxn ang="0">
                    <a:pos x="255" y="15"/>
                  </a:cxn>
                  <a:cxn ang="0">
                    <a:pos x="358" y="7"/>
                  </a:cxn>
                </a:cxnLst>
                <a:rect l="0" t="0" r="r" b="b"/>
                <a:pathLst>
                  <a:path w="358" h="214">
                    <a:moveTo>
                      <a:pt x="358" y="7"/>
                    </a:moveTo>
                    <a:cubicBezTo>
                      <a:pt x="330" y="20"/>
                      <a:pt x="304" y="39"/>
                      <a:pt x="281" y="58"/>
                    </a:cubicBezTo>
                    <a:cubicBezTo>
                      <a:pt x="265" y="71"/>
                      <a:pt x="249" y="84"/>
                      <a:pt x="233" y="96"/>
                    </a:cubicBezTo>
                    <a:cubicBezTo>
                      <a:pt x="216" y="108"/>
                      <a:pt x="197" y="119"/>
                      <a:pt x="179" y="131"/>
                    </a:cubicBezTo>
                    <a:cubicBezTo>
                      <a:pt x="143" y="153"/>
                      <a:pt x="106" y="176"/>
                      <a:pt x="79" y="210"/>
                    </a:cubicBezTo>
                    <a:cubicBezTo>
                      <a:pt x="53" y="210"/>
                      <a:pt x="26" y="212"/>
                      <a:pt x="0" y="214"/>
                    </a:cubicBezTo>
                    <a:cubicBezTo>
                      <a:pt x="23" y="190"/>
                      <a:pt x="51" y="171"/>
                      <a:pt x="78" y="151"/>
                    </a:cubicBezTo>
                    <a:cubicBezTo>
                      <a:pt x="109" y="129"/>
                      <a:pt x="136" y="104"/>
                      <a:pt x="164" y="78"/>
                    </a:cubicBezTo>
                    <a:cubicBezTo>
                      <a:pt x="191" y="53"/>
                      <a:pt x="220" y="28"/>
                      <a:pt x="255" y="15"/>
                    </a:cubicBezTo>
                    <a:cubicBezTo>
                      <a:pt x="287" y="2"/>
                      <a:pt x="324" y="0"/>
                      <a:pt x="358" y="7"/>
                    </a:cubicBezTo>
                  </a:path>
                </a:pathLst>
              </a:custGeom>
              <a:solidFill>
                <a:srgbClr val="EDC38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50206" y="2728913"/>
                <a:ext cx="2157413" cy="850900"/>
              </a:xfrm>
              <a:custGeom>
                <a:avLst/>
                <a:gdLst/>
                <a:ahLst/>
                <a:cxnLst>
                  <a:cxn ang="0">
                    <a:pos x="1109" y="323"/>
                  </a:cxn>
                  <a:cxn ang="0">
                    <a:pos x="1105" y="322"/>
                  </a:cxn>
                  <a:cxn ang="0">
                    <a:pos x="1076" y="320"/>
                  </a:cxn>
                  <a:cxn ang="0">
                    <a:pos x="1052" y="319"/>
                  </a:cxn>
                  <a:cxn ang="0">
                    <a:pos x="1049" y="319"/>
                  </a:cxn>
                  <a:cxn ang="0">
                    <a:pos x="1010" y="319"/>
                  </a:cxn>
                  <a:cxn ang="0">
                    <a:pos x="996" y="320"/>
                  </a:cxn>
                  <a:cxn ang="0">
                    <a:pos x="961" y="323"/>
                  </a:cxn>
                  <a:cxn ang="0">
                    <a:pos x="808" y="371"/>
                  </a:cxn>
                  <a:cxn ang="0">
                    <a:pos x="801" y="358"/>
                  </a:cxn>
                  <a:cxn ang="0">
                    <a:pos x="971" y="307"/>
                  </a:cxn>
                  <a:cxn ang="0">
                    <a:pos x="1108" y="308"/>
                  </a:cxn>
                  <a:cxn ang="0">
                    <a:pos x="1110" y="308"/>
                  </a:cxn>
                  <a:cxn ang="0">
                    <a:pos x="1131" y="310"/>
                  </a:cxn>
                  <a:cxn ang="0">
                    <a:pos x="1264" y="328"/>
                  </a:cxn>
                  <a:cxn ang="0">
                    <a:pos x="1400" y="318"/>
                  </a:cxn>
                  <a:cxn ang="0">
                    <a:pos x="1473" y="247"/>
                  </a:cxn>
                  <a:cxn ang="0">
                    <a:pos x="1378" y="185"/>
                  </a:cxn>
                  <a:cxn ang="0">
                    <a:pos x="1223" y="172"/>
                  </a:cxn>
                  <a:cxn ang="0">
                    <a:pos x="1068" y="162"/>
                  </a:cxn>
                  <a:cxn ang="0">
                    <a:pos x="928" y="117"/>
                  </a:cxn>
                  <a:cxn ang="0">
                    <a:pos x="926" y="116"/>
                  </a:cxn>
                  <a:cxn ang="0">
                    <a:pos x="925" y="116"/>
                  </a:cxn>
                  <a:cxn ang="0">
                    <a:pos x="925" y="116"/>
                  </a:cxn>
                  <a:cxn ang="0">
                    <a:pos x="925" y="116"/>
                  </a:cxn>
                  <a:cxn ang="0">
                    <a:pos x="689" y="2"/>
                  </a:cxn>
                  <a:cxn ang="0">
                    <a:pos x="551" y="22"/>
                  </a:cxn>
                  <a:cxn ang="0">
                    <a:pos x="483" y="32"/>
                  </a:cxn>
                  <a:cxn ang="0">
                    <a:pos x="414" y="32"/>
                  </a:cxn>
                  <a:cxn ang="0">
                    <a:pos x="258" y="54"/>
                  </a:cxn>
                  <a:cxn ang="0">
                    <a:pos x="122" y="125"/>
                  </a:cxn>
                  <a:cxn ang="0">
                    <a:pos x="7" y="198"/>
                  </a:cxn>
                  <a:cxn ang="0">
                    <a:pos x="0" y="205"/>
                  </a:cxn>
                  <a:cxn ang="0">
                    <a:pos x="59" y="523"/>
                  </a:cxn>
                  <a:cxn ang="0">
                    <a:pos x="95" y="500"/>
                  </a:cxn>
                  <a:cxn ang="0">
                    <a:pos x="377" y="464"/>
                  </a:cxn>
                  <a:cxn ang="0">
                    <a:pos x="534" y="486"/>
                  </a:cxn>
                  <a:cxn ang="0">
                    <a:pos x="705" y="530"/>
                  </a:cxn>
                  <a:cxn ang="0">
                    <a:pos x="876" y="569"/>
                  </a:cxn>
                  <a:cxn ang="0">
                    <a:pos x="1047" y="571"/>
                  </a:cxn>
                  <a:cxn ang="0">
                    <a:pos x="1049" y="571"/>
                  </a:cxn>
                  <a:cxn ang="0">
                    <a:pos x="1189" y="453"/>
                  </a:cxn>
                  <a:cxn ang="0">
                    <a:pos x="1255" y="389"/>
                  </a:cxn>
                  <a:cxn ang="0">
                    <a:pos x="1311" y="345"/>
                  </a:cxn>
                  <a:cxn ang="0">
                    <a:pos x="1144" y="326"/>
                  </a:cxn>
                  <a:cxn ang="0">
                    <a:pos x="1109" y="323"/>
                  </a:cxn>
                </a:cxnLst>
                <a:rect l="0" t="0" r="r" b="b"/>
                <a:pathLst>
                  <a:path w="1484" h="584">
                    <a:moveTo>
                      <a:pt x="1109" y="323"/>
                    </a:moveTo>
                    <a:cubicBezTo>
                      <a:pt x="1107" y="322"/>
                      <a:pt x="1105" y="322"/>
                      <a:pt x="1105" y="322"/>
                    </a:cubicBezTo>
                    <a:cubicBezTo>
                      <a:pt x="1095" y="321"/>
                      <a:pt x="1086" y="320"/>
                      <a:pt x="1076" y="320"/>
                    </a:cubicBezTo>
                    <a:cubicBezTo>
                      <a:pt x="1052" y="319"/>
                      <a:pt x="1052" y="319"/>
                      <a:pt x="1052" y="319"/>
                    </a:cubicBezTo>
                    <a:cubicBezTo>
                      <a:pt x="1052" y="318"/>
                      <a:pt x="1049" y="319"/>
                      <a:pt x="1049" y="319"/>
                    </a:cubicBezTo>
                    <a:cubicBezTo>
                      <a:pt x="1036" y="318"/>
                      <a:pt x="1023" y="318"/>
                      <a:pt x="1010" y="319"/>
                    </a:cubicBezTo>
                    <a:cubicBezTo>
                      <a:pt x="996" y="320"/>
                      <a:pt x="996" y="320"/>
                      <a:pt x="996" y="320"/>
                    </a:cubicBezTo>
                    <a:cubicBezTo>
                      <a:pt x="984" y="320"/>
                      <a:pt x="973" y="322"/>
                      <a:pt x="961" y="323"/>
                    </a:cubicBezTo>
                    <a:cubicBezTo>
                      <a:pt x="907" y="331"/>
                      <a:pt x="857" y="347"/>
                      <a:pt x="808" y="371"/>
                    </a:cubicBezTo>
                    <a:cubicBezTo>
                      <a:pt x="800" y="375"/>
                      <a:pt x="793" y="363"/>
                      <a:pt x="801" y="358"/>
                    </a:cubicBezTo>
                    <a:cubicBezTo>
                      <a:pt x="855" y="332"/>
                      <a:pt x="912" y="314"/>
                      <a:pt x="971" y="307"/>
                    </a:cubicBezTo>
                    <a:cubicBezTo>
                      <a:pt x="1017" y="302"/>
                      <a:pt x="1062" y="303"/>
                      <a:pt x="1108" y="308"/>
                    </a:cubicBezTo>
                    <a:cubicBezTo>
                      <a:pt x="1109" y="308"/>
                      <a:pt x="1110" y="308"/>
                      <a:pt x="1110" y="308"/>
                    </a:cubicBezTo>
                    <a:cubicBezTo>
                      <a:pt x="1117" y="309"/>
                      <a:pt x="1124" y="309"/>
                      <a:pt x="1131" y="310"/>
                    </a:cubicBezTo>
                    <a:cubicBezTo>
                      <a:pt x="1175" y="315"/>
                      <a:pt x="1219" y="324"/>
                      <a:pt x="1264" y="328"/>
                    </a:cubicBezTo>
                    <a:cubicBezTo>
                      <a:pt x="1309" y="332"/>
                      <a:pt x="1357" y="333"/>
                      <a:pt x="1400" y="318"/>
                    </a:cubicBezTo>
                    <a:cubicBezTo>
                      <a:pt x="1434" y="306"/>
                      <a:pt x="1484" y="290"/>
                      <a:pt x="1473" y="247"/>
                    </a:cubicBezTo>
                    <a:cubicBezTo>
                      <a:pt x="1462" y="205"/>
                      <a:pt x="1416" y="196"/>
                      <a:pt x="1378" y="185"/>
                    </a:cubicBezTo>
                    <a:cubicBezTo>
                      <a:pt x="1328" y="171"/>
                      <a:pt x="1275" y="170"/>
                      <a:pt x="1223" y="172"/>
                    </a:cubicBezTo>
                    <a:cubicBezTo>
                      <a:pt x="1172" y="173"/>
                      <a:pt x="1120" y="164"/>
                      <a:pt x="1068" y="162"/>
                    </a:cubicBezTo>
                    <a:cubicBezTo>
                      <a:pt x="1020" y="161"/>
                      <a:pt x="970" y="142"/>
                      <a:pt x="928" y="117"/>
                    </a:cubicBezTo>
                    <a:cubicBezTo>
                      <a:pt x="927" y="117"/>
                      <a:pt x="927" y="117"/>
                      <a:pt x="926" y="116"/>
                    </a:cubicBezTo>
                    <a:cubicBezTo>
                      <a:pt x="926" y="116"/>
                      <a:pt x="926" y="116"/>
                      <a:pt x="925" y="116"/>
                    </a:cubicBezTo>
                    <a:cubicBezTo>
                      <a:pt x="925" y="116"/>
                      <a:pt x="925" y="116"/>
                      <a:pt x="925" y="116"/>
                    </a:cubicBezTo>
                    <a:cubicBezTo>
                      <a:pt x="925" y="116"/>
                      <a:pt x="925" y="116"/>
                      <a:pt x="925" y="116"/>
                    </a:cubicBezTo>
                    <a:cubicBezTo>
                      <a:pt x="854" y="67"/>
                      <a:pt x="779" y="4"/>
                      <a:pt x="689" y="2"/>
                    </a:cubicBezTo>
                    <a:cubicBezTo>
                      <a:pt x="642" y="0"/>
                      <a:pt x="597" y="13"/>
                      <a:pt x="551" y="22"/>
                    </a:cubicBezTo>
                    <a:cubicBezTo>
                      <a:pt x="529" y="27"/>
                      <a:pt x="506" y="31"/>
                      <a:pt x="483" y="32"/>
                    </a:cubicBezTo>
                    <a:cubicBezTo>
                      <a:pt x="460" y="32"/>
                      <a:pt x="437" y="32"/>
                      <a:pt x="414" y="32"/>
                    </a:cubicBezTo>
                    <a:cubicBezTo>
                      <a:pt x="361" y="32"/>
                      <a:pt x="308" y="34"/>
                      <a:pt x="258" y="54"/>
                    </a:cubicBezTo>
                    <a:cubicBezTo>
                      <a:pt x="210" y="72"/>
                      <a:pt x="164" y="96"/>
                      <a:pt x="122" y="125"/>
                    </a:cubicBezTo>
                    <a:cubicBezTo>
                      <a:pt x="80" y="155"/>
                      <a:pt x="44" y="163"/>
                      <a:pt x="7" y="198"/>
                    </a:cubicBezTo>
                    <a:cubicBezTo>
                      <a:pt x="5" y="200"/>
                      <a:pt x="3" y="203"/>
                      <a:pt x="0" y="205"/>
                    </a:cubicBezTo>
                    <a:cubicBezTo>
                      <a:pt x="59" y="523"/>
                      <a:pt x="59" y="523"/>
                      <a:pt x="59" y="523"/>
                    </a:cubicBezTo>
                    <a:cubicBezTo>
                      <a:pt x="70" y="515"/>
                      <a:pt x="82" y="507"/>
                      <a:pt x="95" y="500"/>
                    </a:cubicBezTo>
                    <a:cubicBezTo>
                      <a:pt x="140" y="475"/>
                      <a:pt x="325" y="463"/>
                      <a:pt x="377" y="464"/>
                    </a:cubicBezTo>
                    <a:cubicBezTo>
                      <a:pt x="430" y="465"/>
                      <a:pt x="483" y="474"/>
                      <a:pt x="534" y="486"/>
                    </a:cubicBezTo>
                    <a:cubicBezTo>
                      <a:pt x="591" y="499"/>
                      <a:pt x="648" y="515"/>
                      <a:pt x="705" y="530"/>
                    </a:cubicBezTo>
                    <a:cubicBezTo>
                      <a:pt x="761" y="545"/>
                      <a:pt x="818" y="559"/>
                      <a:pt x="876" y="569"/>
                    </a:cubicBezTo>
                    <a:cubicBezTo>
                      <a:pt x="931" y="578"/>
                      <a:pt x="991" y="584"/>
                      <a:pt x="1047" y="571"/>
                    </a:cubicBezTo>
                    <a:cubicBezTo>
                      <a:pt x="1048" y="571"/>
                      <a:pt x="1048" y="571"/>
                      <a:pt x="1049" y="571"/>
                    </a:cubicBezTo>
                    <a:cubicBezTo>
                      <a:pt x="1101" y="539"/>
                      <a:pt x="1145" y="496"/>
                      <a:pt x="1189" y="453"/>
                    </a:cubicBezTo>
                    <a:cubicBezTo>
                      <a:pt x="1211" y="431"/>
                      <a:pt x="1232" y="409"/>
                      <a:pt x="1255" y="389"/>
                    </a:cubicBezTo>
                    <a:cubicBezTo>
                      <a:pt x="1273" y="374"/>
                      <a:pt x="1291" y="358"/>
                      <a:pt x="1311" y="345"/>
                    </a:cubicBezTo>
                    <a:cubicBezTo>
                      <a:pt x="1256" y="345"/>
                      <a:pt x="1200" y="334"/>
                      <a:pt x="1144" y="326"/>
                    </a:cubicBezTo>
                    <a:lnTo>
                      <a:pt x="1109" y="323"/>
                    </a:lnTo>
                    <a:close/>
                  </a:path>
                </a:pathLst>
              </a:custGeom>
              <a:solidFill>
                <a:srgbClr val="EFCB9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  <p:grpSp>
          <p:nvGrpSpPr>
            <p:cNvPr id="28" name="Group 35"/>
            <p:cNvGrpSpPr/>
            <p:nvPr/>
          </p:nvGrpSpPr>
          <p:grpSpPr>
            <a:xfrm>
              <a:off x="720691" y="2962277"/>
              <a:ext cx="1222410" cy="592138"/>
              <a:chOff x="1292190" y="1802457"/>
              <a:chExt cx="1222410" cy="592138"/>
            </a:xfrm>
          </p:grpSpPr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292190" y="1802457"/>
                <a:ext cx="1055721" cy="592138"/>
              </a:xfrm>
              <a:custGeom>
                <a:avLst/>
                <a:gdLst/>
                <a:ahLst/>
                <a:cxnLst>
                  <a:cxn ang="0">
                    <a:pos x="1181" y="347"/>
                  </a:cxn>
                  <a:cxn ang="0">
                    <a:pos x="1176" y="0"/>
                  </a:cxn>
                  <a:cxn ang="0">
                    <a:pos x="0" y="26"/>
                  </a:cxn>
                  <a:cxn ang="0">
                    <a:pos x="5" y="373"/>
                  </a:cxn>
                  <a:cxn ang="0">
                    <a:pos x="1181" y="347"/>
                  </a:cxn>
                </a:cxnLst>
                <a:rect l="0" t="0" r="r" b="b"/>
                <a:pathLst>
                  <a:path w="1181" h="373">
                    <a:moveTo>
                      <a:pt x="1181" y="347"/>
                    </a:moveTo>
                    <a:lnTo>
                      <a:pt x="1176" y="0"/>
                    </a:lnTo>
                    <a:lnTo>
                      <a:pt x="0" y="26"/>
                    </a:lnTo>
                    <a:lnTo>
                      <a:pt x="5" y="373"/>
                    </a:lnTo>
                    <a:lnTo>
                      <a:pt x="1181" y="347"/>
                    </a:lnTo>
                    <a:close/>
                  </a:path>
                </a:pathLst>
              </a:custGeom>
              <a:solidFill>
                <a:srgbClr val="262626">
                  <a:lumMod val="75000"/>
                  <a:lumOff val="25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349500" y="1826269"/>
                <a:ext cx="165100" cy="504825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6" y="318"/>
                  </a:cxn>
                  <a:cxn ang="0">
                    <a:pos x="104" y="315"/>
                  </a:cxn>
                  <a:cxn ang="0">
                    <a:pos x="96" y="0"/>
                  </a:cxn>
                  <a:cxn ang="0">
                    <a:pos x="0" y="3"/>
                  </a:cxn>
                </a:cxnLst>
                <a:rect l="0" t="0" r="r" b="b"/>
                <a:pathLst>
                  <a:path w="104" h="318">
                    <a:moveTo>
                      <a:pt x="0" y="3"/>
                    </a:moveTo>
                    <a:lnTo>
                      <a:pt x="6" y="318"/>
                    </a:lnTo>
                    <a:lnTo>
                      <a:pt x="104" y="315"/>
                    </a:lnTo>
                    <a:lnTo>
                      <a:pt x="96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</p:grpSp>
      <p:sp>
        <p:nvSpPr>
          <p:cNvPr id="35" name="出自【趣你的PPT】(微信:qunideppt)：最优质的PPT资源库"/>
          <p:cNvSpPr txBox="1">
            <a:spLocks/>
          </p:cNvSpPr>
          <p:nvPr/>
        </p:nvSpPr>
        <p:spPr>
          <a:xfrm>
            <a:off x="7005059" y="2008168"/>
            <a:ext cx="826113" cy="998266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237DB9"/>
                </a:solidFill>
                <a:latin typeface="Roboto Condensed"/>
              </a:rPr>
              <a:t>01</a:t>
            </a: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7185680" y="3430155"/>
            <a:ext cx="464871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E3342E"/>
                </a:solidFill>
                <a:latin typeface="Roboto Condensed"/>
              </a:rPr>
              <a:t>02</a:t>
            </a:r>
          </a:p>
        </p:txBody>
      </p:sp>
      <p:sp>
        <p:nvSpPr>
          <p:cNvPr id="37" name="出自【趣你的PPT】(微信:qunideppt)：最优质的PPT资源库"/>
          <p:cNvSpPr txBox="1">
            <a:spLocks/>
          </p:cNvSpPr>
          <p:nvPr/>
        </p:nvSpPr>
        <p:spPr>
          <a:xfrm>
            <a:off x="7185680" y="4426255"/>
            <a:ext cx="464871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95BD0F"/>
                </a:solidFill>
                <a:latin typeface="Roboto Condensed"/>
              </a:rPr>
              <a:t>03</a:t>
            </a:r>
          </a:p>
        </p:txBody>
      </p:sp>
      <p:sp>
        <p:nvSpPr>
          <p:cNvPr id="38" name="出自【趣你的PPT】(微信:qunideppt)：最优质的PPT资源库"/>
          <p:cNvSpPr txBox="1">
            <a:spLocks/>
          </p:cNvSpPr>
          <p:nvPr/>
        </p:nvSpPr>
        <p:spPr>
          <a:xfrm>
            <a:off x="6954149" y="4996745"/>
            <a:ext cx="826113" cy="998266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F19B14"/>
                </a:solidFill>
                <a:latin typeface="Roboto Condensed"/>
              </a:rPr>
              <a:t>04</a:t>
            </a:r>
          </a:p>
        </p:txBody>
      </p:sp>
      <p:grpSp>
        <p:nvGrpSpPr>
          <p:cNvPr id="39" name="Group 71出自【趣你的PPT】(微信:qunideppt)：最优质的PPT资源库"/>
          <p:cNvGrpSpPr/>
          <p:nvPr/>
        </p:nvGrpSpPr>
        <p:grpSpPr>
          <a:xfrm>
            <a:off x="3501043" y="1772816"/>
            <a:ext cx="1868473" cy="1868469"/>
            <a:chOff x="2584931" y="1254283"/>
            <a:chExt cx="1382569" cy="1382569"/>
          </a:xfrm>
        </p:grpSpPr>
        <p:grpSp>
          <p:nvGrpSpPr>
            <p:cNvPr id="40" name="Group 53"/>
            <p:cNvGrpSpPr/>
            <p:nvPr/>
          </p:nvGrpSpPr>
          <p:grpSpPr>
            <a:xfrm>
              <a:off x="2584931" y="1254283"/>
              <a:ext cx="1382569" cy="1382569"/>
              <a:chOff x="953424" y="1486519"/>
              <a:chExt cx="2228412" cy="2228408"/>
            </a:xfrm>
            <a:solidFill>
              <a:srgbClr val="9BB955"/>
            </a:solidFill>
          </p:grpSpPr>
          <p:sp>
            <p:nvSpPr>
              <p:cNvPr id="42" name="出自【趣你的PPT】(微信:qunideppt)：最优质的PPT资源库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rgbClr val="FF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267361" tIns="411480" rIns="267361" bIns="327566" numCol="1" spcCol="1270" anchor="ctr" anchorCtr="0">
                <a:noAutofit/>
              </a:bodyPr>
              <a:lstStyle/>
              <a:p>
                <a:pPr marL="0" marR="0" lvl="0" indent="0" algn="ctr" defTabSz="10001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43" name="出自【趣你的PPT】(微信:qunideppt)：最优质的PPT资源库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rgbClr val="E3342E"/>
              </a:solidFill>
              <a:ln w="76200" cap="flat" cmpd="sng" algn="ctr">
                <a:solidFill>
                  <a:srgbClr val="C0504D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93446" y="1802529"/>
              <a:ext cx="365543" cy="286077"/>
            </a:xfrm>
            <a:custGeom>
              <a:avLst/>
              <a:gdLst/>
              <a:ahLst/>
              <a:cxnLst>
                <a:cxn ang="0">
                  <a:pos x="64" y="48"/>
                </a:cxn>
                <a:cxn ang="0">
                  <a:pos x="61" y="50"/>
                </a:cxn>
                <a:cxn ang="0">
                  <a:pos x="2" y="50"/>
                </a:cxn>
                <a:cxn ang="0">
                  <a:pos x="0" y="48"/>
                </a:cxn>
                <a:cxn ang="0">
                  <a:pos x="0" y="43"/>
                </a:cxn>
                <a:cxn ang="0">
                  <a:pos x="2" y="41"/>
                </a:cxn>
                <a:cxn ang="0">
                  <a:pos x="61" y="41"/>
                </a:cxn>
                <a:cxn ang="0">
                  <a:pos x="64" y="43"/>
                </a:cxn>
                <a:cxn ang="0">
                  <a:pos x="64" y="48"/>
                </a:cxn>
                <a:cxn ang="0">
                  <a:pos x="59" y="20"/>
                </a:cxn>
                <a:cxn ang="0">
                  <a:pos x="57" y="23"/>
                </a:cxn>
                <a:cxn ang="0">
                  <a:pos x="7" y="23"/>
                </a:cxn>
                <a:cxn ang="0">
                  <a:pos x="4" y="20"/>
                </a:cxn>
                <a:cxn ang="0">
                  <a:pos x="4" y="16"/>
                </a:cxn>
                <a:cxn ang="0">
                  <a:pos x="7" y="13"/>
                </a:cxn>
                <a:cxn ang="0">
                  <a:pos x="57" y="13"/>
                </a:cxn>
                <a:cxn ang="0">
                  <a:pos x="59" y="16"/>
                </a:cxn>
                <a:cxn ang="0">
                  <a:pos x="59" y="20"/>
                </a:cxn>
                <a:cxn ang="0">
                  <a:pos x="50" y="34"/>
                </a:cxn>
                <a:cxn ang="0">
                  <a:pos x="48" y="36"/>
                </a:cxn>
                <a:cxn ang="0">
                  <a:pos x="16" y="36"/>
                </a:cxn>
                <a:cxn ang="0">
                  <a:pos x="13" y="34"/>
                </a:cxn>
                <a:cxn ang="0">
                  <a:pos x="13" y="29"/>
                </a:cxn>
                <a:cxn ang="0">
                  <a:pos x="16" y="27"/>
                </a:cxn>
                <a:cxn ang="0">
                  <a:pos x="48" y="27"/>
                </a:cxn>
                <a:cxn ang="0">
                  <a:pos x="50" y="29"/>
                </a:cxn>
                <a:cxn ang="0">
                  <a:pos x="50" y="34"/>
                </a:cxn>
                <a:cxn ang="0">
                  <a:pos x="45" y="7"/>
                </a:cxn>
                <a:cxn ang="0">
                  <a:pos x="43" y="9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8" y="2"/>
                </a:cxn>
                <a:cxn ang="0">
                  <a:pos x="20" y="0"/>
                </a:cxn>
                <a:cxn ang="0">
                  <a:pos x="43" y="0"/>
                </a:cxn>
                <a:cxn ang="0">
                  <a:pos x="45" y="2"/>
                </a:cxn>
                <a:cxn ang="0">
                  <a:pos x="45" y="7"/>
                </a:cxn>
              </a:cxnLst>
              <a:rect l="0" t="0" r="r" b="b"/>
              <a:pathLst>
                <a:path w="64" h="50">
                  <a:moveTo>
                    <a:pt x="64" y="48"/>
                  </a:moveTo>
                  <a:cubicBezTo>
                    <a:pt x="64" y="49"/>
                    <a:pt x="63" y="50"/>
                    <a:pt x="61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0"/>
                    <a:pt x="0" y="49"/>
                    <a:pt x="0" y="4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1" y="41"/>
                    <a:pt x="2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3" y="41"/>
                    <a:pt x="64" y="42"/>
                    <a:pt x="64" y="43"/>
                  </a:cubicBezTo>
                  <a:lnTo>
                    <a:pt x="64" y="48"/>
                  </a:lnTo>
                  <a:close/>
                  <a:moveTo>
                    <a:pt x="59" y="20"/>
                  </a:moveTo>
                  <a:cubicBezTo>
                    <a:pt x="59" y="22"/>
                    <a:pt x="58" y="23"/>
                    <a:pt x="5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3"/>
                    <a:pt x="4" y="22"/>
                    <a:pt x="4" y="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4"/>
                    <a:pt x="5" y="13"/>
                    <a:pt x="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3"/>
                    <a:pt x="59" y="14"/>
                    <a:pt x="59" y="16"/>
                  </a:cubicBezTo>
                  <a:lnTo>
                    <a:pt x="59" y="20"/>
                  </a:lnTo>
                  <a:close/>
                  <a:moveTo>
                    <a:pt x="50" y="34"/>
                  </a:moveTo>
                  <a:cubicBezTo>
                    <a:pt x="50" y="35"/>
                    <a:pt x="49" y="36"/>
                    <a:pt x="48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5" y="36"/>
                    <a:pt x="13" y="35"/>
                    <a:pt x="13" y="34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8"/>
                    <a:pt x="15" y="27"/>
                    <a:pt x="16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0" y="28"/>
                    <a:pt x="50" y="29"/>
                  </a:cubicBezTo>
                  <a:lnTo>
                    <a:pt x="50" y="34"/>
                  </a:lnTo>
                  <a:close/>
                  <a:moveTo>
                    <a:pt x="45" y="7"/>
                  </a:moveTo>
                  <a:cubicBezTo>
                    <a:pt x="45" y="8"/>
                    <a:pt x="44" y="9"/>
                    <a:pt x="43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5" y="2"/>
                  </a:cubicBezTo>
                  <a:lnTo>
                    <a:pt x="45" y="7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44" name="Group 75出自【趣你的PPT】(微信:qunideppt)：最优质的PPT资源库"/>
          <p:cNvGrpSpPr/>
          <p:nvPr/>
        </p:nvGrpSpPr>
        <p:grpSpPr>
          <a:xfrm>
            <a:off x="2225733" y="3192023"/>
            <a:ext cx="2089920" cy="2089916"/>
            <a:chOff x="1641271" y="2244523"/>
            <a:chExt cx="1546429" cy="1546425"/>
          </a:xfrm>
        </p:grpSpPr>
        <p:grpSp>
          <p:nvGrpSpPr>
            <p:cNvPr id="45" name="Group 50"/>
            <p:cNvGrpSpPr/>
            <p:nvPr/>
          </p:nvGrpSpPr>
          <p:grpSpPr>
            <a:xfrm>
              <a:off x="1641271" y="2244523"/>
              <a:ext cx="1546429" cy="1546425"/>
              <a:chOff x="953424" y="1486519"/>
              <a:chExt cx="2228412" cy="2228408"/>
            </a:xfrm>
            <a:solidFill>
              <a:srgbClr val="15AA96"/>
            </a:solidFill>
          </p:grpSpPr>
          <p:sp>
            <p:nvSpPr>
              <p:cNvPr id="47" name="出自【趣你的PPT】(微信:qunideppt)：最优质的PPT资源库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rgbClr val="237DB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267361" tIns="411480" rIns="267361" bIns="327566" numCol="1" spcCol="1270" anchor="ctr" anchorCtr="0">
                <a:noAutofit/>
              </a:bodyPr>
              <a:lstStyle/>
              <a:p>
                <a:pPr marL="0" marR="0" lvl="0" indent="0" algn="ctr" defTabSz="10001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48" name="出自【趣你的PPT】(微信:qunideppt)：最优质的PPT资源库"/>
              <p:cNvSpPr/>
              <p:nvPr/>
            </p:nvSpPr>
            <p:spPr>
              <a:xfrm>
                <a:off x="1376346" y="1909440"/>
                <a:ext cx="1382568" cy="1382568"/>
              </a:xfrm>
              <a:prstGeom prst="ellipse">
                <a:avLst/>
              </a:prstGeom>
              <a:solidFill>
                <a:srgbClr val="237DB9"/>
              </a:solidFill>
              <a:ln w="57150" cap="flat" cmpd="sng" algn="ctr">
                <a:solidFill>
                  <a:srgbClr val="237DB9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  <p:sp>
          <p:nvSpPr>
            <p:cNvPr id="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68522" y="2743224"/>
              <a:ext cx="491926" cy="549026"/>
            </a:xfrm>
            <a:custGeom>
              <a:avLst/>
              <a:gdLst/>
              <a:ahLst/>
              <a:cxnLst>
                <a:cxn ang="0">
                  <a:pos x="374" y="158"/>
                </a:cxn>
                <a:cxn ang="0">
                  <a:pos x="352" y="158"/>
                </a:cxn>
                <a:cxn ang="0">
                  <a:pos x="209" y="0"/>
                </a:cxn>
                <a:cxn ang="0">
                  <a:pos x="67" y="158"/>
                </a:cxn>
                <a:cxn ang="0">
                  <a:pos x="44" y="158"/>
                </a:cxn>
                <a:cxn ang="0">
                  <a:pos x="0" y="203"/>
                </a:cxn>
                <a:cxn ang="0">
                  <a:pos x="0" y="414"/>
                </a:cxn>
                <a:cxn ang="0">
                  <a:pos x="44" y="478"/>
                </a:cxn>
                <a:cxn ang="0">
                  <a:pos x="374" y="478"/>
                </a:cxn>
                <a:cxn ang="0">
                  <a:pos x="428" y="414"/>
                </a:cxn>
                <a:cxn ang="0">
                  <a:pos x="428" y="203"/>
                </a:cxn>
                <a:cxn ang="0">
                  <a:pos x="374" y="158"/>
                </a:cxn>
                <a:cxn ang="0">
                  <a:pos x="247" y="414"/>
                </a:cxn>
                <a:cxn ang="0">
                  <a:pos x="172" y="414"/>
                </a:cxn>
                <a:cxn ang="0">
                  <a:pos x="186" y="309"/>
                </a:cxn>
                <a:cxn ang="0">
                  <a:pos x="161" y="265"/>
                </a:cxn>
                <a:cxn ang="0">
                  <a:pos x="210" y="216"/>
                </a:cxn>
                <a:cxn ang="0">
                  <a:pos x="258" y="264"/>
                </a:cxn>
                <a:cxn ang="0">
                  <a:pos x="232" y="310"/>
                </a:cxn>
                <a:cxn ang="0">
                  <a:pos x="247" y="414"/>
                </a:cxn>
                <a:cxn ang="0">
                  <a:pos x="112" y="158"/>
                </a:cxn>
                <a:cxn ang="0">
                  <a:pos x="209" y="45"/>
                </a:cxn>
                <a:cxn ang="0">
                  <a:pos x="307" y="158"/>
                </a:cxn>
                <a:cxn ang="0">
                  <a:pos x="112" y="158"/>
                </a:cxn>
              </a:cxnLst>
              <a:rect l="0" t="0" r="r" b="b"/>
              <a:pathLst>
                <a:path w="428" h="478">
                  <a:moveTo>
                    <a:pt x="374" y="158"/>
                  </a:moveTo>
                  <a:cubicBezTo>
                    <a:pt x="352" y="158"/>
                    <a:pt x="352" y="158"/>
                    <a:pt x="352" y="158"/>
                  </a:cubicBezTo>
                  <a:cubicBezTo>
                    <a:pt x="352" y="58"/>
                    <a:pt x="292" y="0"/>
                    <a:pt x="209" y="0"/>
                  </a:cubicBezTo>
                  <a:cubicBezTo>
                    <a:pt x="127" y="0"/>
                    <a:pt x="67" y="58"/>
                    <a:pt x="67" y="158"/>
                  </a:cubicBezTo>
                  <a:cubicBezTo>
                    <a:pt x="44" y="158"/>
                    <a:pt x="44" y="158"/>
                    <a:pt x="44" y="158"/>
                  </a:cubicBezTo>
                  <a:cubicBezTo>
                    <a:pt x="11" y="158"/>
                    <a:pt x="0" y="170"/>
                    <a:pt x="0" y="203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47"/>
                    <a:pt x="11" y="478"/>
                    <a:pt x="44" y="478"/>
                  </a:cubicBezTo>
                  <a:cubicBezTo>
                    <a:pt x="374" y="478"/>
                    <a:pt x="374" y="478"/>
                    <a:pt x="374" y="478"/>
                  </a:cubicBezTo>
                  <a:cubicBezTo>
                    <a:pt x="407" y="478"/>
                    <a:pt x="428" y="447"/>
                    <a:pt x="428" y="414"/>
                  </a:cubicBezTo>
                  <a:cubicBezTo>
                    <a:pt x="428" y="203"/>
                    <a:pt x="428" y="203"/>
                    <a:pt x="428" y="203"/>
                  </a:cubicBezTo>
                  <a:cubicBezTo>
                    <a:pt x="428" y="170"/>
                    <a:pt x="407" y="158"/>
                    <a:pt x="374" y="158"/>
                  </a:cubicBezTo>
                  <a:moveTo>
                    <a:pt x="247" y="414"/>
                  </a:moveTo>
                  <a:cubicBezTo>
                    <a:pt x="172" y="414"/>
                    <a:pt x="172" y="414"/>
                    <a:pt x="172" y="414"/>
                  </a:cubicBezTo>
                  <a:cubicBezTo>
                    <a:pt x="186" y="309"/>
                    <a:pt x="186" y="309"/>
                    <a:pt x="186" y="309"/>
                  </a:cubicBezTo>
                  <a:cubicBezTo>
                    <a:pt x="171" y="301"/>
                    <a:pt x="161" y="283"/>
                    <a:pt x="161" y="265"/>
                  </a:cubicBezTo>
                  <a:cubicBezTo>
                    <a:pt x="161" y="238"/>
                    <a:pt x="183" y="216"/>
                    <a:pt x="210" y="216"/>
                  </a:cubicBezTo>
                  <a:cubicBezTo>
                    <a:pt x="236" y="216"/>
                    <a:pt x="258" y="237"/>
                    <a:pt x="258" y="264"/>
                  </a:cubicBezTo>
                  <a:cubicBezTo>
                    <a:pt x="258" y="282"/>
                    <a:pt x="248" y="302"/>
                    <a:pt x="232" y="310"/>
                  </a:cubicBezTo>
                  <a:lnTo>
                    <a:pt x="247" y="414"/>
                  </a:lnTo>
                  <a:close/>
                  <a:moveTo>
                    <a:pt x="112" y="158"/>
                  </a:moveTo>
                  <a:cubicBezTo>
                    <a:pt x="112" y="66"/>
                    <a:pt x="161" y="45"/>
                    <a:pt x="209" y="45"/>
                  </a:cubicBezTo>
                  <a:cubicBezTo>
                    <a:pt x="258" y="45"/>
                    <a:pt x="307" y="66"/>
                    <a:pt x="307" y="158"/>
                  </a:cubicBezTo>
                  <a:lnTo>
                    <a:pt x="112" y="158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49" name="Group 76出自【趣你的PPT】(微信:qunideppt)：最优质的PPT资源库"/>
          <p:cNvGrpSpPr/>
          <p:nvPr/>
        </p:nvGrpSpPr>
        <p:grpSpPr>
          <a:xfrm>
            <a:off x="4902785" y="3573371"/>
            <a:ext cx="1296648" cy="1296645"/>
            <a:chOff x="3622140" y="2526701"/>
            <a:chExt cx="959448" cy="959448"/>
          </a:xfrm>
        </p:grpSpPr>
        <p:grpSp>
          <p:nvGrpSpPr>
            <p:cNvPr id="50" name="Group 56"/>
            <p:cNvGrpSpPr/>
            <p:nvPr/>
          </p:nvGrpSpPr>
          <p:grpSpPr>
            <a:xfrm>
              <a:off x="3622140" y="2526701"/>
              <a:ext cx="959448" cy="959448"/>
              <a:chOff x="953424" y="1486519"/>
              <a:chExt cx="2228412" cy="2228408"/>
            </a:xfrm>
            <a:solidFill>
              <a:srgbClr val="F19B14"/>
            </a:solidFill>
          </p:grpSpPr>
          <p:sp>
            <p:nvSpPr>
              <p:cNvPr id="52" name="出自【趣你的PPT】(微信:qunideppt)：最优质的PPT资源库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267361" tIns="411480" rIns="267361" bIns="327566" numCol="1" spcCol="1270" anchor="ctr" anchorCtr="0">
                <a:noAutofit/>
              </a:bodyPr>
              <a:lstStyle/>
              <a:p>
                <a:pPr marL="0" marR="0" lvl="0" indent="0" algn="ctr" defTabSz="10001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53" name="出自【趣你的PPT】(微信:qunideppt)：最优质的PPT资源库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grpFill/>
              <a:ln w="38100" cap="flat" cmpd="sng" algn="ctr">
                <a:solidFill>
                  <a:srgbClr val="F19B14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 rot="2024094">
              <a:off x="4015055" y="2805986"/>
              <a:ext cx="173634" cy="400880"/>
            </a:xfrm>
            <a:custGeom>
              <a:avLst/>
              <a:gdLst/>
              <a:ahLst/>
              <a:cxnLst>
                <a:cxn ang="0">
                  <a:pos x="0" y="84"/>
                </a:cxn>
                <a:cxn ang="0">
                  <a:pos x="50" y="134"/>
                </a:cxn>
                <a:cxn ang="0">
                  <a:pos x="61" y="133"/>
                </a:cxn>
                <a:cxn ang="0">
                  <a:pos x="61" y="148"/>
                </a:cxn>
                <a:cxn ang="0">
                  <a:pos x="73" y="154"/>
                </a:cxn>
                <a:cxn ang="0">
                  <a:pos x="73" y="278"/>
                </a:cxn>
                <a:cxn ang="0">
                  <a:pos x="61" y="284"/>
                </a:cxn>
                <a:cxn ang="0">
                  <a:pos x="61" y="377"/>
                </a:cxn>
                <a:cxn ang="0">
                  <a:pos x="75" y="392"/>
                </a:cxn>
                <a:cxn ang="0">
                  <a:pos x="93" y="392"/>
                </a:cxn>
                <a:cxn ang="0">
                  <a:pos x="107" y="377"/>
                </a:cxn>
                <a:cxn ang="0">
                  <a:pos x="107" y="357"/>
                </a:cxn>
                <a:cxn ang="0">
                  <a:pos x="143" y="357"/>
                </a:cxn>
                <a:cxn ang="0">
                  <a:pos x="157" y="343"/>
                </a:cxn>
                <a:cxn ang="0">
                  <a:pos x="143" y="329"/>
                </a:cxn>
                <a:cxn ang="0">
                  <a:pos x="107" y="329"/>
                </a:cxn>
                <a:cxn ang="0">
                  <a:pos x="107" y="321"/>
                </a:cxn>
                <a:cxn ang="0">
                  <a:pos x="143" y="321"/>
                </a:cxn>
                <a:cxn ang="0">
                  <a:pos x="157" y="307"/>
                </a:cxn>
                <a:cxn ang="0">
                  <a:pos x="143" y="293"/>
                </a:cxn>
                <a:cxn ang="0">
                  <a:pos x="107" y="293"/>
                </a:cxn>
                <a:cxn ang="0">
                  <a:pos x="107" y="283"/>
                </a:cxn>
                <a:cxn ang="0">
                  <a:pos x="95" y="277"/>
                </a:cxn>
                <a:cxn ang="0">
                  <a:pos x="95" y="156"/>
                </a:cxn>
                <a:cxn ang="0">
                  <a:pos x="107" y="150"/>
                </a:cxn>
                <a:cxn ang="0">
                  <a:pos x="107" y="133"/>
                </a:cxn>
                <a:cxn ang="0">
                  <a:pos x="117" y="134"/>
                </a:cxn>
                <a:cxn ang="0">
                  <a:pos x="168" y="84"/>
                </a:cxn>
                <a:cxn ang="0">
                  <a:pos x="132" y="36"/>
                </a:cxn>
                <a:cxn ang="0">
                  <a:pos x="84" y="0"/>
                </a:cxn>
                <a:cxn ang="0">
                  <a:pos x="36" y="36"/>
                </a:cxn>
                <a:cxn ang="0">
                  <a:pos x="0" y="84"/>
                </a:cxn>
                <a:cxn ang="0">
                  <a:pos x="84" y="31"/>
                </a:cxn>
                <a:cxn ang="0">
                  <a:pos x="107" y="54"/>
                </a:cxn>
                <a:cxn ang="0">
                  <a:pos x="106" y="62"/>
                </a:cxn>
                <a:cxn ang="0">
                  <a:pos x="129" y="87"/>
                </a:cxn>
                <a:cxn ang="0">
                  <a:pos x="105" y="111"/>
                </a:cxn>
                <a:cxn ang="0">
                  <a:pos x="84" y="100"/>
                </a:cxn>
                <a:cxn ang="0">
                  <a:pos x="63" y="111"/>
                </a:cxn>
                <a:cxn ang="0">
                  <a:pos x="38" y="87"/>
                </a:cxn>
                <a:cxn ang="0">
                  <a:pos x="62" y="62"/>
                </a:cxn>
                <a:cxn ang="0">
                  <a:pos x="61" y="54"/>
                </a:cxn>
                <a:cxn ang="0">
                  <a:pos x="84" y="31"/>
                </a:cxn>
                <a:cxn ang="0">
                  <a:pos x="84" y="31"/>
                </a:cxn>
                <a:cxn ang="0">
                  <a:pos x="84" y="31"/>
                </a:cxn>
              </a:cxnLst>
              <a:rect l="0" t="0" r="r" b="b"/>
              <a:pathLst>
                <a:path w="168" h="392">
                  <a:moveTo>
                    <a:pt x="0" y="84"/>
                  </a:moveTo>
                  <a:cubicBezTo>
                    <a:pt x="0" y="112"/>
                    <a:pt x="23" y="134"/>
                    <a:pt x="50" y="134"/>
                  </a:cubicBezTo>
                  <a:cubicBezTo>
                    <a:pt x="54" y="134"/>
                    <a:pt x="57" y="134"/>
                    <a:pt x="61" y="133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278"/>
                    <a:pt x="73" y="278"/>
                    <a:pt x="73" y="278"/>
                  </a:cubicBezTo>
                  <a:cubicBezTo>
                    <a:pt x="61" y="284"/>
                    <a:pt x="61" y="284"/>
                    <a:pt x="61" y="284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1" y="385"/>
                    <a:pt x="67" y="392"/>
                    <a:pt x="75" y="392"/>
                  </a:cubicBezTo>
                  <a:cubicBezTo>
                    <a:pt x="93" y="392"/>
                    <a:pt x="93" y="392"/>
                    <a:pt x="93" y="392"/>
                  </a:cubicBezTo>
                  <a:cubicBezTo>
                    <a:pt x="101" y="392"/>
                    <a:pt x="107" y="385"/>
                    <a:pt x="107" y="377"/>
                  </a:cubicBezTo>
                  <a:cubicBezTo>
                    <a:pt x="107" y="357"/>
                    <a:pt x="107" y="357"/>
                    <a:pt x="107" y="357"/>
                  </a:cubicBezTo>
                  <a:cubicBezTo>
                    <a:pt x="143" y="357"/>
                    <a:pt x="143" y="357"/>
                    <a:pt x="143" y="357"/>
                  </a:cubicBezTo>
                  <a:cubicBezTo>
                    <a:pt x="150" y="357"/>
                    <a:pt x="157" y="350"/>
                    <a:pt x="157" y="343"/>
                  </a:cubicBezTo>
                  <a:cubicBezTo>
                    <a:pt x="157" y="335"/>
                    <a:pt x="150" y="329"/>
                    <a:pt x="143" y="329"/>
                  </a:cubicBezTo>
                  <a:cubicBezTo>
                    <a:pt x="107" y="329"/>
                    <a:pt x="107" y="329"/>
                    <a:pt x="107" y="329"/>
                  </a:cubicBezTo>
                  <a:cubicBezTo>
                    <a:pt x="107" y="321"/>
                    <a:pt x="107" y="321"/>
                    <a:pt x="107" y="321"/>
                  </a:cubicBezTo>
                  <a:cubicBezTo>
                    <a:pt x="143" y="321"/>
                    <a:pt x="143" y="321"/>
                    <a:pt x="143" y="321"/>
                  </a:cubicBezTo>
                  <a:cubicBezTo>
                    <a:pt x="150" y="321"/>
                    <a:pt x="157" y="314"/>
                    <a:pt x="157" y="307"/>
                  </a:cubicBezTo>
                  <a:cubicBezTo>
                    <a:pt x="157" y="299"/>
                    <a:pt x="150" y="293"/>
                    <a:pt x="143" y="293"/>
                  </a:cubicBezTo>
                  <a:cubicBezTo>
                    <a:pt x="107" y="293"/>
                    <a:pt x="107" y="293"/>
                    <a:pt x="107" y="293"/>
                  </a:cubicBezTo>
                  <a:cubicBezTo>
                    <a:pt x="107" y="283"/>
                    <a:pt x="107" y="283"/>
                    <a:pt x="107" y="283"/>
                  </a:cubicBezTo>
                  <a:cubicBezTo>
                    <a:pt x="95" y="277"/>
                    <a:pt x="95" y="277"/>
                    <a:pt x="95" y="277"/>
                  </a:cubicBezTo>
                  <a:cubicBezTo>
                    <a:pt x="95" y="156"/>
                    <a:pt x="95" y="156"/>
                    <a:pt x="95" y="156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10" y="134"/>
                    <a:pt x="114" y="134"/>
                    <a:pt x="117" y="134"/>
                  </a:cubicBezTo>
                  <a:cubicBezTo>
                    <a:pt x="145" y="134"/>
                    <a:pt x="168" y="112"/>
                    <a:pt x="168" y="84"/>
                  </a:cubicBezTo>
                  <a:cubicBezTo>
                    <a:pt x="168" y="61"/>
                    <a:pt x="153" y="42"/>
                    <a:pt x="132" y="36"/>
                  </a:cubicBezTo>
                  <a:cubicBezTo>
                    <a:pt x="126" y="15"/>
                    <a:pt x="107" y="0"/>
                    <a:pt x="84" y="0"/>
                  </a:cubicBezTo>
                  <a:cubicBezTo>
                    <a:pt x="61" y="0"/>
                    <a:pt x="42" y="15"/>
                    <a:pt x="36" y="36"/>
                  </a:cubicBezTo>
                  <a:cubicBezTo>
                    <a:pt x="15" y="42"/>
                    <a:pt x="0" y="61"/>
                    <a:pt x="0" y="84"/>
                  </a:cubicBezTo>
                  <a:close/>
                  <a:moveTo>
                    <a:pt x="84" y="31"/>
                  </a:moveTo>
                  <a:cubicBezTo>
                    <a:pt x="97" y="31"/>
                    <a:pt x="107" y="41"/>
                    <a:pt x="107" y="54"/>
                  </a:cubicBezTo>
                  <a:cubicBezTo>
                    <a:pt x="107" y="57"/>
                    <a:pt x="106" y="59"/>
                    <a:pt x="106" y="62"/>
                  </a:cubicBezTo>
                  <a:cubicBezTo>
                    <a:pt x="119" y="62"/>
                    <a:pt x="129" y="73"/>
                    <a:pt x="129" y="87"/>
                  </a:cubicBezTo>
                  <a:cubicBezTo>
                    <a:pt x="129" y="100"/>
                    <a:pt x="118" y="111"/>
                    <a:pt x="105" y="111"/>
                  </a:cubicBezTo>
                  <a:cubicBezTo>
                    <a:pt x="96" y="111"/>
                    <a:pt x="88" y="107"/>
                    <a:pt x="84" y="100"/>
                  </a:cubicBezTo>
                  <a:cubicBezTo>
                    <a:pt x="79" y="107"/>
                    <a:pt x="72" y="111"/>
                    <a:pt x="63" y="111"/>
                  </a:cubicBezTo>
                  <a:cubicBezTo>
                    <a:pt x="49" y="111"/>
                    <a:pt x="38" y="100"/>
                    <a:pt x="38" y="87"/>
                  </a:cubicBezTo>
                  <a:cubicBezTo>
                    <a:pt x="38" y="73"/>
                    <a:pt x="49" y="62"/>
                    <a:pt x="62" y="62"/>
                  </a:cubicBezTo>
                  <a:cubicBezTo>
                    <a:pt x="61" y="59"/>
                    <a:pt x="61" y="57"/>
                    <a:pt x="61" y="54"/>
                  </a:cubicBezTo>
                  <a:cubicBezTo>
                    <a:pt x="61" y="41"/>
                    <a:pt x="71" y="31"/>
                    <a:pt x="84" y="31"/>
                  </a:cubicBezTo>
                  <a:close/>
                  <a:moveTo>
                    <a:pt x="84" y="31"/>
                  </a:moveTo>
                  <a:cubicBezTo>
                    <a:pt x="84" y="31"/>
                    <a:pt x="84" y="31"/>
                    <a:pt x="84" y="31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54" name="Group 78出自【趣你的PPT】(微信:qunideppt)：最优质的PPT资源库"/>
          <p:cNvGrpSpPr/>
          <p:nvPr/>
        </p:nvGrpSpPr>
        <p:grpSpPr>
          <a:xfrm>
            <a:off x="5281668" y="2317540"/>
            <a:ext cx="1419695" cy="1419691"/>
            <a:chOff x="3902503" y="1597454"/>
            <a:chExt cx="1050498" cy="1050496"/>
          </a:xfrm>
        </p:grpSpPr>
        <p:grpSp>
          <p:nvGrpSpPr>
            <p:cNvPr id="55" name="Group 49"/>
            <p:cNvGrpSpPr/>
            <p:nvPr/>
          </p:nvGrpSpPr>
          <p:grpSpPr>
            <a:xfrm>
              <a:off x="3902503" y="1597454"/>
              <a:ext cx="1050498" cy="1050496"/>
              <a:chOff x="953424" y="1486519"/>
              <a:chExt cx="2228412" cy="2228408"/>
            </a:xfrm>
            <a:solidFill>
              <a:srgbClr val="9BB955"/>
            </a:solidFill>
          </p:grpSpPr>
          <p:sp>
            <p:nvSpPr>
              <p:cNvPr id="57" name="出自【趣你的PPT】(微信:qunideppt)：最优质的PPT资源库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rgbClr val="95BD0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267361" tIns="411480" rIns="267361" bIns="327566" numCol="1" spcCol="1270" anchor="ctr" anchorCtr="0">
                <a:noAutofit/>
              </a:bodyPr>
              <a:lstStyle/>
              <a:p>
                <a:pPr marL="0" marR="0" lvl="0" indent="0" algn="ctr" defTabSz="10001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  <p:sp>
            <p:nvSpPr>
              <p:cNvPr id="58" name="出自【趣你的PPT】(微信:qunideppt)：最优质的PPT资源库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grpFill/>
              <a:ln w="38100" cap="flat" cmpd="sng" algn="ctr">
                <a:solidFill>
                  <a:srgbClr val="9BB955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03162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oboto Condensed"/>
                </a:endParaRPr>
              </a:p>
            </p:txBody>
          </p:sp>
        </p:grpSp>
        <p:sp>
          <p:nvSpPr>
            <p:cNvPr id="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67081" y="1959597"/>
              <a:ext cx="321341" cy="326210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sp>
        <p:nvSpPr>
          <p:cNvPr id="59" name="出自【趣你的PPT】(微信:qunideppt)：最优质的PPT资源库"/>
          <p:cNvSpPr txBox="1"/>
          <p:nvPr/>
        </p:nvSpPr>
        <p:spPr>
          <a:xfrm>
            <a:off x="8130787" y="2389891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8134868" y="271189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8130787" y="341992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8134868" y="374192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8130787" y="4449949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8134868" y="477195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130787" y="547997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8134868" y="580197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073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出自【趣你的PPT】(微信:qunideppt)：最优质的PPT资源库"/>
          <p:cNvCxnSpPr/>
          <p:nvPr/>
        </p:nvCxnSpPr>
        <p:spPr>
          <a:xfrm>
            <a:off x="4334763" y="3282713"/>
            <a:ext cx="5774776" cy="0"/>
          </a:xfrm>
          <a:prstGeom prst="line">
            <a:avLst/>
          </a:prstGeom>
          <a:ln w="31750">
            <a:solidFill>
              <a:srgbClr val="005C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52385" t="13276" b="13476"/>
          <a:stretch/>
        </p:blipFill>
        <p:spPr>
          <a:xfrm>
            <a:off x="-24680" y="-27385"/>
            <a:ext cx="4795555" cy="6912769"/>
          </a:xfrm>
          <a:prstGeom prst="rect">
            <a:avLst/>
          </a:prstGeom>
        </p:spPr>
      </p:pic>
      <p:sp>
        <p:nvSpPr>
          <p:cNvPr id="11" name="出自【趣你的PPT】(微信:qunideppt)：最优质的PPT资源库"/>
          <p:cNvSpPr txBox="1"/>
          <p:nvPr/>
        </p:nvSpPr>
        <p:spPr>
          <a:xfrm>
            <a:off x="4818657" y="2385335"/>
            <a:ext cx="66753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6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6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818656" y="3438536"/>
            <a:ext cx="5093767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39416" y="2481253"/>
            <a:ext cx="25202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1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911424" y="4690108"/>
            <a:ext cx="24482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PART</a:t>
            </a:r>
            <a:endParaRPr lang="zh-CN" altLang="en-US" sz="60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90544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19803827">
            <a:off x="6177974" y="2191870"/>
            <a:ext cx="1265907" cy="1513304"/>
          </a:xfrm>
          <a:custGeom>
            <a:avLst/>
            <a:gdLst/>
            <a:ahLst/>
            <a:cxnLst>
              <a:cxn ang="0">
                <a:pos x="90" y="42"/>
              </a:cxn>
              <a:cxn ang="0">
                <a:pos x="16" y="171"/>
              </a:cxn>
              <a:cxn ang="0">
                <a:pos x="15" y="174"/>
              </a:cxn>
              <a:cxn ang="0">
                <a:pos x="4" y="267"/>
              </a:cxn>
              <a:cxn ang="0">
                <a:pos x="40" y="375"/>
              </a:cxn>
              <a:cxn ang="0">
                <a:pos x="44" y="375"/>
              </a:cxn>
              <a:cxn ang="0">
                <a:pos x="112" y="379"/>
              </a:cxn>
              <a:cxn ang="0">
                <a:pos x="149" y="332"/>
              </a:cxn>
              <a:cxn ang="0">
                <a:pos x="149" y="331"/>
              </a:cxn>
              <a:cxn ang="0">
                <a:pos x="148" y="330"/>
              </a:cxn>
              <a:cxn ang="0">
                <a:pos x="131" y="312"/>
              </a:cxn>
              <a:cxn ang="0">
                <a:pos x="134" y="301"/>
              </a:cxn>
              <a:cxn ang="0">
                <a:pos x="145" y="304"/>
              </a:cxn>
              <a:cxn ang="0">
                <a:pos x="192" y="323"/>
              </a:cxn>
              <a:cxn ang="0">
                <a:pos x="202" y="327"/>
              </a:cxn>
              <a:cxn ang="0">
                <a:pos x="197" y="337"/>
              </a:cxn>
              <a:cxn ang="0">
                <a:pos x="171" y="340"/>
              </a:cxn>
              <a:cxn ang="0">
                <a:pos x="137" y="391"/>
              </a:cxn>
              <a:cxn ang="0">
                <a:pos x="254" y="416"/>
              </a:cxn>
              <a:cxn ang="0">
                <a:pos x="319" y="366"/>
              </a:cxn>
              <a:cxn ang="0">
                <a:pos x="320" y="365"/>
              </a:cxn>
              <a:cxn ang="0">
                <a:pos x="312" y="237"/>
              </a:cxn>
              <a:cxn ang="0">
                <a:pos x="306" y="232"/>
              </a:cxn>
              <a:cxn ang="0">
                <a:pos x="307" y="226"/>
              </a:cxn>
              <a:cxn ang="0">
                <a:pos x="247" y="115"/>
              </a:cxn>
              <a:cxn ang="0">
                <a:pos x="227" y="149"/>
              </a:cxn>
              <a:cxn ang="0">
                <a:pos x="180" y="179"/>
              </a:cxn>
              <a:cxn ang="0">
                <a:pos x="108" y="171"/>
              </a:cxn>
              <a:cxn ang="0">
                <a:pos x="106" y="171"/>
              </a:cxn>
              <a:cxn ang="0">
                <a:pos x="104" y="169"/>
              </a:cxn>
              <a:cxn ang="0">
                <a:pos x="85" y="182"/>
              </a:cxn>
              <a:cxn ang="0">
                <a:pos x="78" y="181"/>
              </a:cxn>
              <a:cxn ang="0">
                <a:pos x="75" y="178"/>
              </a:cxn>
              <a:cxn ang="0">
                <a:pos x="79" y="168"/>
              </a:cxn>
              <a:cxn ang="0">
                <a:pos x="106" y="126"/>
              </a:cxn>
              <a:cxn ang="0">
                <a:pos x="114" y="118"/>
              </a:cxn>
              <a:cxn ang="0">
                <a:pos x="122" y="125"/>
              </a:cxn>
              <a:cxn ang="0">
                <a:pos x="118" y="150"/>
              </a:cxn>
              <a:cxn ang="0">
                <a:pos x="210" y="134"/>
              </a:cxn>
              <a:cxn ang="0">
                <a:pos x="229" y="96"/>
              </a:cxn>
              <a:cxn ang="0">
                <a:pos x="192" y="14"/>
              </a:cxn>
              <a:cxn ang="0">
                <a:pos x="164" y="4"/>
              </a:cxn>
              <a:cxn ang="0">
                <a:pos x="110" y="18"/>
              </a:cxn>
              <a:cxn ang="0">
                <a:pos x="90" y="42"/>
              </a:cxn>
            </a:cxnLst>
            <a:rect l="0" t="0" r="r" b="b"/>
            <a:pathLst>
              <a:path w="372" h="428">
                <a:moveTo>
                  <a:pt x="90" y="42"/>
                </a:moveTo>
                <a:cubicBezTo>
                  <a:pt x="16" y="171"/>
                  <a:pt x="16" y="171"/>
                  <a:pt x="16" y="171"/>
                </a:cubicBezTo>
                <a:cubicBezTo>
                  <a:pt x="16" y="172"/>
                  <a:pt x="16" y="173"/>
                  <a:pt x="15" y="174"/>
                </a:cubicBezTo>
                <a:cubicBezTo>
                  <a:pt x="15" y="175"/>
                  <a:pt x="0" y="215"/>
                  <a:pt x="4" y="267"/>
                </a:cubicBezTo>
                <a:cubicBezTo>
                  <a:pt x="6" y="307"/>
                  <a:pt x="19" y="343"/>
                  <a:pt x="40" y="375"/>
                </a:cubicBezTo>
                <a:cubicBezTo>
                  <a:pt x="42" y="375"/>
                  <a:pt x="43" y="375"/>
                  <a:pt x="44" y="375"/>
                </a:cubicBezTo>
                <a:cubicBezTo>
                  <a:pt x="71" y="387"/>
                  <a:pt x="93" y="388"/>
                  <a:pt x="112" y="379"/>
                </a:cubicBezTo>
                <a:cubicBezTo>
                  <a:pt x="139" y="366"/>
                  <a:pt x="149" y="333"/>
                  <a:pt x="149" y="332"/>
                </a:cubicBezTo>
                <a:cubicBezTo>
                  <a:pt x="149" y="332"/>
                  <a:pt x="149" y="332"/>
                  <a:pt x="149" y="331"/>
                </a:cubicBezTo>
                <a:cubicBezTo>
                  <a:pt x="149" y="331"/>
                  <a:pt x="148" y="331"/>
                  <a:pt x="148" y="330"/>
                </a:cubicBezTo>
                <a:cubicBezTo>
                  <a:pt x="137" y="322"/>
                  <a:pt x="131" y="312"/>
                  <a:pt x="131" y="312"/>
                </a:cubicBezTo>
                <a:cubicBezTo>
                  <a:pt x="129" y="308"/>
                  <a:pt x="130" y="303"/>
                  <a:pt x="134" y="301"/>
                </a:cubicBezTo>
                <a:cubicBezTo>
                  <a:pt x="138" y="299"/>
                  <a:pt x="142" y="300"/>
                  <a:pt x="145" y="304"/>
                </a:cubicBezTo>
                <a:cubicBezTo>
                  <a:pt x="145" y="305"/>
                  <a:pt x="162" y="334"/>
                  <a:pt x="192" y="323"/>
                </a:cubicBezTo>
                <a:cubicBezTo>
                  <a:pt x="196" y="321"/>
                  <a:pt x="200" y="323"/>
                  <a:pt x="202" y="327"/>
                </a:cubicBezTo>
                <a:cubicBezTo>
                  <a:pt x="203" y="331"/>
                  <a:pt x="201" y="336"/>
                  <a:pt x="197" y="337"/>
                </a:cubicBezTo>
                <a:cubicBezTo>
                  <a:pt x="188" y="341"/>
                  <a:pt x="179" y="342"/>
                  <a:pt x="171" y="340"/>
                </a:cubicBezTo>
                <a:cubicBezTo>
                  <a:pt x="168" y="348"/>
                  <a:pt x="159" y="373"/>
                  <a:pt x="137" y="391"/>
                </a:cubicBezTo>
                <a:cubicBezTo>
                  <a:pt x="171" y="421"/>
                  <a:pt x="223" y="428"/>
                  <a:pt x="254" y="416"/>
                </a:cubicBezTo>
                <a:cubicBezTo>
                  <a:pt x="298" y="400"/>
                  <a:pt x="319" y="366"/>
                  <a:pt x="319" y="366"/>
                </a:cubicBezTo>
                <a:cubicBezTo>
                  <a:pt x="320" y="365"/>
                  <a:pt x="320" y="365"/>
                  <a:pt x="320" y="365"/>
                </a:cubicBezTo>
                <a:cubicBezTo>
                  <a:pt x="372" y="283"/>
                  <a:pt x="314" y="238"/>
                  <a:pt x="312" y="237"/>
                </a:cubicBezTo>
                <a:cubicBezTo>
                  <a:pt x="306" y="232"/>
                  <a:pt x="306" y="232"/>
                  <a:pt x="306" y="232"/>
                </a:cubicBezTo>
                <a:cubicBezTo>
                  <a:pt x="307" y="226"/>
                  <a:pt x="307" y="226"/>
                  <a:pt x="307" y="226"/>
                </a:cubicBezTo>
                <a:cubicBezTo>
                  <a:pt x="316" y="167"/>
                  <a:pt x="272" y="131"/>
                  <a:pt x="247" y="115"/>
                </a:cubicBezTo>
                <a:cubicBezTo>
                  <a:pt x="244" y="125"/>
                  <a:pt x="237" y="137"/>
                  <a:pt x="227" y="149"/>
                </a:cubicBezTo>
                <a:cubicBezTo>
                  <a:pt x="214" y="164"/>
                  <a:pt x="198" y="174"/>
                  <a:pt x="180" y="179"/>
                </a:cubicBezTo>
                <a:cubicBezTo>
                  <a:pt x="158" y="185"/>
                  <a:pt x="133" y="182"/>
                  <a:pt x="108" y="171"/>
                </a:cubicBezTo>
                <a:cubicBezTo>
                  <a:pt x="107" y="171"/>
                  <a:pt x="107" y="171"/>
                  <a:pt x="106" y="171"/>
                </a:cubicBezTo>
                <a:cubicBezTo>
                  <a:pt x="106" y="170"/>
                  <a:pt x="105" y="170"/>
                  <a:pt x="104" y="169"/>
                </a:cubicBezTo>
                <a:cubicBezTo>
                  <a:pt x="95" y="178"/>
                  <a:pt x="86" y="182"/>
                  <a:pt x="85" y="182"/>
                </a:cubicBezTo>
                <a:cubicBezTo>
                  <a:pt x="83" y="183"/>
                  <a:pt x="81" y="183"/>
                  <a:pt x="78" y="181"/>
                </a:cubicBezTo>
                <a:cubicBezTo>
                  <a:pt x="77" y="181"/>
                  <a:pt x="76" y="179"/>
                  <a:pt x="75" y="178"/>
                </a:cubicBezTo>
                <a:cubicBezTo>
                  <a:pt x="74" y="174"/>
                  <a:pt x="75" y="169"/>
                  <a:pt x="79" y="168"/>
                </a:cubicBezTo>
                <a:cubicBezTo>
                  <a:pt x="81" y="167"/>
                  <a:pt x="108" y="155"/>
                  <a:pt x="106" y="126"/>
                </a:cubicBezTo>
                <a:cubicBezTo>
                  <a:pt x="106" y="122"/>
                  <a:pt x="109" y="118"/>
                  <a:pt x="114" y="118"/>
                </a:cubicBezTo>
                <a:cubicBezTo>
                  <a:pt x="118" y="118"/>
                  <a:pt x="122" y="121"/>
                  <a:pt x="122" y="125"/>
                </a:cubicBezTo>
                <a:cubicBezTo>
                  <a:pt x="123" y="135"/>
                  <a:pt x="121" y="143"/>
                  <a:pt x="118" y="150"/>
                </a:cubicBezTo>
                <a:cubicBezTo>
                  <a:pt x="167" y="171"/>
                  <a:pt x="196" y="149"/>
                  <a:pt x="210" y="134"/>
                </a:cubicBezTo>
                <a:cubicBezTo>
                  <a:pt x="224" y="117"/>
                  <a:pt x="229" y="97"/>
                  <a:pt x="229" y="96"/>
                </a:cubicBezTo>
                <a:cubicBezTo>
                  <a:pt x="236" y="63"/>
                  <a:pt x="221" y="31"/>
                  <a:pt x="192" y="14"/>
                </a:cubicBezTo>
                <a:cubicBezTo>
                  <a:pt x="183" y="10"/>
                  <a:pt x="174" y="6"/>
                  <a:pt x="164" y="4"/>
                </a:cubicBezTo>
                <a:cubicBezTo>
                  <a:pt x="145" y="0"/>
                  <a:pt x="127" y="5"/>
                  <a:pt x="110" y="18"/>
                </a:cubicBezTo>
                <a:cubicBezTo>
                  <a:pt x="97" y="29"/>
                  <a:pt x="90" y="42"/>
                  <a:pt x="90" y="42"/>
                </a:cubicBezTo>
                <a:close/>
              </a:path>
            </a:pathLst>
          </a:custGeom>
          <a:solidFill>
            <a:srgbClr val="EF92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19803827">
            <a:off x="5938090" y="3117201"/>
            <a:ext cx="1898860" cy="1824257"/>
          </a:xfrm>
          <a:custGeom>
            <a:avLst/>
            <a:gdLst/>
            <a:ahLst/>
            <a:cxnLst>
              <a:cxn ang="0">
                <a:pos x="362" y="381"/>
              </a:cxn>
              <a:cxn ang="0">
                <a:pos x="272" y="324"/>
              </a:cxn>
              <a:cxn ang="0">
                <a:pos x="187" y="270"/>
              </a:cxn>
              <a:cxn ang="0">
                <a:pos x="206" y="257"/>
              </a:cxn>
              <a:cxn ang="0">
                <a:pos x="310" y="296"/>
              </a:cxn>
              <a:cxn ang="0">
                <a:pos x="325" y="302"/>
              </a:cxn>
              <a:cxn ang="0">
                <a:pos x="409" y="373"/>
              </a:cxn>
              <a:cxn ang="0">
                <a:pos x="464" y="367"/>
              </a:cxn>
              <a:cxn ang="0">
                <a:pos x="513" y="267"/>
              </a:cxn>
              <a:cxn ang="0">
                <a:pos x="518" y="254"/>
              </a:cxn>
              <a:cxn ang="0">
                <a:pos x="488" y="206"/>
              </a:cxn>
              <a:cxn ang="0">
                <a:pos x="370" y="192"/>
              </a:cxn>
              <a:cxn ang="0">
                <a:pos x="294" y="175"/>
              </a:cxn>
              <a:cxn ang="0">
                <a:pos x="330" y="218"/>
              </a:cxn>
              <a:cxn ang="0">
                <a:pos x="313" y="221"/>
              </a:cxn>
              <a:cxn ang="0">
                <a:pos x="206" y="36"/>
              </a:cxn>
              <a:cxn ang="0">
                <a:pos x="34" y="300"/>
              </a:cxn>
              <a:cxn ang="0">
                <a:pos x="24" y="452"/>
              </a:cxn>
              <a:cxn ang="0">
                <a:pos x="67" y="488"/>
              </a:cxn>
              <a:cxn ang="0">
                <a:pos x="182" y="495"/>
              </a:cxn>
              <a:cxn ang="0">
                <a:pos x="188" y="492"/>
              </a:cxn>
              <a:cxn ang="0">
                <a:pos x="251" y="369"/>
              </a:cxn>
              <a:cxn ang="0">
                <a:pos x="208" y="383"/>
              </a:cxn>
              <a:cxn ang="0">
                <a:pos x="202" y="374"/>
              </a:cxn>
              <a:cxn ang="0">
                <a:pos x="227" y="366"/>
              </a:cxn>
              <a:cxn ang="0">
                <a:pos x="258" y="336"/>
              </a:cxn>
              <a:cxn ang="0">
                <a:pos x="270" y="346"/>
              </a:cxn>
              <a:cxn ang="0">
                <a:pos x="215" y="502"/>
              </a:cxn>
              <a:cxn ang="0">
                <a:pos x="345" y="463"/>
              </a:cxn>
              <a:cxn ang="0">
                <a:pos x="365" y="414"/>
              </a:cxn>
              <a:cxn ang="0">
                <a:pos x="388" y="414"/>
              </a:cxn>
              <a:cxn ang="0">
                <a:pos x="426" y="416"/>
              </a:cxn>
              <a:cxn ang="0">
                <a:pos x="406" y="396"/>
              </a:cxn>
            </a:cxnLst>
            <a:rect l="0" t="0" r="r" b="b"/>
            <a:pathLst>
              <a:path w="559" h="516">
                <a:moveTo>
                  <a:pt x="406" y="396"/>
                </a:moveTo>
                <a:cubicBezTo>
                  <a:pt x="393" y="394"/>
                  <a:pt x="377" y="390"/>
                  <a:pt x="362" y="381"/>
                </a:cubicBezTo>
                <a:cubicBezTo>
                  <a:pt x="342" y="370"/>
                  <a:pt x="323" y="351"/>
                  <a:pt x="308" y="321"/>
                </a:cubicBezTo>
                <a:cubicBezTo>
                  <a:pt x="300" y="323"/>
                  <a:pt x="287" y="325"/>
                  <a:pt x="272" y="324"/>
                </a:cubicBezTo>
                <a:cubicBezTo>
                  <a:pt x="260" y="323"/>
                  <a:pt x="244" y="320"/>
                  <a:pt x="228" y="311"/>
                </a:cubicBezTo>
                <a:cubicBezTo>
                  <a:pt x="214" y="303"/>
                  <a:pt x="199" y="290"/>
                  <a:pt x="187" y="270"/>
                </a:cubicBezTo>
                <a:cubicBezTo>
                  <a:pt x="183" y="264"/>
                  <a:pt x="185" y="257"/>
                  <a:pt x="190" y="254"/>
                </a:cubicBezTo>
                <a:cubicBezTo>
                  <a:pt x="196" y="250"/>
                  <a:pt x="203" y="252"/>
                  <a:pt x="206" y="257"/>
                </a:cubicBezTo>
                <a:cubicBezTo>
                  <a:pt x="243" y="315"/>
                  <a:pt x="295" y="301"/>
                  <a:pt x="308" y="297"/>
                </a:cubicBezTo>
                <a:cubicBezTo>
                  <a:pt x="308" y="296"/>
                  <a:pt x="309" y="296"/>
                  <a:pt x="310" y="296"/>
                </a:cubicBezTo>
                <a:cubicBezTo>
                  <a:pt x="313" y="294"/>
                  <a:pt x="316" y="294"/>
                  <a:pt x="319" y="296"/>
                </a:cubicBezTo>
                <a:cubicBezTo>
                  <a:pt x="322" y="297"/>
                  <a:pt x="324" y="299"/>
                  <a:pt x="325" y="302"/>
                </a:cubicBezTo>
                <a:cubicBezTo>
                  <a:pt x="326" y="303"/>
                  <a:pt x="326" y="303"/>
                  <a:pt x="326" y="304"/>
                </a:cubicBezTo>
                <a:cubicBezTo>
                  <a:pt x="344" y="345"/>
                  <a:pt x="372" y="368"/>
                  <a:pt x="409" y="373"/>
                </a:cubicBezTo>
                <a:cubicBezTo>
                  <a:pt x="438" y="376"/>
                  <a:pt x="461" y="368"/>
                  <a:pt x="462" y="368"/>
                </a:cubicBezTo>
                <a:cubicBezTo>
                  <a:pt x="462" y="367"/>
                  <a:pt x="463" y="367"/>
                  <a:pt x="464" y="367"/>
                </a:cubicBezTo>
                <a:cubicBezTo>
                  <a:pt x="490" y="353"/>
                  <a:pt x="506" y="333"/>
                  <a:pt x="512" y="308"/>
                </a:cubicBezTo>
                <a:cubicBezTo>
                  <a:pt x="517" y="285"/>
                  <a:pt x="513" y="267"/>
                  <a:pt x="513" y="267"/>
                </a:cubicBezTo>
                <a:cubicBezTo>
                  <a:pt x="511" y="259"/>
                  <a:pt x="511" y="259"/>
                  <a:pt x="511" y="259"/>
                </a:cubicBezTo>
                <a:cubicBezTo>
                  <a:pt x="518" y="254"/>
                  <a:pt x="518" y="254"/>
                  <a:pt x="518" y="254"/>
                </a:cubicBezTo>
                <a:cubicBezTo>
                  <a:pt x="559" y="224"/>
                  <a:pt x="557" y="186"/>
                  <a:pt x="551" y="163"/>
                </a:cubicBezTo>
                <a:cubicBezTo>
                  <a:pt x="539" y="177"/>
                  <a:pt x="518" y="195"/>
                  <a:pt x="488" y="206"/>
                </a:cubicBezTo>
                <a:cubicBezTo>
                  <a:pt x="465" y="214"/>
                  <a:pt x="438" y="215"/>
                  <a:pt x="410" y="208"/>
                </a:cubicBezTo>
                <a:cubicBezTo>
                  <a:pt x="396" y="205"/>
                  <a:pt x="382" y="199"/>
                  <a:pt x="370" y="192"/>
                </a:cubicBezTo>
                <a:cubicBezTo>
                  <a:pt x="359" y="186"/>
                  <a:pt x="350" y="179"/>
                  <a:pt x="342" y="171"/>
                </a:cubicBezTo>
                <a:cubicBezTo>
                  <a:pt x="327" y="176"/>
                  <a:pt x="311" y="178"/>
                  <a:pt x="294" y="175"/>
                </a:cubicBezTo>
                <a:cubicBezTo>
                  <a:pt x="304" y="184"/>
                  <a:pt x="315" y="193"/>
                  <a:pt x="327" y="202"/>
                </a:cubicBezTo>
                <a:cubicBezTo>
                  <a:pt x="332" y="205"/>
                  <a:pt x="333" y="213"/>
                  <a:pt x="330" y="218"/>
                </a:cubicBezTo>
                <a:cubicBezTo>
                  <a:pt x="326" y="223"/>
                  <a:pt x="319" y="224"/>
                  <a:pt x="314" y="221"/>
                </a:cubicBezTo>
                <a:cubicBezTo>
                  <a:pt x="314" y="221"/>
                  <a:pt x="314" y="221"/>
                  <a:pt x="313" y="221"/>
                </a:cubicBezTo>
                <a:cubicBezTo>
                  <a:pt x="277" y="195"/>
                  <a:pt x="249" y="165"/>
                  <a:pt x="231" y="129"/>
                </a:cubicBezTo>
                <a:cubicBezTo>
                  <a:pt x="217" y="101"/>
                  <a:pt x="209" y="69"/>
                  <a:pt x="206" y="36"/>
                </a:cubicBezTo>
                <a:cubicBezTo>
                  <a:pt x="206" y="23"/>
                  <a:pt x="206" y="11"/>
                  <a:pt x="207" y="0"/>
                </a:cubicBezTo>
                <a:cubicBezTo>
                  <a:pt x="34" y="300"/>
                  <a:pt x="34" y="300"/>
                  <a:pt x="34" y="300"/>
                </a:cubicBezTo>
                <a:cubicBezTo>
                  <a:pt x="17" y="329"/>
                  <a:pt x="2" y="357"/>
                  <a:pt x="1" y="389"/>
                </a:cubicBezTo>
                <a:cubicBezTo>
                  <a:pt x="0" y="427"/>
                  <a:pt x="24" y="452"/>
                  <a:pt x="24" y="452"/>
                </a:cubicBezTo>
                <a:cubicBezTo>
                  <a:pt x="24" y="453"/>
                  <a:pt x="24" y="453"/>
                  <a:pt x="24" y="453"/>
                </a:cubicBezTo>
                <a:cubicBezTo>
                  <a:pt x="38" y="467"/>
                  <a:pt x="52" y="479"/>
                  <a:pt x="67" y="488"/>
                </a:cubicBezTo>
                <a:cubicBezTo>
                  <a:pt x="93" y="502"/>
                  <a:pt x="120" y="508"/>
                  <a:pt x="148" y="505"/>
                </a:cubicBezTo>
                <a:cubicBezTo>
                  <a:pt x="169" y="502"/>
                  <a:pt x="182" y="495"/>
                  <a:pt x="182" y="495"/>
                </a:cubicBezTo>
                <a:cubicBezTo>
                  <a:pt x="187" y="492"/>
                  <a:pt x="187" y="492"/>
                  <a:pt x="187" y="492"/>
                </a:cubicBezTo>
                <a:cubicBezTo>
                  <a:pt x="188" y="492"/>
                  <a:pt x="188" y="492"/>
                  <a:pt x="188" y="492"/>
                </a:cubicBezTo>
                <a:cubicBezTo>
                  <a:pt x="193" y="489"/>
                  <a:pt x="202" y="484"/>
                  <a:pt x="210" y="476"/>
                </a:cubicBezTo>
                <a:cubicBezTo>
                  <a:pt x="225" y="462"/>
                  <a:pt x="257" y="424"/>
                  <a:pt x="251" y="369"/>
                </a:cubicBezTo>
                <a:cubicBezTo>
                  <a:pt x="244" y="375"/>
                  <a:pt x="237" y="379"/>
                  <a:pt x="231" y="381"/>
                </a:cubicBezTo>
                <a:cubicBezTo>
                  <a:pt x="219" y="384"/>
                  <a:pt x="209" y="383"/>
                  <a:pt x="208" y="383"/>
                </a:cubicBezTo>
                <a:cubicBezTo>
                  <a:pt x="207" y="382"/>
                  <a:pt x="206" y="382"/>
                  <a:pt x="205" y="382"/>
                </a:cubicBezTo>
                <a:cubicBezTo>
                  <a:pt x="203" y="380"/>
                  <a:pt x="201" y="377"/>
                  <a:pt x="202" y="374"/>
                </a:cubicBezTo>
                <a:cubicBezTo>
                  <a:pt x="202" y="369"/>
                  <a:pt x="206" y="367"/>
                  <a:pt x="211" y="367"/>
                </a:cubicBezTo>
                <a:cubicBezTo>
                  <a:pt x="211" y="367"/>
                  <a:pt x="218" y="368"/>
                  <a:pt x="227" y="366"/>
                </a:cubicBezTo>
                <a:cubicBezTo>
                  <a:pt x="237" y="362"/>
                  <a:pt x="245" y="354"/>
                  <a:pt x="248" y="341"/>
                </a:cubicBezTo>
                <a:cubicBezTo>
                  <a:pt x="249" y="337"/>
                  <a:pt x="254" y="335"/>
                  <a:pt x="258" y="336"/>
                </a:cubicBezTo>
                <a:cubicBezTo>
                  <a:pt x="259" y="336"/>
                  <a:pt x="259" y="337"/>
                  <a:pt x="260" y="337"/>
                </a:cubicBezTo>
                <a:cubicBezTo>
                  <a:pt x="265" y="338"/>
                  <a:pt x="269" y="341"/>
                  <a:pt x="270" y="346"/>
                </a:cubicBezTo>
                <a:cubicBezTo>
                  <a:pt x="289" y="422"/>
                  <a:pt x="246" y="474"/>
                  <a:pt x="226" y="493"/>
                </a:cubicBezTo>
                <a:cubicBezTo>
                  <a:pt x="222" y="497"/>
                  <a:pt x="218" y="500"/>
                  <a:pt x="215" y="502"/>
                </a:cubicBezTo>
                <a:cubicBezTo>
                  <a:pt x="262" y="516"/>
                  <a:pt x="306" y="503"/>
                  <a:pt x="343" y="465"/>
                </a:cubicBezTo>
                <a:cubicBezTo>
                  <a:pt x="343" y="464"/>
                  <a:pt x="344" y="463"/>
                  <a:pt x="345" y="463"/>
                </a:cubicBezTo>
                <a:cubicBezTo>
                  <a:pt x="345" y="462"/>
                  <a:pt x="346" y="461"/>
                  <a:pt x="346" y="461"/>
                </a:cubicBezTo>
                <a:cubicBezTo>
                  <a:pt x="351" y="456"/>
                  <a:pt x="365" y="436"/>
                  <a:pt x="365" y="414"/>
                </a:cubicBezTo>
                <a:cubicBezTo>
                  <a:pt x="365" y="408"/>
                  <a:pt x="370" y="403"/>
                  <a:pt x="377" y="403"/>
                </a:cubicBezTo>
                <a:cubicBezTo>
                  <a:pt x="383" y="402"/>
                  <a:pt x="388" y="408"/>
                  <a:pt x="388" y="414"/>
                </a:cubicBezTo>
                <a:cubicBezTo>
                  <a:pt x="389" y="428"/>
                  <a:pt x="385" y="441"/>
                  <a:pt x="380" y="451"/>
                </a:cubicBezTo>
                <a:cubicBezTo>
                  <a:pt x="398" y="444"/>
                  <a:pt x="413" y="433"/>
                  <a:pt x="426" y="416"/>
                </a:cubicBezTo>
                <a:cubicBezTo>
                  <a:pt x="432" y="409"/>
                  <a:pt x="436" y="402"/>
                  <a:pt x="439" y="396"/>
                </a:cubicBezTo>
                <a:cubicBezTo>
                  <a:pt x="430" y="397"/>
                  <a:pt x="418" y="397"/>
                  <a:pt x="406" y="396"/>
                </a:cubicBezTo>
                <a:close/>
              </a:path>
            </a:pathLst>
          </a:custGeom>
          <a:solidFill>
            <a:srgbClr val="E3342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 rot="19803827">
            <a:off x="5665094" y="5104922"/>
            <a:ext cx="382162" cy="721410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4" y="195"/>
              </a:cxn>
              <a:cxn ang="0">
                <a:pos x="9" y="156"/>
              </a:cxn>
              <a:cxn ang="0">
                <a:pos x="44" y="35"/>
              </a:cxn>
              <a:cxn ang="0">
                <a:pos x="67" y="3"/>
              </a:cxn>
              <a:cxn ang="0">
                <a:pos x="99" y="26"/>
              </a:cxn>
              <a:cxn ang="0">
                <a:pos x="54" y="190"/>
              </a:cxn>
              <a:cxn ang="0">
                <a:pos x="18" y="197"/>
              </a:cxn>
            </a:cxnLst>
            <a:rect l="0" t="0" r="r" b="b"/>
            <a:pathLst>
              <a:path w="113" h="204">
                <a:moveTo>
                  <a:pt x="18" y="197"/>
                </a:moveTo>
                <a:cubicBezTo>
                  <a:pt x="17" y="197"/>
                  <a:pt x="16" y="196"/>
                  <a:pt x="14" y="195"/>
                </a:cubicBezTo>
                <a:cubicBezTo>
                  <a:pt x="2" y="186"/>
                  <a:pt x="0" y="168"/>
                  <a:pt x="9" y="156"/>
                </a:cubicBezTo>
                <a:cubicBezTo>
                  <a:pt x="10" y="155"/>
                  <a:pt x="54" y="97"/>
                  <a:pt x="44" y="35"/>
                </a:cubicBezTo>
                <a:cubicBezTo>
                  <a:pt x="41" y="20"/>
                  <a:pt x="52" y="5"/>
                  <a:pt x="67" y="3"/>
                </a:cubicBezTo>
                <a:cubicBezTo>
                  <a:pt x="83" y="0"/>
                  <a:pt x="97" y="11"/>
                  <a:pt x="99" y="26"/>
                </a:cubicBezTo>
                <a:cubicBezTo>
                  <a:pt x="113" y="112"/>
                  <a:pt x="56" y="187"/>
                  <a:pt x="54" y="190"/>
                </a:cubicBezTo>
                <a:cubicBezTo>
                  <a:pt x="45" y="202"/>
                  <a:pt x="30" y="204"/>
                  <a:pt x="18" y="19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19803827">
            <a:off x="6259751" y="5175955"/>
            <a:ext cx="569259" cy="601174"/>
          </a:xfrm>
          <a:custGeom>
            <a:avLst/>
            <a:gdLst/>
            <a:ahLst/>
            <a:cxnLst>
              <a:cxn ang="0">
                <a:pos x="18" y="162"/>
              </a:cxn>
              <a:cxn ang="0">
                <a:pos x="6" y="127"/>
              </a:cxn>
              <a:cxn ang="0">
                <a:pos x="125" y="6"/>
              </a:cxn>
              <a:cxn ang="0">
                <a:pos x="161" y="22"/>
              </a:cxn>
              <a:cxn ang="0">
                <a:pos x="145" y="58"/>
              </a:cxn>
              <a:cxn ang="0">
                <a:pos x="58" y="149"/>
              </a:cxn>
              <a:cxn ang="0">
                <a:pos x="21" y="164"/>
              </a:cxn>
              <a:cxn ang="0">
                <a:pos x="18" y="162"/>
              </a:cxn>
            </a:cxnLst>
            <a:rect l="0" t="0" r="r" b="b"/>
            <a:pathLst>
              <a:path w="167" h="170">
                <a:moveTo>
                  <a:pt x="18" y="162"/>
                </a:moveTo>
                <a:cubicBezTo>
                  <a:pt x="6" y="155"/>
                  <a:pt x="0" y="140"/>
                  <a:pt x="6" y="127"/>
                </a:cubicBezTo>
                <a:cubicBezTo>
                  <a:pt x="7" y="124"/>
                  <a:pt x="44" y="37"/>
                  <a:pt x="125" y="6"/>
                </a:cubicBezTo>
                <a:cubicBezTo>
                  <a:pt x="140" y="0"/>
                  <a:pt x="156" y="8"/>
                  <a:pt x="161" y="22"/>
                </a:cubicBezTo>
                <a:cubicBezTo>
                  <a:pt x="167" y="37"/>
                  <a:pt x="160" y="53"/>
                  <a:pt x="145" y="58"/>
                </a:cubicBezTo>
                <a:cubicBezTo>
                  <a:pt x="87" y="81"/>
                  <a:pt x="58" y="148"/>
                  <a:pt x="58" y="149"/>
                </a:cubicBezTo>
                <a:cubicBezTo>
                  <a:pt x="52" y="163"/>
                  <a:pt x="35" y="170"/>
                  <a:pt x="21" y="164"/>
                </a:cubicBezTo>
                <a:cubicBezTo>
                  <a:pt x="20" y="163"/>
                  <a:pt x="19" y="163"/>
                  <a:pt x="18" y="162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7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3460487" y="2654637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005CA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8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3464157" y="3703206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E3342E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9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3456493" y="4895186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EF92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6310" y="2816347"/>
            <a:ext cx="386534" cy="314469"/>
          </a:xfrm>
          <a:custGeom>
            <a:avLst/>
            <a:gdLst>
              <a:gd name="T0" fmla="*/ 248 w 256"/>
              <a:gd name="T1" fmla="*/ 0 h 208"/>
              <a:gd name="T2" fmla="*/ 40 w 256"/>
              <a:gd name="T3" fmla="*/ 0 h 208"/>
              <a:gd name="T4" fmla="*/ 32 w 256"/>
              <a:gd name="T5" fmla="*/ 8 h 208"/>
              <a:gd name="T6" fmla="*/ 32 w 256"/>
              <a:gd name="T7" fmla="*/ 32 h 208"/>
              <a:gd name="T8" fmla="*/ 8 w 256"/>
              <a:gd name="T9" fmla="*/ 32 h 208"/>
              <a:gd name="T10" fmla="*/ 0 w 256"/>
              <a:gd name="T11" fmla="*/ 40 h 208"/>
              <a:gd name="T12" fmla="*/ 0 w 256"/>
              <a:gd name="T13" fmla="*/ 200 h 208"/>
              <a:gd name="T14" fmla="*/ 8 w 256"/>
              <a:gd name="T15" fmla="*/ 208 h 208"/>
              <a:gd name="T16" fmla="*/ 216 w 256"/>
              <a:gd name="T17" fmla="*/ 208 h 208"/>
              <a:gd name="T18" fmla="*/ 224 w 256"/>
              <a:gd name="T19" fmla="*/ 200 h 208"/>
              <a:gd name="T20" fmla="*/ 224 w 256"/>
              <a:gd name="T21" fmla="*/ 176 h 208"/>
              <a:gd name="T22" fmla="*/ 248 w 256"/>
              <a:gd name="T23" fmla="*/ 176 h 208"/>
              <a:gd name="T24" fmla="*/ 256 w 256"/>
              <a:gd name="T25" fmla="*/ 168 h 208"/>
              <a:gd name="T26" fmla="*/ 256 w 256"/>
              <a:gd name="T27" fmla="*/ 8 h 208"/>
              <a:gd name="T28" fmla="*/ 248 w 256"/>
              <a:gd name="T29" fmla="*/ 0 h 208"/>
              <a:gd name="T30" fmla="*/ 208 w 256"/>
              <a:gd name="T31" fmla="*/ 48 h 208"/>
              <a:gd name="T32" fmla="*/ 208 w 256"/>
              <a:gd name="T33" fmla="*/ 175 h 208"/>
              <a:gd name="T34" fmla="*/ 165 w 256"/>
              <a:gd name="T35" fmla="*/ 138 h 208"/>
              <a:gd name="T36" fmla="*/ 156 w 256"/>
              <a:gd name="T37" fmla="*/ 137 h 208"/>
              <a:gd name="T38" fmla="*/ 122 w 256"/>
              <a:gd name="T39" fmla="*/ 158 h 208"/>
              <a:gd name="T40" fmla="*/ 70 w 256"/>
              <a:gd name="T41" fmla="*/ 99 h 208"/>
              <a:gd name="T42" fmla="*/ 64 w 256"/>
              <a:gd name="T43" fmla="*/ 96 h 208"/>
              <a:gd name="T44" fmla="*/ 58 w 256"/>
              <a:gd name="T45" fmla="*/ 98 h 208"/>
              <a:gd name="T46" fmla="*/ 16 w 256"/>
              <a:gd name="T47" fmla="*/ 141 h 208"/>
              <a:gd name="T48" fmla="*/ 16 w 256"/>
              <a:gd name="T49" fmla="*/ 48 h 208"/>
              <a:gd name="T50" fmla="*/ 208 w 256"/>
              <a:gd name="T51" fmla="*/ 48 h 208"/>
              <a:gd name="T52" fmla="*/ 16 w 256"/>
              <a:gd name="T53" fmla="*/ 163 h 208"/>
              <a:gd name="T54" fmla="*/ 64 w 256"/>
              <a:gd name="T55" fmla="*/ 116 h 208"/>
              <a:gd name="T56" fmla="*/ 114 w 256"/>
              <a:gd name="T57" fmla="*/ 173 h 208"/>
              <a:gd name="T58" fmla="*/ 124 w 256"/>
              <a:gd name="T59" fmla="*/ 175 h 208"/>
              <a:gd name="T60" fmla="*/ 159 w 256"/>
              <a:gd name="T61" fmla="*/ 154 h 208"/>
              <a:gd name="T62" fmla="*/ 204 w 256"/>
              <a:gd name="T63" fmla="*/ 192 h 208"/>
              <a:gd name="T64" fmla="*/ 16 w 256"/>
              <a:gd name="T65" fmla="*/ 192 h 208"/>
              <a:gd name="T66" fmla="*/ 16 w 256"/>
              <a:gd name="T67" fmla="*/ 163 h 208"/>
              <a:gd name="T68" fmla="*/ 240 w 256"/>
              <a:gd name="T69" fmla="*/ 160 h 208"/>
              <a:gd name="T70" fmla="*/ 224 w 256"/>
              <a:gd name="T71" fmla="*/ 160 h 208"/>
              <a:gd name="T72" fmla="*/ 224 w 256"/>
              <a:gd name="T73" fmla="*/ 40 h 208"/>
              <a:gd name="T74" fmla="*/ 216 w 256"/>
              <a:gd name="T75" fmla="*/ 32 h 208"/>
              <a:gd name="T76" fmla="*/ 48 w 256"/>
              <a:gd name="T77" fmla="*/ 32 h 208"/>
              <a:gd name="T78" fmla="*/ 48 w 256"/>
              <a:gd name="T79" fmla="*/ 16 h 208"/>
              <a:gd name="T80" fmla="*/ 240 w 256"/>
              <a:gd name="T81" fmla="*/ 16 h 208"/>
              <a:gd name="T82" fmla="*/ 240 w 256"/>
              <a:gd name="T83" fmla="*/ 16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56" h="208">
                <a:moveTo>
                  <a:pt x="248" y="0"/>
                </a:moveTo>
                <a:cubicBezTo>
                  <a:pt x="40" y="0"/>
                  <a:pt x="40" y="0"/>
                  <a:pt x="40" y="0"/>
                </a:cubicBezTo>
                <a:cubicBezTo>
                  <a:pt x="36" y="0"/>
                  <a:pt x="32" y="4"/>
                  <a:pt x="32" y="8"/>
                </a:cubicBezTo>
                <a:cubicBezTo>
                  <a:pt x="32" y="32"/>
                  <a:pt x="32" y="32"/>
                  <a:pt x="32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4" y="32"/>
                  <a:pt x="0" y="36"/>
                  <a:pt x="0" y="40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04"/>
                  <a:pt x="4" y="208"/>
                  <a:pt x="8" y="208"/>
                </a:cubicBezTo>
                <a:cubicBezTo>
                  <a:pt x="216" y="208"/>
                  <a:pt x="216" y="208"/>
                  <a:pt x="216" y="208"/>
                </a:cubicBezTo>
                <a:cubicBezTo>
                  <a:pt x="220" y="208"/>
                  <a:pt x="224" y="204"/>
                  <a:pt x="224" y="200"/>
                </a:cubicBezTo>
                <a:cubicBezTo>
                  <a:pt x="224" y="176"/>
                  <a:pt x="224" y="176"/>
                  <a:pt x="224" y="176"/>
                </a:cubicBezTo>
                <a:cubicBezTo>
                  <a:pt x="248" y="176"/>
                  <a:pt x="248" y="176"/>
                  <a:pt x="248" y="176"/>
                </a:cubicBezTo>
                <a:cubicBezTo>
                  <a:pt x="252" y="176"/>
                  <a:pt x="256" y="172"/>
                  <a:pt x="256" y="168"/>
                </a:cubicBezTo>
                <a:cubicBezTo>
                  <a:pt x="256" y="8"/>
                  <a:pt x="256" y="8"/>
                  <a:pt x="256" y="8"/>
                </a:cubicBezTo>
                <a:cubicBezTo>
                  <a:pt x="256" y="4"/>
                  <a:pt x="252" y="0"/>
                  <a:pt x="248" y="0"/>
                </a:cubicBezTo>
                <a:close/>
                <a:moveTo>
                  <a:pt x="208" y="48"/>
                </a:moveTo>
                <a:cubicBezTo>
                  <a:pt x="208" y="175"/>
                  <a:pt x="208" y="175"/>
                  <a:pt x="208" y="175"/>
                </a:cubicBezTo>
                <a:cubicBezTo>
                  <a:pt x="165" y="138"/>
                  <a:pt x="165" y="138"/>
                  <a:pt x="165" y="138"/>
                </a:cubicBezTo>
                <a:cubicBezTo>
                  <a:pt x="163" y="136"/>
                  <a:pt x="159" y="135"/>
                  <a:pt x="156" y="137"/>
                </a:cubicBezTo>
                <a:cubicBezTo>
                  <a:pt x="122" y="158"/>
                  <a:pt x="122" y="158"/>
                  <a:pt x="122" y="158"/>
                </a:cubicBezTo>
                <a:cubicBezTo>
                  <a:pt x="70" y="99"/>
                  <a:pt x="70" y="99"/>
                  <a:pt x="70" y="99"/>
                </a:cubicBezTo>
                <a:cubicBezTo>
                  <a:pt x="69" y="97"/>
                  <a:pt x="66" y="96"/>
                  <a:pt x="64" y="96"/>
                </a:cubicBezTo>
                <a:cubicBezTo>
                  <a:pt x="62" y="96"/>
                  <a:pt x="60" y="97"/>
                  <a:pt x="58" y="98"/>
                </a:cubicBezTo>
                <a:cubicBezTo>
                  <a:pt x="16" y="141"/>
                  <a:pt x="16" y="141"/>
                  <a:pt x="16" y="141"/>
                </a:cubicBezTo>
                <a:cubicBezTo>
                  <a:pt x="16" y="48"/>
                  <a:pt x="16" y="48"/>
                  <a:pt x="16" y="48"/>
                </a:cubicBezTo>
                <a:lnTo>
                  <a:pt x="208" y="48"/>
                </a:lnTo>
                <a:close/>
                <a:moveTo>
                  <a:pt x="16" y="163"/>
                </a:moveTo>
                <a:cubicBezTo>
                  <a:pt x="64" y="116"/>
                  <a:pt x="64" y="116"/>
                  <a:pt x="64" y="116"/>
                </a:cubicBezTo>
                <a:cubicBezTo>
                  <a:pt x="114" y="173"/>
                  <a:pt x="114" y="173"/>
                  <a:pt x="114" y="173"/>
                </a:cubicBezTo>
                <a:cubicBezTo>
                  <a:pt x="117" y="176"/>
                  <a:pt x="121" y="177"/>
                  <a:pt x="124" y="175"/>
                </a:cubicBezTo>
                <a:cubicBezTo>
                  <a:pt x="159" y="154"/>
                  <a:pt x="159" y="154"/>
                  <a:pt x="159" y="154"/>
                </a:cubicBezTo>
                <a:cubicBezTo>
                  <a:pt x="204" y="192"/>
                  <a:pt x="204" y="192"/>
                  <a:pt x="204" y="192"/>
                </a:cubicBezTo>
                <a:cubicBezTo>
                  <a:pt x="16" y="192"/>
                  <a:pt x="16" y="192"/>
                  <a:pt x="16" y="192"/>
                </a:cubicBezTo>
                <a:lnTo>
                  <a:pt x="16" y="163"/>
                </a:lnTo>
                <a:close/>
                <a:moveTo>
                  <a:pt x="240" y="160"/>
                </a:moveTo>
                <a:cubicBezTo>
                  <a:pt x="224" y="160"/>
                  <a:pt x="224" y="160"/>
                  <a:pt x="224" y="160"/>
                </a:cubicBezTo>
                <a:cubicBezTo>
                  <a:pt x="224" y="40"/>
                  <a:pt x="224" y="40"/>
                  <a:pt x="224" y="40"/>
                </a:cubicBezTo>
                <a:cubicBezTo>
                  <a:pt x="224" y="36"/>
                  <a:pt x="220" y="32"/>
                  <a:pt x="216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16"/>
                  <a:pt x="48" y="16"/>
                  <a:pt x="48" y="16"/>
                </a:cubicBezTo>
                <a:cubicBezTo>
                  <a:pt x="240" y="16"/>
                  <a:pt x="240" y="16"/>
                  <a:pt x="240" y="16"/>
                </a:cubicBezTo>
                <a:lnTo>
                  <a:pt x="240" y="1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22025" y="2913309"/>
            <a:ext cx="83858" cy="85169"/>
          </a:xfrm>
          <a:custGeom>
            <a:avLst/>
            <a:gdLst>
              <a:gd name="T0" fmla="*/ 28 w 56"/>
              <a:gd name="T1" fmla="*/ 56 h 56"/>
              <a:gd name="T2" fmla="*/ 56 w 56"/>
              <a:gd name="T3" fmla="*/ 28 h 56"/>
              <a:gd name="T4" fmla="*/ 28 w 56"/>
              <a:gd name="T5" fmla="*/ 0 h 56"/>
              <a:gd name="T6" fmla="*/ 0 w 56"/>
              <a:gd name="T7" fmla="*/ 28 h 56"/>
              <a:gd name="T8" fmla="*/ 28 w 56"/>
              <a:gd name="T9" fmla="*/ 56 h 56"/>
              <a:gd name="T10" fmla="*/ 28 w 56"/>
              <a:gd name="T11" fmla="*/ 16 h 56"/>
              <a:gd name="T12" fmla="*/ 40 w 56"/>
              <a:gd name="T13" fmla="*/ 28 h 56"/>
              <a:gd name="T14" fmla="*/ 28 w 56"/>
              <a:gd name="T15" fmla="*/ 40 h 56"/>
              <a:gd name="T16" fmla="*/ 16 w 56"/>
              <a:gd name="T17" fmla="*/ 28 h 56"/>
              <a:gd name="T18" fmla="*/ 28 w 56"/>
              <a:gd name="T19" fmla="*/ 1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56"/>
                </a:moveTo>
                <a:cubicBezTo>
                  <a:pt x="43" y="56"/>
                  <a:pt x="56" y="43"/>
                  <a:pt x="56" y="28"/>
                </a:cubicBezTo>
                <a:cubicBezTo>
                  <a:pt x="56" y="13"/>
                  <a:pt x="43" y="0"/>
                  <a:pt x="28" y="0"/>
                </a:cubicBezTo>
                <a:cubicBezTo>
                  <a:pt x="13" y="0"/>
                  <a:pt x="0" y="13"/>
                  <a:pt x="0" y="28"/>
                </a:cubicBezTo>
                <a:cubicBezTo>
                  <a:pt x="0" y="43"/>
                  <a:pt x="13" y="56"/>
                  <a:pt x="28" y="56"/>
                </a:cubicBezTo>
                <a:close/>
                <a:moveTo>
                  <a:pt x="28" y="16"/>
                </a:moveTo>
                <a:cubicBezTo>
                  <a:pt x="35" y="16"/>
                  <a:pt x="40" y="21"/>
                  <a:pt x="40" y="28"/>
                </a:cubicBezTo>
                <a:cubicBezTo>
                  <a:pt x="40" y="35"/>
                  <a:pt x="35" y="40"/>
                  <a:pt x="28" y="40"/>
                </a:cubicBezTo>
                <a:cubicBezTo>
                  <a:pt x="21" y="40"/>
                  <a:pt x="16" y="35"/>
                  <a:pt x="16" y="28"/>
                </a:cubicBezTo>
                <a:cubicBezTo>
                  <a:pt x="16" y="21"/>
                  <a:pt x="21" y="16"/>
                  <a:pt x="28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6309" y="3848035"/>
            <a:ext cx="386534" cy="339364"/>
          </a:xfrm>
          <a:custGeom>
            <a:avLst/>
            <a:gdLst>
              <a:gd name="T0" fmla="*/ 248 w 256"/>
              <a:gd name="T1" fmla="*/ 16 h 224"/>
              <a:gd name="T2" fmla="*/ 216 w 256"/>
              <a:gd name="T3" fmla="*/ 16 h 224"/>
              <a:gd name="T4" fmla="*/ 216 w 256"/>
              <a:gd name="T5" fmla="*/ 8 h 224"/>
              <a:gd name="T6" fmla="*/ 208 w 256"/>
              <a:gd name="T7" fmla="*/ 0 h 224"/>
              <a:gd name="T8" fmla="*/ 184 w 256"/>
              <a:gd name="T9" fmla="*/ 0 h 224"/>
              <a:gd name="T10" fmla="*/ 176 w 256"/>
              <a:gd name="T11" fmla="*/ 8 h 224"/>
              <a:gd name="T12" fmla="*/ 176 w 256"/>
              <a:gd name="T13" fmla="*/ 16 h 224"/>
              <a:gd name="T14" fmla="*/ 80 w 256"/>
              <a:gd name="T15" fmla="*/ 16 h 224"/>
              <a:gd name="T16" fmla="*/ 80 w 256"/>
              <a:gd name="T17" fmla="*/ 8 h 224"/>
              <a:gd name="T18" fmla="*/ 72 w 256"/>
              <a:gd name="T19" fmla="*/ 0 h 224"/>
              <a:gd name="T20" fmla="*/ 48 w 256"/>
              <a:gd name="T21" fmla="*/ 0 h 224"/>
              <a:gd name="T22" fmla="*/ 40 w 256"/>
              <a:gd name="T23" fmla="*/ 8 h 224"/>
              <a:gd name="T24" fmla="*/ 40 w 256"/>
              <a:gd name="T25" fmla="*/ 16 h 224"/>
              <a:gd name="T26" fmla="*/ 8 w 256"/>
              <a:gd name="T27" fmla="*/ 16 h 224"/>
              <a:gd name="T28" fmla="*/ 0 w 256"/>
              <a:gd name="T29" fmla="*/ 24 h 224"/>
              <a:gd name="T30" fmla="*/ 0 w 256"/>
              <a:gd name="T31" fmla="*/ 216 h 224"/>
              <a:gd name="T32" fmla="*/ 8 w 256"/>
              <a:gd name="T33" fmla="*/ 224 h 224"/>
              <a:gd name="T34" fmla="*/ 248 w 256"/>
              <a:gd name="T35" fmla="*/ 224 h 224"/>
              <a:gd name="T36" fmla="*/ 256 w 256"/>
              <a:gd name="T37" fmla="*/ 216 h 224"/>
              <a:gd name="T38" fmla="*/ 256 w 256"/>
              <a:gd name="T39" fmla="*/ 24 h 224"/>
              <a:gd name="T40" fmla="*/ 248 w 256"/>
              <a:gd name="T41" fmla="*/ 16 h 224"/>
              <a:gd name="T42" fmla="*/ 192 w 256"/>
              <a:gd name="T43" fmla="*/ 16 h 224"/>
              <a:gd name="T44" fmla="*/ 200 w 256"/>
              <a:gd name="T45" fmla="*/ 16 h 224"/>
              <a:gd name="T46" fmla="*/ 200 w 256"/>
              <a:gd name="T47" fmla="*/ 32 h 224"/>
              <a:gd name="T48" fmla="*/ 192 w 256"/>
              <a:gd name="T49" fmla="*/ 32 h 224"/>
              <a:gd name="T50" fmla="*/ 192 w 256"/>
              <a:gd name="T51" fmla="*/ 16 h 224"/>
              <a:gd name="T52" fmla="*/ 56 w 256"/>
              <a:gd name="T53" fmla="*/ 16 h 224"/>
              <a:gd name="T54" fmla="*/ 64 w 256"/>
              <a:gd name="T55" fmla="*/ 16 h 224"/>
              <a:gd name="T56" fmla="*/ 64 w 256"/>
              <a:gd name="T57" fmla="*/ 32 h 224"/>
              <a:gd name="T58" fmla="*/ 56 w 256"/>
              <a:gd name="T59" fmla="*/ 32 h 224"/>
              <a:gd name="T60" fmla="*/ 56 w 256"/>
              <a:gd name="T61" fmla="*/ 16 h 224"/>
              <a:gd name="T62" fmla="*/ 240 w 256"/>
              <a:gd name="T63" fmla="*/ 208 h 224"/>
              <a:gd name="T64" fmla="*/ 16 w 256"/>
              <a:gd name="T65" fmla="*/ 208 h 224"/>
              <a:gd name="T66" fmla="*/ 16 w 256"/>
              <a:gd name="T67" fmla="*/ 32 h 224"/>
              <a:gd name="T68" fmla="*/ 40 w 256"/>
              <a:gd name="T69" fmla="*/ 32 h 224"/>
              <a:gd name="T70" fmla="*/ 40 w 256"/>
              <a:gd name="T71" fmla="*/ 40 h 224"/>
              <a:gd name="T72" fmla="*/ 48 w 256"/>
              <a:gd name="T73" fmla="*/ 48 h 224"/>
              <a:gd name="T74" fmla="*/ 72 w 256"/>
              <a:gd name="T75" fmla="*/ 48 h 224"/>
              <a:gd name="T76" fmla="*/ 80 w 256"/>
              <a:gd name="T77" fmla="*/ 40 h 224"/>
              <a:gd name="T78" fmla="*/ 80 w 256"/>
              <a:gd name="T79" fmla="*/ 32 h 224"/>
              <a:gd name="T80" fmla="*/ 176 w 256"/>
              <a:gd name="T81" fmla="*/ 32 h 224"/>
              <a:gd name="T82" fmla="*/ 176 w 256"/>
              <a:gd name="T83" fmla="*/ 40 h 224"/>
              <a:gd name="T84" fmla="*/ 184 w 256"/>
              <a:gd name="T85" fmla="*/ 48 h 224"/>
              <a:gd name="T86" fmla="*/ 208 w 256"/>
              <a:gd name="T87" fmla="*/ 48 h 224"/>
              <a:gd name="T88" fmla="*/ 216 w 256"/>
              <a:gd name="T89" fmla="*/ 40 h 224"/>
              <a:gd name="T90" fmla="*/ 216 w 256"/>
              <a:gd name="T91" fmla="*/ 32 h 224"/>
              <a:gd name="T92" fmla="*/ 240 w 256"/>
              <a:gd name="T93" fmla="*/ 32 h 224"/>
              <a:gd name="T94" fmla="*/ 240 w 256"/>
              <a:gd name="T95" fmla="*/ 208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6" h="224">
                <a:moveTo>
                  <a:pt x="248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8"/>
                  <a:pt x="216" y="8"/>
                  <a:pt x="216" y="8"/>
                </a:cubicBezTo>
                <a:cubicBezTo>
                  <a:pt x="216" y="4"/>
                  <a:pt x="212" y="0"/>
                  <a:pt x="208" y="0"/>
                </a:cubicBezTo>
                <a:cubicBezTo>
                  <a:pt x="184" y="0"/>
                  <a:pt x="184" y="0"/>
                  <a:pt x="184" y="0"/>
                </a:cubicBezTo>
                <a:cubicBezTo>
                  <a:pt x="180" y="0"/>
                  <a:pt x="176" y="4"/>
                  <a:pt x="176" y="8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80" y="16"/>
                  <a:pt x="80" y="16"/>
                  <a:pt x="80" y="16"/>
                </a:cubicBezTo>
                <a:cubicBezTo>
                  <a:pt x="80" y="8"/>
                  <a:pt x="80" y="8"/>
                  <a:pt x="80" y="8"/>
                </a:cubicBezTo>
                <a:cubicBezTo>
                  <a:pt x="80" y="4"/>
                  <a:pt x="76" y="0"/>
                  <a:pt x="7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4" y="0"/>
                  <a:pt x="40" y="4"/>
                  <a:pt x="40" y="8"/>
                </a:cubicBezTo>
                <a:cubicBezTo>
                  <a:pt x="40" y="16"/>
                  <a:pt x="40" y="16"/>
                  <a:pt x="40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216"/>
                  <a:pt x="0" y="216"/>
                  <a:pt x="0" y="216"/>
                </a:cubicBezTo>
                <a:cubicBezTo>
                  <a:pt x="0" y="220"/>
                  <a:pt x="4" y="224"/>
                  <a:pt x="8" y="224"/>
                </a:cubicBezTo>
                <a:cubicBezTo>
                  <a:pt x="248" y="224"/>
                  <a:pt x="248" y="224"/>
                  <a:pt x="248" y="224"/>
                </a:cubicBezTo>
                <a:cubicBezTo>
                  <a:pt x="252" y="224"/>
                  <a:pt x="256" y="220"/>
                  <a:pt x="256" y="216"/>
                </a:cubicBezTo>
                <a:cubicBezTo>
                  <a:pt x="256" y="24"/>
                  <a:pt x="256" y="24"/>
                  <a:pt x="256" y="24"/>
                </a:cubicBezTo>
                <a:cubicBezTo>
                  <a:pt x="256" y="20"/>
                  <a:pt x="252" y="16"/>
                  <a:pt x="248" y="16"/>
                </a:cubicBezTo>
                <a:close/>
                <a:moveTo>
                  <a:pt x="192" y="16"/>
                </a:moveTo>
                <a:cubicBezTo>
                  <a:pt x="200" y="16"/>
                  <a:pt x="200" y="16"/>
                  <a:pt x="200" y="16"/>
                </a:cubicBezTo>
                <a:cubicBezTo>
                  <a:pt x="200" y="32"/>
                  <a:pt x="200" y="32"/>
                  <a:pt x="200" y="32"/>
                </a:cubicBezTo>
                <a:cubicBezTo>
                  <a:pt x="192" y="32"/>
                  <a:pt x="192" y="32"/>
                  <a:pt x="192" y="32"/>
                </a:cubicBezTo>
                <a:lnTo>
                  <a:pt x="192" y="16"/>
                </a:lnTo>
                <a:close/>
                <a:moveTo>
                  <a:pt x="56" y="16"/>
                </a:moveTo>
                <a:cubicBezTo>
                  <a:pt x="64" y="16"/>
                  <a:pt x="64" y="16"/>
                  <a:pt x="64" y="16"/>
                </a:cubicBezTo>
                <a:cubicBezTo>
                  <a:pt x="64" y="32"/>
                  <a:pt x="64" y="32"/>
                  <a:pt x="64" y="32"/>
                </a:cubicBezTo>
                <a:cubicBezTo>
                  <a:pt x="56" y="32"/>
                  <a:pt x="56" y="32"/>
                  <a:pt x="56" y="32"/>
                </a:cubicBezTo>
                <a:lnTo>
                  <a:pt x="56" y="16"/>
                </a:lnTo>
                <a:close/>
                <a:moveTo>
                  <a:pt x="240" y="208"/>
                </a:moveTo>
                <a:cubicBezTo>
                  <a:pt x="16" y="208"/>
                  <a:pt x="16" y="208"/>
                  <a:pt x="16" y="208"/>
                </a:cubicBezTo>
                <a:cubicBezTo>
                  <a:pt x="16" y="32"/>
                  <a:pt x="16" y="32"/>
                  <a:pt x="16" y="32"/>
                </a:cubicBezTo>
                <a:cubicBezTo>
                  <a:pt x="40" y="32"/>
                  <a:pt x="40" y="32"/>
                  <a:pt x="40" y="32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44"/>
                  <a:pt x="44" y="48"/>
                  <a:pt x="48" y="48"/>
                </a:cubicBezTo>
                <a:cubicBezTo>
                  <a:pt x="72" y="48"/>
                  <a:pt x="72" y="48"/>
                  <a:pt x="72" y="48"/>
                </a:cubicBezTo>
                <a:cubicBezTo>
                  <a:pt x="76" y="48"/>
                  <a:pt x="80" y="44"/>
                  <a:pt x="80" y="40"/>
                </a:cubicBezTo>
                <a:cubicBezTo>
                  <a:pt x="80" y="32"/>
                  <a:pt x="80" y="32"/>
                  <a:pt x="80" y="32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40"/>
                  <a:pt x="176" y="40"/>
                  <a:pt x="176" y="40"/>
                </a:cubicBezTo>
                <a:cubicBezTo>
                  <a:pt x="176" y="44"/>
                  <a:pt x="180" y="48"/>
                  <a:pt x="184" y="48"/>
                </a:cubicBezTo>
                <a:cubicBezTo>
                  <a:pt x="208" y="48"/>
                  <a:pt x="208" y="48"/>
                  <a:pt x="208" y="48"/>
                </a:cubicBezTo>
                <a:cubicBezTo>
                  <a:pt x="212" y="48"/>
                  <a:pt x="216" y="44"/>
                  <a:pt x="216" y="40"/>
                </a:cubicBezTo>
                <a:cubicBezTo>
                  <a:pt x="216" y="32"/>
                  <a:pt x="216" y="32"/>
                  <a:pt x="216" y="32"/>
                </a:cubicBezTo>
                <a:cubicBezTo>
                  <a:pt x="240" y="32"/>
                  <a:pt x="240" y="32"/>
                  <a:pt x="240" y="32"/>
                </a:cubicBezTo>
                <a:lnTo>
                  <a:pt x="240" y="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76582" y="3969892"/>
            <a:ext cx="73376" cy="7206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73543" y="3969892"/>
            <a:ext cx="72066" cy="7206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70504" y="3969892"/>
            <a:ext cx="72066" cy="7206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76582" y="4065543"/>
            <a:ext cx="73376" cy="7337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73543" y="4065543"/>
            <a:ext cx="72066" cy="7337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70504" y="4065543"/>
            <a:ext cx="72066" cy="73376"/>
          </a:xfrm>
          <a:custGeom>
            <a:avLst/>
            <a:gdLst>
              <a:gd name="T0" fmla="*/ 40 w 48"/>
              <a:gd name="T1" fmla="*/ 0 h 48"/>
              <a:gd name="T2" fmla="*/ 8 w 48"/>
              <a:gd name="T3" fmla="*/ 0 h 48"/>
              <a:gd name="T4" fmla="*/ 0 w 48"/>
              <a:gd name="T5" fmla="*/ 8 h 48"/>
              <a:gd name="T6" fmla="*/ 0 w 48"/>
              <a:gd name="T7" fmla="*/ 40 h 48"/>
              <a:gd name="T8" fmla="*/ 8 w 48"/>
              <a:gd name="T9" fmla="*/ 48 h 48"/>
              <a:gd name="T10" fmla="*/ 40 w 48"/>
              <a:gd name="T11" fmla="*/ 48 h 48"/>
              <a:gd name="T12" fmla="*/ 48 w 48"/>
              <a:gd name="T13" fmla="*/ 40 h 48"/>
              <a:gd name="T14" fmla="*/ 48 w 48"/>
              <a:gd name="T15" fmla="*/ 8 h 48"/>
              <a:gd name="T16" fmla="*/ 40 w 48"/>
              <a:gd name="T17" fmla="*/ 0 h 48"/>
              <a:gd name="T18" fmla="*/ 32 w 48"/>
              <a:gd name="T19" fmla="*/ 32 h 48"/>
              <a:gd name="T20" fmla="*/ 16 w 48"/>
              <a:gd name="T21" fmla="*/ 32 h 48"/>
              <a:gd name="T22" fmla="*/ 16 w 48"/>
              <a:gd name="T23" fmla="*/ 16 h 48"/>
              <a:gd name="T24" fmla="*/ 32 w 48"/>
              <a:gd name="T25" fmla="*/ 16 h 48"/>
              <a:gd name="T26" fmla="*/ 32 w 48"/>
              <a:gd name="T2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8">
                <a:moveTo>
                  <a:pt x="4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48"/>
                  <a:pt x="48" y="44"/>
                  <a:pt x="48" y="4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44" y="0"/>
                  <a:pt x="40" y="0"/>
                </a:cubicBezTo>
                <a:close/>
                <a:moveTo>
                  <a:pt x="32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16"/>
                  <a:pt x="16" y="16"/>
                  <a:pt x="16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6521" y="4999842"/>
            <a:ext cx="169027" cy="169027"/>
          </a:xfrm>
          <a:custGeom>
            <a:avLst/>
            <a:gdLst>
              <a:gd name="T0" fmla="*/ 8 w 112"/>
              <a:gd name="T1" fmla="*/ 112 h 112"/>
              <a:gd name="T2" fmla="*/ 104 w 112"/>
              <a:gd name="T3" fmla="*/ 112 h 112"/>
              <a:gd name="T4" fmla="*/ 112 w 112"/>
              <a:gd name="T5" fmla="*/ 104 h 112"/>
              <a:gd name="T6" fmla="*/ 112 w 112"/>
              <a:gd name="T7" fmla="*/ 8 h 112"/>
              <a:gd name="T8" fmla="*/ 104 w 112"/>
              <a:gd name="T9" fmla="*/ 0 h 112"/>
              <a:gd name="T10" fmla="*/ 8 w 112"/>
              <a:gd name="T11" fmla="*/ 0 h 112"/>
              <a:gd name="T12" fmla="*/ 0 w 112"/>
              <a:gd name="T13" fmla="*/ 8 h 112"/>
              <a:gd name="T14" fmla="*/ 0 w 112"/>
              <a:gd name="T15" fmla="*/ 104 h 112"/>
              <a:gd name="T16" fmla="*/ 8 w 112"/>
              <a:gd name="T17" fmla="*/ 112 h 112"/>
              <a:gd name="T18" fmla="*/ 16 w 112"/>
              <a:gd name="T19" fmla="*/ 16 h 112"/>
              <a:gd name="T20" fmla="*/ 96 w 112"/>
              <a:gd name="T21" fmla="*/ 16 h 112"/>
              <a:gd name="T22" fmla="*/ 96 w 112"/>
              <a:gd name="T23" fmla="*/ 96 h 112"/>
              <a:gd name="T24" fmla="*/ 16 w 112"/>
              <a:gd name="T25" fmla="*/ 96 h 112"/>
              <a:gd name="T26" fmla="*/ 16 w 112"/>
              <a:gd name="T27" fmla="*/ 1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" h="112">
                <a:moveTo>
                  <a:pt x="8" y="112"/>
                </a:moveTo>
                <a:cubicBezTo>
                  <a:pt x="104" y="112"/>
                  <a:pt x="104" y="112"/>
                  <a:pt x="104" y="112"/>
                </a:cubicBezTo>
                <a:cubicBezTo>
                  <a:pt x="108" y="112"/>
                  <a:pt x="112" y="108"/>
                  <a:pt x="112" y="104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8"/>
                  <a:pt x="4" y="112"/>
                  <a:pt x="8" y="112"/>
                </a:cubicBezTo>
                <a:close/>
                <a:moveTo>
                  <a:pt x="16" y="16"/>
                </a:moveTo>
                <a:cubicBezTo>
                  <a:pt x="96" y="16"/>
                  <a:pt x="96" y="16"/>
                  <a:pt x="96" y="16"/>
                </a:cubicBezTo>
                <a:cubicBezTo>
                  <a:pt x="96" y="96"/>
                  <a:pt x="96" y="96"/>
                  <a:pt x="96" y="96"/>
                </a:cubicBezTo>
                <a:cubicBezTo>
                  <a:pt x="16" y="96"/>
                  <a:pt x="16" y="96"/>
                  <a:pt x="16" y="96"/>
                </a:cubicBezTo>
                <a:lnTo>
                  <a:pt x="16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54028" y="4999842"/>
            <a:ext cx="169027" cy="169027"/>
          </a:xfrm>
          <a:custGeom>
            <a:avLst/>
            <a:gdLst>
              <a:gd name="T0" fmla="*/ 112 w 112"/>
              <a:gd name="T1" fmla="*/ 8 h 112"/>
              <a:gd name="T2" fmla="*/ 104 w 112"/>
              <a:gd name="T3" fmla="*/ 0 h 112"/>
              <a:gd name="T4" fmla="*/ 8 w 112"/>
              <a:gd name="T5" fmla="*/ 0 h 112"/>
              <a:gd name="T6" fmla="*/ 0 w 112"/>
              <a:gd name="T7" fmla="*/ 8 h 112"/>
              <a:gd name="T8" fmla="*/ 0 w 112"/>
              <a:gd name="T9" fmla="*/ 104 h 112"/>
              <a:gd name="T10" fmla="*/ 8 w 112"/>
              <a:gd name="T11" fmla="*/ 112 h 112"/>
              <a:gd name="T12" fmla="*/ 104 w 112"/>
              <a:gd name="T13" fmla="*/ 112 h 112"/>
              <a:gd name="T14" fmla="*/ 112 w 112"/>
              <a:gd name="T15" fmla="*/ 104 h 112"/>
              <a:gd name="T16" fmla="*/ 112 w 112"/>
              <a:gd name="T17" fmla="*/ 8 h 112"/>
              <a:gd name="T18" fmla="*/ 96 w 112"/>
              <a:gd name="T19" fmla="*/ 96 h 112"/>
              <a:gd name="T20" fmla="*/ 16 w 112"/>
              <a:gd name="T21" fmla="*/ 96 h 112"/>
              <a:gd name="T22" fmla="*/ 16 w 112"/>
              <a:gd name="T23" fmla="*/ 16 h 112"/>
              <a:gd name="T24" fmla="*/ 96 w 112"/>
              <a:gd name="T25" fmla="*/ 16 h 112"/>
              <a:gd name="T26" fmla="*/ 96 w 112"/>
              <a:gd name="T27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" h="112">
                <a:moveTo>
                  <a:pt x="112" y="8"/>
                </a:moveTo>
                <a:cubicBezTo>
                  <a:pt x="112" y="4"/>
                  <a:pt x="108" y="0"/>
                  <a:pt x="104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8"/>
                  <a:pt x="4" y="112"/>
                  <a:pt x="8" y="112"/>
                </a:cubicBezTo>
                <a:cubicBezTo>
                  <a:pt x="104" y="112"/>
                  <a:pt x="104" y="112"/>
                  <a:pt x="104" y="112"/>
                </a:cubicBezTo>
                <a:cubicBezTo>
                  <a:pt x="108" y="112"/>
                  <a:pt x="112" y="108"/>
                  <a:pt x="112" y="104"/>
                </a:cubicBezTo>
                <a:lnTo>
                  <a:pt x="112" y="8"/>
                </a:lnTo>
                <a:close/>
                <a:moveTo>
                  <a:pt x="96" y="96"/>
                </a:moveTo>
                <a:cubicBezTo>
                  <a:pt x="16" y="96"/>
                  <a:pt x="16" y="96"/>
                  <a:pt x="16" y="96"/>
                </a:cubicBezTo>
                <a:cubicBezTo>
                  <a:pt x="16" y="16"/>
                  <a:pt x="16" y="16"/>
                  <a:pt x="16" y="16"/>
                </a:cubicBezTo>
                <a:cubicBezTo>
                  <a:pt x="96" y="16"/>
                  <a:pt x="96" y="16"/>
                  <a:pt x="96" y="16"/>
                </a:cubicBezTo>
                <a:lnTo>
                  <a:pt x="96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6521" y="5210798"/>
            <a:ext cx="175578" cy="175578"/>
          </a:xfrm>
          <a:custGeom>
            <a:avLst/>
            <a:gdLst>
              <a:gd name="T0" fmla="*/ 8 w 116"/>
              <a:gd name="T1" fmla="*/ 116 h 116"/>
              <a:gd name="T2" fmla="*/ 108 w 116"/>
              <a:gd name="T3" fmla="*/ 116 h 116"/>
              <a:gd name="T4" fmla="*/ 116 w 116"/>
              <a:gd name="T5" fmla="*/ 108 h 116"/>
              <a:gd name="T6" fmla="*/ 116 w 116"/>
              <a:gd name="T7" fmla="*/ 8 h 116"/>
              <a:gd name="T8" fmla="*/ 108 w 116"/>
              <a:gd name="T9" fmla="*/ 0 h 116"/>
              <a:gd name="T10" fmla="*/ 8 w 116"/>
              <a:gd name="T11" fmla="*/ 0 h 116"/>
              <a:gd name="T12" fmla="*/ 0 w 116"/>
              <a:gd name="T13" fmla="*/ 8 h 116"/>
              <a:gd name="T14" fmla="*/ 0 w 116"/>
              <a:gd name="T15" fmla="*/ 108 h 116"/>
              <a:gd name="T16" fmla="*/ 8 w 116"/>
              <a:gd name="T17" fmla="*/ 116 h 116"/>
              <a:gd name="T18" fmla="*/ 16 w 116"/>
              <a:gd name="T19" fmla="*/ 16 h 116"/>
              <a:gd name="T20" fmla="*/ 100 w 116"/>
              <a:gd name="T21" fmla="*/ 16 h 116"/>
              <a:gd name="T22" fmla="*/ 100 w 116"/>
              <a:gd name="T23" fmla="*/ 100 h 116"/>
              <a:gd name="T24" fmla="*/ 16 w 116"/>
              <a:gd name="T25" fmla="*/ 100 h 116"/>
              <a:gd name="T26" fmla="*/ 16 w 116"/>
              <a:gd name="T27" fmla="*/ 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116">
                <a:moveTo>
                  <a:pt x="8" y="116"/>
                </a:moveTo>
                <a:cubicBezTo>
                  <a:pt x="108" y="116"/>
                  <a:pt x="108" y="116"/>
                  <a:pt x="108" y="116"/>
                </a:cubicBezTo>
                <a:cubicBezTo>
                  <a:pt x="112" y="116"/>
                  <a:pt x="116" y="112"/>
                  <a:pt x="116" y="10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4"/>
                  <a:pt x="112" y="0"/>
                  <a:pt x="108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12"/>
                  <a:pt x="4" y="116"/>
                  <a:pt x="8" y="116"/>
                </a:cubicBezTo>
                <a:close/>
                <a:moveTo>
                  <a:pt x="16" y="16"/>
                </a:moveTo>
                <a:cubicBezTo>
                  <a:pt x="100" y="16"/>
                  <a:pt x="100" y="16"/>
                  <a:pt x="100" y="16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6" y="100"/>
                  <a:pt x="16" y="100"/>
                  <a:pt x="16" y="100"/>
                </a:cubicBezTo>
                <a:lnTo>
                  <a:pt x="16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54028" y="5217349"/>
            <a:ext cx="169027" cy="169027"/>
          </a:xfrm>
          <a:custGeom>
            <a:avLst/>
            <a:gdLst>
              <a:gd name="T0" fmla="*/ 104 w 112"/>
              <a:gd name="T1" fmla="*/ 0 h 112"/>
              <a:gd name="T2" fmla="*/ 8 w 112"/>
              <a:gd name="T3" fmla="*/ 0 h 112"/>
              <a:gd name="T4" fmla="*/ 0 w 112"/>
              <a:gd name="T5" fmla="*/ 8 h 112"/>
              <a:gd name="T6" fmla="*/ 0 w 112"/>
              <a:gd name="T7" fmla="*/ 104 h 112"/>
              <a:gd name="T8" fmla="*/ 8 w 112"/>
              <a:gd name="T9" fmla="*/ 112 h 112"/>
              <a:gd name="T10" fmla="*/ 104 w 112"/>
              <a:gd name="T11" fmla="*/ 112 h 112"/>
              <a:gd name="T12" fmla="*/ 112 w 112"/>
              <a:gd name="T13" fmla="*/ 104 h 112"/>
              <a:gd name="T14" fmla="*/ 112 w 112"/>
              <a:gd name="T15" fmla="*/ 8 h 112"/>
              <a:gd name="T16" fmla="*/ 104 w 112"/>
              <a:gd name="T17" fmla="*/ 0 h 112"/>
              <a:gd name="T18" fmla="*/ 96 w 112"/>
              <a:gd name="T19" fmla="*/ 96 h 112"/>
              <a:gd name="T20" fmla="*/ 16 w 112"/>
              <a:gd name="T21" fmla="*/ 96 h 112"/>
              <a:gd name="T22" fmla="*/ 16 w 112"/>
              <a:gd name="T23" fmla="*/ 16 h 112"/>
              <a:gd name="T24" fmla="*/ 96 w 112"/>
              <a:gd name="T25" fmla="*/ 16 h 112"/>
              <a:gd name="T26" fmla="*/ 96 w 112"/>
              <a:gd name="T27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" h="112">
                <a:moveTo>
                  <a:pt x="104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8"/>
                  <a:pt x="4" y="112"/>
                  <a:pt x="8" y="112"/>
                </a:cubicBezTo>
                <a:cubicBezTo>
                  <a:pt x="104" y="112"/>
                  <a:pt x="104" y="112"/>
                  <a:pt x="104" y="112"/>
                </a:cubicBezTo>
                <a:cubicBezTo>
                  <a:pt x="108" y="112"/>
                  <a:pt x="112" y="108"/>
                  <a:pt x="112" y="104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lose/>
                <a:moveTo>
                  <a:pt x="96" y="96"/>
                </a:moveTo>
                <a:cubicBezTo>
                  <a:pt x="16" y="96"/>
                  <a:pt x="16" y="96"/>
                  <a:pt x="16" y="96"/>
                </a:cubicBezTo>
                <a:cubicBezTo>
                  <a:pt x="16" y="16"/>
                  <a:pt x="16" y="16"/>
                  <a:pt x="16" y="16"/>
                </a:cubicBezTo>
                <a:cubicBezTo>
                  <a:pt x="96" y="16"/>
                  <a:pt x="96" y="16"/>
                  <a:pt x="96" y="16"/>
                </a:cubicBezTo>
                <a:lnTo>
                  <a:pt x="96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8065258" y="2632971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95BD0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24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8068928" y="3740651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EF92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25" name="出自【趣你的PPT】(微信:qunideppt)：最优质的PPT资源库"/>
          <p:cNvSpPr>
            <a:spLocks noChangeAspect="1" noChangeArrowheads="1"/>
          </p:cNvSpPr>
          <p:nvPr/>
        </p:nvSpPr>
        <p:spPr bwMode="auto">
          <a:xfrm>
            <a:off x="8061264" y="4899865"/>
            <a:ext cx="711692" cy="648000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rgbClr val="005CA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Lato Light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8239922" y="2767323"/>
            <a:ext cx="151993" cy="151993"/>
          </a:xfrm>
          <a:custGeom>
            <a:avLst/>
            <a:gdLst>
              <a:gd name="T0" fmla="*/ 8 w 101"/>
              <a:gd name="T1" fmla="*/ 80 h 100"/>
              <a:gd name="T2" fmla="*/ 16 w 101"/>
              <a:gd name="T3" fmla="*/ 72 h 100"/>
              <a:gd name="T4" fmla="*/ 16 w 101"/>
              <a:gd name="T5" fmla="*/ 27 h 100"/>
              <a:gd name="T6" fmla="*/ 86 w 101"/>
              <a:gd name="T7" fmla="*/ 98 h 100"/>
              <a:gd name="T8" fmla="*/ 92 w 101"/>
              <a:gd name="T9" fmla="*/ 100 h 100"/>
              <a:gd name="T10" fmla="*/ 98 w 101"/>
              <a:gd name="T11" fmla="*/ 98 h 100"/>
              <a:gd name="T12" fmla="*/ 98 w 101"/>
              <a:gd name="T13" fmla="*/ 86 h 100"/>
              <a:gd name="T14" fmla="*/ 27 w 101"/>
              <a:gd name="T15" fmla="*/ 16 h 100"/>
              <a:gd name="T16" fmla="*/ 72 w 101"/>
              <a:gd name="T17" fmla="*/ 16 h 100"/>
              <a:gd name="T18" fmla="*/ 80 w 101"/>
              <a:gd name="T19" fmla="*/ 8 h 100"/>
              <a:gd name="T20" fmla="*/ 72 w 101"/>
              <a:gd name="T21" fmla="*/ 0 h 100"/>
              <a:gd name="T22" fmla="*/ 8 w 101"/>
              <a:gd name="T23" fmla="*/ 0 h 100"/>
              <a:gd name="T24" fmla="*/ 0 w 101"/>
              <a:gd name="T25" fmla="*/ 8 h 100"/>
              <a:gd name="T26" fmla="*/ 0 w 101"/>
              <a:gd name="T27" fmla="*/ 72 h 100"/>
              <a:gd name="T28" fmla="*/ 8 w 101"/>
              <a:gd name="T29" fmla="*/ 8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1" h="100">
                <a:moveTo>
                  <a:pt x="8" y="80"/>
                </a:moveTo>
                <a:cubicBezTo>
                  <a:pt x="12" y="80"/>
                  <a:pt x="16" y="76"/>
                  <a:pt x="16" y="72"/>
                </a:cubicBezTo>
                <a:cubicBezTo>
                  <a:pt x="16" y="27"/>
                  <a:pt x="16" y="27"/>
                  <a:pt x="16" y="27"/>
                </a:cubicBezTo>
                <a:cubicBezTo>
                  <a:pt x="86" y="98"/>
                  <a:pt x="86" y="98"/>
                  <a:pt x="86" y="98"/>
                </a:cubicBezTo>
                <a:cubicBezTo>
                  <a:pt x="88" y="99"/>
                  <a:pt x="90" y="100"/>
                  <a:pt x="92" y="100"/>
                </a:cubicBezTo>
                <a:cubicBezTo>
                  <a:pt x="94" y="100"/>
                  <a:pt x="96" y="99"/>
                  <a:pt x="98" y="98"/>
                </a:cubicBezTo>
                <a:cubicBezTo>
                  <a:pt x="101" y="95"/>
                  <a:pt x="101" y="89"/>
                  <a:pt x="98" y="86"/>
                </a:cubicBezTo>
                <a:cubicBezTo>
                  <a:pt x="27" y="16"/>
                  <a:pt x="27" y="16"/>
                  <a:pt x="27" y="16"/>
                </a:cubicBezTo>
                <a:cubicBezTo>
                  <a:pt x="72" y="16"/>
                  <a:pt x="72" y="16"/>
                  <a:pt x="72" y="16"/>
                </a:cubicBezTo>
                <a:cubicBezTo>
                  <a:pt x="76" y="16"/>
                  <a:pt x="80" y="12"/>
                  <a:pt x="80" y="8"/>
                </a:cubicBezTo>
                <a:cubicBezTo>
                  <a:pt x="80" y="4"/>
                  <a:pt x="76" y="0"/>
                  <a:pt x="72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4" y="80"/>
                  <a:pt x="8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8239922" y="2953383"/>
            <a:ext cx="151993" cy="151993"/>
          </a:xfrm>
          <a:custGeom>
            <a:avLst/>
            <a:gdLst>
              <a:gd name="T0" fmla="*/ 8 w 101"/>
              <a:gd name="T1" fmla="*/ 101 h 101"/>
              <a:gd name="T2" fmla="*/ 72 w 101"/>
              <a:gd name="T3" fmla="*/ 101 h 101"/>
              <a:gd name="T4" fmla="*/ 80 w 101"/>
              <a:gd name="T5" fmla="*/ 93 h 101"/>
              <a:gd name="T6" fmla="*/ 72 w 101"/>
              <a:gd name="T7" fmla="*/ 85 h 101"/>
              <a:gd name="T8" fmla="*/ 27 w 101"/>
              <a:gd name="T9" fmla="*/ 85 h 101"/>
              <a:gd name="T10" fmla="*/ 98 w 101"/>
              <a:gd name="T11" fmla="*/ 15 h 101"/>
              <a:gd name="T12" fmla="*/ 98 w 101"/>
              <a:gd name="T13" fmla="*/ 3 h 101"/>
              <a:gd name="T14" fmla="*/ 86 w 101"/>
              <a:gd name="T15" fmla="*/ 3 h 101"/>
              <a:gd name="T16" fmla="*/ 16 w 101"/>
              <a:gd name="T17" fmla="*/ 74 h 101"/>
              <a:gd name="T18" fmla="*/ 16 w 101"/>
              <a:gd name="T19" fmla="*/ 29 h 101"/>
              <a:gd name="T20" fmla="*/ 8 w 101"/>
              <a:gd name="T21" fmla="*/ 21 h 101"/>
              <a:gd name="T22" fmla="*/ 0 w 101"/>
              <a:gd name="T23" fmla="*/ 29 h 101"/>
              <a:gd name="T24" fmla="*/ 0 w 101"/>
              <a:gd name="T25" fmla="*/ 93 h 101"/>
              <a:gd name="T26" fmla="*/ 8 w 101"/>
              <a:gd name="T27" fmla="*/ 10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1" h="101">
                <a:moveTo>
                  <a:pt x="8" y="101"/>
                </a:moveTo>
                <a:cubicBezTo>
                  <a:pt x="72" y="101"/>
                  <a:pt x="72" y="101"/>
                  <a:pt x="72" y="101"/>
                </a:cubicBezTo>
                <a:cubicBezTo>
                  <a:pt x="76" y="101"/>
                  <a:pt x="80" y="97"/>
                  <a:pt x="80" y="93"/>
                </a:cubicBezTo>
                <a:cubicBezTo>
                  <a:pt x="80" y="89"/>
                  <a:pt x="76" y="85"/>
                  <a:pt x="72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98" y="15"/>
                  <a:pt x="98" y="15"/>
                  <a:pt x="98" y="15"/>
                </a:cubicBezTo>
                <a:cubicBezTo>
                  <a:pt x="101" y="12"/>
                  <a:pt x="101" y="6"/>
                  <a:pt x="98" y="3"/>
                </a:cubicBezTo>
                <a:cubicBezTo>
                  <a:pt x="95" y="0"/>
                  <a:pt x="89" y="0"/>
                  <a:pt x="86" y="3"/>
                </a:cubicBezTo>
                <a:cubicBezTo>
                  <a:pt x="16" y="74"/>
                  <a:pt x="16" y="74"/>
                  <a:pt x="16" y="74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5"/>
                  <a:pt x="12" y="21"/>
                  <a:pt x="8" y="21"/>
                </a:cubicBezTo>
                <a:cubicBezTo>
                  <a:pt x="4" y="21"/>
                  <a:pt x="0" y="25"/>
                  <a:pt x="0" y="2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7"/>
                  <a:pt x="4" y="101"/>
                  <a:pt x="8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8473153" y="2953383"/>
            <a:ext cx="153303" cy="151993"/>
          </a:xfrm>
          <a:custGeom>
            <a:avLst/>
            <a:gdLst>
              <a:gd name="T0" fmla="*/ 93 w 101"/>
              <a:gd name="T1" fmla="*/ 21 h 101"/>
              <a:gd name="T2" fmla="*/ 85 w 101"/>
              <a:gd name="T3" fmla="*/ 29 h 101"/>
              <a:gd name="T4" fmla="*/ 85 w 101"/>
              <a:gd name="T5" fmla="*/ 74 h 101"/>
              <a:gd name="T6" fmla="*/ 15 w 101"/>
              <a:gd name="T7" fmla="*/ 3 h 101"/>
              <a:gd name="T8" fmla="*/ 3 w 101"/>
              <a:gd name="T9" fmla="*/ 3 h 101"/>
              <a:gd name="T10" fmla="*/ 3 w 101"/>
              <a:gd name="T11" fmla="*/ 15 h 101"/>
              <a:gd name="T12" fmla="*/ 74 w 101"/>
              <a:gd name="T13" fmla="*/ 85 h 101"/>
              <a:gd name="T14" fmla="*/ 29 w 101"/>
              <a:gd name="T15" fmla="*/ 85 h 101"/>
              <a:gd name="T16" fmla="*/ 21 w 101"/>
              <a:gd name="T17" fmla="*/ 93 h 101"/>
              <a:gd name="T18" fmla="*/ 29 w 101"/>
              <a:gd name="T19" fmla="*/ 101 h 101"/>
              <a:gd name="T20" fmla="*/ 93 w 101"/>
              <a:gd name="T21" fmla="*/ 101 h 101"/>
              <a:gd name="T22" fmla="*/ 101 w 101"/>
              <a:gd name="T23" fmla="*/ 93 h 101"/>
              <a:gd name="T24" fmla="*/ 101 w 101"/>
              <a:gd name="T25" fmla="*/ 29 h 101"/>
              <a:gd name="T26" fmla="*/ 93 w 101"/>
              <a:gd name="T27" fmla="*/ 2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1" h="101">
                <a:moveTo>
                  <a:pt x="93" y="21"/>
                </a:moveTo>
                <a:cubicBezTo>
                  <a:pt x="89" y="21"/>
                  <a:pt x="85" y="25"/>
                  <a:pt x="85" y="29"/>
                </a:cubicBezTo>
                <a:cubicBezTo>
                  <a:pt x="85" y="74"/>
                  <a:pt x="85" y="74"/>
                  <a:pt x="85" y="74"/>
                </a:cubicBezTo>
                <a:cubicBezTo>
                  <a:pt x="15" y="3"/>
                  <a:pt x="15" y="3"/>
                  <a:pt x="15" y="3"/>
                </a:cubicBezTo>
                <a:cubicBezTo>
                  <a:pt x="12" y="0"/>
                  <a:pt x="6" y="0"/>
                  <a:pt x="3" y="3"/>
                </a:cubicBezTo>
                <a:cubicBezTo>
                  <a:pt x="0" y="6"/>
                  <a:pt x="0" y="12"/>
                  <a:pt x="3" y="15"/>
                </a:cubicBezTo>
                <a:cubicBezTo>
                  <a:pt x="74" y="85"/>
                  <a:pt x="74" y="85"/>
                  <a:pt x="74" y="85"/>
                </a:cubicBezTo>
                <a:cubicBezTo>
                  <a:pt x="29" y="85"/>
                  <a:pt x="29" y="85"/>
                  <a:pt x="29" y="85"/>
                </a:cubicBezTo>
                <a:cubicBezTo>
                  <a:pt x="25" y="85"/>
                  <a:pt x="21" y="89"/>
                  <a:pt x="21" y="93"/>
                </a:cubicBezTo>
                <a:cubicBezTo>
                  <a:pt x="21" y="97"/>
                  <a:pt x="25" y="101"/>
                  <a:pt x="29" y="101"/>
                </a:cubicBezTo>
                <a:cubicBezTo>
                  <a:pt x="93" y="101"/>
                  <a:pt x="93" y="101"/>
                  <a:pt x="93" y="101"/>
                </a:cubicBezTo>
                <a:cubicBezTo>
                  <a:pt x="97" y="101"/>
                  <a:pt x="101" y="97"/>
                  <a:pt x="101" y="93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101" y="25"/>
                  <a:pt x="97" y="21"/>
                  <a:pt x="93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8473153" y="2767323"/>
            <a:ext cx="153303" cy="151993"/>
          </a:xfrm>
          <a:custGeom>
            <a:avLst/>
            <a:gdLst>
              <a:gd name="T0" fmla="*/ 93 w 101"/>
              <a:gd name="T1" fmla="*/ 0 h 100"/>
              <a:gd name="T2" fmla="*/ 29 w 101"/>
              <a:gd name="T3" fmla="*/ 0 h 100"/>
              <a:gd name="T4" fmla="*/ 21 w 101"/>
              <a:gd name="T5" fmla="*/ 8 h 100"/>
              <a:gd name="T6" fmla="*/ 29 w 101"/>
              <a:gd name="T7" fmla="*/ 16 h 100"/>
              <a:gd name="T8" fmla="*/ 74 w 101"/>
              <a:gd name="T9" fmla="*/ 16 h 100"/>
              <a:gd name="T10" fmla="*/ 3 w 101"/>
              <a:gd name="T11" fmla="*/ 86 h 100"/>
              <a:gd name="T12" fmla="*/ 3 w 101"/>
              <a:gd name="T13" fmla="*/ 98 h 100"/>
              <a:gd name="T14" fmla="*/ 9 w 101"/>
              <a:gd name="T15" fmla="*/ 100 h 100"/>
              <a:gd name="T16" fmla="*/ 15 w 101"/>
              <a:gd name="T17" fmla="*/ 98 h 100"/>
              <a:gd name="T18" fmla="*/ 85 w 101"/>
              <a:gd name="T19" fmla="*/ 27 h 100"/>
              <a:gd name="T20" fmla="*/ 85 w 101"/>
              <a:gd name="T21" fmla="*/ 72 h 100"/>
              <a:gd name="T22" fmla="*/ 93 w 101"/>
              <a:gd name="T23" fmla="*/ 80 h 100"/>
              <a:gd name="T24" fmla="*/ 101 w 101"/>
              <a:gd name="T25" fmla="*/ 72 h 100"/>
              <a:gd name="T26" fmla="*/ 101 w 101"/>
              <a:gd name="T27" fmla="*/ 8 h 100"/>
              <a:gd name="T28" fmla="*/ 93 w 101"/>
              <a:gd name="T29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1" h="100">
                <a:moveTo>
                  <a:pt x="93" y="0"/>
                </a:move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1" y="4"/>
                  <a:pt x="21" y="8"/>
                </a:cubicBezTo>
                <a:cubicBezTo>
                  <a:pt x="21" y="12"/>
                  <a:pt x="25" y="16"/>
                  <a:pt x="29" y="16"/>
                </a:cubicBezTo>
                <a:cubicBezTo>
                  <a:pt x="74" y="16"/>
                  <a:pt x="74" y="16"/>
                  <a:pt x="74" y="16"/>
                </a:cubicBezTo>
                <a:cubicBezTo>
                  <a:pt x="3" y="86"/>
                  <a:pt x="3" y="86"/>
                  <a:pt x="3" y="86"/>
                </a:cubicBezTo>
                <a:cubicBezTo>
                  <a:pt x="0" y="89"/>
                  <a:pt x="0" y="95"/>
                  <a:pt x="3" y="98"/>
                </a:cubicBezTo>
                <a:cubicBezTo>
                  <a:pt x="5" y="99"/>
                  <a:pt x="7" y="100"/>
                  <a:pt x="9" y="100"/>
                </a:cubicBezTo>
                <a:cubicBezTo>
                  <a:pt x="11" y="100"/>
                  <a:pt x="13" y="99"/>
                  <a:pt x="15" y="98"/>
                </a:cubicBezTo>
                <a:cubicBezTo>
                  <a:pt x="85" y="27"/>
                  <a:pt x="85" y="27"/>
                  <a:pt x="85" y="27"/>
                </a:cubicBezTo>
                <a:cubicBezTo>
                  <a:pt x="85" y="72"/>
                  <a:pt x="85" y="72"/>
                  <a:pt x="85" y="72"/>
                </a:cubicBezTo>
                <a:cubicBezTo>
                  <a:pt x="85" y="76"/>
                  <a:pt x="89" y="80"/>
                  <a:pt x="93" y="80"/>
                </a:cubicBezTo>
                <a:cubicBezTo>
                  <a:pt x="97" y="80"/>
                  <a:pt x="101" y="76"/>
                  <a:pt x="101" y="72"/>
                </a:cubicBezTo>
                <a:cubicBezTo>
                  <a:pt x="101" y="8"/>
                  <a:pt x="101" y="8"/>
                  <a:pt x="101" y="8"/>
                </a:cubicBezTo>
                <a:cubicBezTo>
                  <a:pt x="101" y="4"/>
                  <a:pt x="97" y="0"/>
                  <a:pt x="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50316" y="3836889"/>
            <a:ext cx="386534" cy="386534"/>
          </a:xfrm>
          <a:custGeom>
            <a:avLst/>
            <a:gdLst>
              <a:gd name="T0" fmla="*/ 8 w 256"/>
              <a:gd name="T1" fmla="*/ 216 h 256"/>
              <a:gd name="T2" fmla="*/ 56 w 256"/>
              <a:gd name="T3" fmla="*/ 216 h 256"/>
              <a:gd name="T4" fmla="*/ 56 w 256"/>
              <a:gd name="T5" fmla="*/ 248 h 256"/>
              <a:gd name="T6" fmla="*/ 64 w 256"/>
              <a:gd name="T7" fmla="*/ 256 h 256"/>
              <a:gd name="T8" fmla="*/ 192 w 256"/>
              <a:gd name="T9" fmla="*/ 256 h 256"/>
              <a:gd name="T10" fmla="*/ 200 w 256"/>
              <a:gd name="T11" fmla="*/ 248 h 256"/>
              <a:gd name="T12" fmla="*/ 200 w 256"/>
              <a:gd name="T13" fmla="*/ 216 h 256"/>
              <a:gd name="T14" fmla="*/ 248 w 256"/>
              <a:gd name="T15" fmla="*/ 216 h 256"/>
              <a:gd name="T16" fmla="*/ 256 w 256"/>
              <a:gd name="T17" fmla="*/ 208 h 256"/>
              <a:gd name="T18" fmla="*/ 256 w 256"/>
              <a:gd name="T19" fmla="*/ 80 h 256"/>
              <a:gd name="T20" fmla="*/ 248 w 256"/>
              <a:gd name="T21" fmla="*/ 72 h 256"/>
              <a:gd name="T22" fmla="*/ 200 w 256"/>
              <a:gd name="T23" fmla="*/ 72 h 256"/>
              <a:gd name="T24" fmla="*/ 200 w 256"/>
              <a:gd name="T25" fmla="*/ 8 h 256"/>
              <a:gd name="T26" fmla="*/ 192 w 256"/>
              <a:gd name="T27" fmla="*/ 0 h 256"/>
              <a:gd name="T28" fmla="*/ 64 w 256"/>
              <a:gd name="T29" fmla="*/ 0 h 256"/>
              <a:gd name="T30" fmla="*/ 56 w 256"/>
              <a:gd name="T31" fmla="*/ 8 h 256"/>
              <a:gd name="T32" fmla="*/ 56 w 256"/>
              <a:gd name="T33" fmla="*/ 72 h 256"/>
              <a:gd name="T34" fmla="*/ 8 w 256"/>
              <a:gd name="T35" fmla="*/ 72 h 256"/>
              <a:gd name="T36" fmla="*/ 0 w 256"/>
              <a:gd name="T37" fmla="*/ 80 h 256"/>
              <a:gd name="T38" fmla="*/ 0 w 256"/>
              <a:gd name="T39" fmla="*/ 208 h 256"/>
              <a:gd name="T40" fmla="*/ 8 w 256"/>
              <a:gd name="T41" fmla="*/ 216 h 256"/>
              <a:gd name="T42" fmla="*/ 184 w 256"/>
              <a:gd name="T43" fmla="*/ 240 h 256"/>
              <a:gd name="T44" fmla="*/ 72 w 256"/>
              <a:gd name="T45" fmla="*/ 240 h 256"/>
              <a:gd name="T46" fmla="*/ 72 w 256"/>
              <a:gd name="T47" fmla="*/ 160 h 256"/>
              <a:gd name="T48" fmla="*/ 184 w 256"/>
              <a:gd name="T49" fmla="*/ 160 h 256"/>
              <a:gd name="T50" fmla="*/ 184 w 256"/>
              <a:gd name="T51" fmla="*/ 240 h 256"/>
              <a:gd name="T52" fmla="*/ 72 w 256"/>
              <a:gd name="T53" fmla="*/ 16 h 256"/>
              <a:gd name="T54" fmla="*/ 184 w 256"/>
              <a:gd name="T55" fmla="*/ 16 h 256"/>
              <a:gd name="T56" fmla="*/ 184 w 256"/>
              <a:gd name="T57" fmla="*/ 72 h 256"/>
              <a:gd name="T58" fmla="*/ 72 w 256"/>
              <a:gd name="T59" fmla="*/ 72 h 256"/>
              <a:gd name="T60" fmla="*/ 72 w 256"/>
              <a:gd name="T61" fmla="*/ 16 h 256"/>
              <a:gd name="T62" fmla="*/ 16 w 256"/>
              <a:gd name="T63" fmla="*/ 88 h 256"/>
              <a:gd name="T64" fmla="*/ 64 w 256"/>
              <a:gd name="T65" fmla="*/ 88 h 256"/>
              <a:gd name="T66" fmla="*/ 192 w 256"/>
              <a:gd name="T67" fmla="*/ 88 h 256"/>
              <a:gd name="T68" fmla="*/ 240 w 256"/>
              <a:gd name="T69" fmla="*/ 88 h 256"/>
              <a:gd name="T70" fmla="*/ 240 w 256"/>
              <a:gd name="T71" fmla="*/ 200 h 256"/>
              <a:gd name="T72" fmla="*/ 200 w 256"/>
              <a:gd name="T73" fmla="*/ 200 h 256"/>
              <a:gd name="T74" fmla="*/ 200 w 256"/>
              <a:gd name="T75" fmla="*/ 152 h 256"/>
              <a:gd name="T76" fmla="*/ 192 w 256"/>
              <a:gd name="T77" fmla="*/ 144 h 256"/>
              <a:gd name="T78" fmla="*/ 64 w 256"/>
              <a:gd name="T79" fmla="*/ 144 h 256"/>
              <a:gd name="T80" fmla="*/ 56 w 256"/>
              <a:gd name="T81" fmla="*/ 152 h 256"/>
              <a:gd name="T82" fmla="*/ 56 w 256"/>
              <a:gd name="T83" fmla="*/ 200 h 256"/>
              <a:gd name="T84" fmla="*/ 16 w 256"/>
              <a:gd name="T85" fmla="*/ 200 h 256"/>
              <a:gd name="T86" fmla="*/ 16 w 256"/>
              <a:gd name="T87" fmla="*/ 88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56" h="256">
                <a:moveTo>
                  <a:pt x="8" y="216"/>
                </a:moveTo>
                <a:cubicBezTo>
                  <a:pt x="56" y="216"/>
                  <a:pt x="56" y="216"/>
                  <a:pt x="56" y="216"/>
                </a:cubicBezTo>
                <a:cubicBezTo>
                  <a:pt x="56" y="248"/>
                  <a:pt x="56" y="248"/>
                  <a:pt x="56" y="248"/>
                </a:cubicBezTo>
                <a:cubicBezTo>
                  <a:pt x="56" y="252"/>
                  <a:pt x="60" y="256"/>
                  <a:pt x="64" y="256"/>
                </a:cubicBezTo>
                <a:cubicBezTo>
                  <a:pt x="192" y="256"/>
                  <a:pt x="192" y="256"/>
                  <a:pt x="192" y="256"/>
                </a:cubicBezTo>
                <a:cubicBezTo>
                  <a:pt x="196" y="256"/>
                  <a:pt x="200" y="252"/>
                  <a:pt x="200" y="248"/>
                </a:cubicBezTo>
                <a:cubicBezTo>
                  <a:pt x="200" y="216"/>
                  <a:pt x="200" y="216"/>
                  <a:pt x="200" y="216"/>
                </a:cubicBezTo>
                <a:cubicBezTo>
                  <a:pt x="248" y="216"/>
                  <a:pt x="248" y="216"/>
                  <a:pt x="248" y="216"/>
                </a:cubicBezTo>
                <a:cubicBezTo>
                  <a:pt x="252" y="216"/>
                  <a:pt x="256" y="212"/>
                  <a:pt x="256" y="208"/>
                </a:cubicBezTo>
                <a:cubicBezTo>
                  <a:pt x="256" y="80"/>
                  <a:pt x="256" y="80"/>
                  <a:pt x="256" y="80"/>
                </a:cubicBezTo>
                <a:cubicBezTo>
                  <a:pt x="256" y="76"/>
                  <a:pt x="252" y="72"/>
                  <a:pt x="248" y="72"/>
                </a:cubicBezTo>
                <a:cubicBezTo>
                  <a:pt x="200" y="72"/>
                  <a:pt x="200" y="72"/>
                  <a:pt x="200" y="72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4"/>
                  <a:pt x="196" y="0"/>
                  <a:pt x="192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6" y="4"/>
                  <a:pt x="56" y="8"/>
                </a:cubicBezTo>
                <a:cubicBezTo>
                  <a:pt x="56" y="72"/>
                  <a:pt x="56" y="72"/>
                  <a:pt x="56" y="72"/>
                </a:cubicBezTo>
                <a:cubicBezTo>
                  <a:pt x="8" y="72"/>
                  <a:pt x="8" y="72"/>
                  <a:pt x="8" y="72"/>
                </a:cubicBezTo>
                <a:cubicBezTo>
                  <a:pt x="4" y="72"/>
                  <a:pt x="0" y="76"/>
                  <a:pt x="0" y="80"/>
                </a:cubicBezTo>
                <a:cubicBezTo>
                  <a:pt x="0" y="208"/>
                  <a:pt x="0" y="208"/>
                  <a:pt x="0" y="208"/>
                </a:cubicBezTo>
                <a:cubicBezTo>
                  <a:pt x="0" y="212"/>
                  <a:pt x="4" y="216"/>
                  <a:pt x="8" y="216"/>
                </a:cubicBezTo>
                <a:close/>
                <a:moveTo>
                  <a:pt x="184" y="240"/>
                </a:moveTo>
                <a:cubicBezTo>
                  <a:pt x="72" y="240"/>
                  <a:pt x="72" y="240"/>
                  <a:pt x="72" y="240"/>
                </a:cubicBezTo>
                <a:cubicBezTo>
                  <a:pt x="72" y="160"/>
                  <a:pt x="72" y="160"/>
                  <a:pt x="72" y="160"/>
                </a:cubicBezTo>
                <a:cubicBezTo>
                  <a:pt x="184" y="160"/>
                  <a:pt x="184" y="160"/>
                  <a:pt x="184" y="160"/>
                </a:cubicBezTo>
                <a:lnTo>
                  <a:pt x="184" y="240"/>
                </a:lnTo>
                <a:close/>
                <a:moveTo>
                  <a:pt x="72" y="16"/>
                </a:moveTo>
                <a:cubicBezTo>
                  <a:pt x="184" y="16"/>
                  <a:pt x="184" y="16"/>
                  <a:pt x="184" y="16"/>
                </a:cubicBezTo>
                <a:cubicBezTo>
                  <a:pt x="184" y="72"/>
                  <a:pt x="184" y="72"/>
                  <a:pt x="184" y="72"/>
                </a:cubicBezTo>
                <a:cubicBezTo>
                  <a:pt x="72" y="72"/>
                  <a:pt x="72" y="72"/>
                  <a:pt x="72" y="72"/>
                </a:cubicBezTo>
                <a:lnTo>
                  <a:pt x="72" y="16"/>
                </a:lnTo>
                <a:close/>
                <a:moveTo>
                  <a:pt x="16" y="88"/>
                </a:moveTo>
                <a:cubicBezTo>
                  <a:pt x="64" y="88"/>
                  <a:pt x="64" y="88"/>
                  <a:pt x="64" y="88"/>
                </a:cubicBezTo>
                <a:cubicBezTo>
                  <a:pt x="192" y="88"/>
                  <a:pt x="192" y="88"/>
                  <a:pt x="192" y="88"/>
                </a:cubicBezTo>
                <a:cubicBezTo>
                  <a:pt x="240" y="88"/>
                  <a:pt x="240" y="88"/>
                  <a:pt x="240" y="88"/>
                </a:cubicBezTo>
                <a:cubicBezTo>
                  <a:pt x="240" y="200"/>
                  <a:pt x="240" y="200"/>
                  <a:pt x="240" y="200"/>
                </a:cubicBezTo>
                <a:cubicBezTo>
                  <a:pt x="200" y="200"/>
                  <a:pt x="200" y="200"/>
                  <a:pt x="200" y="200"/>
                </a:cubicBezTo>
                <a:cubicBezTo>
                  <a:pt x="200" y="152"/>
                  <a:pt x="200" y="152"/>
                  <a:pt x="200" y="152"/>
                </a:cubicBezTo>
                <a:cubicBezTo>
                  <a:pt x="200" y="148"/>
                  <a:pt x="196" y="144"/>
                  <a:pt x="192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0" y="144"/>
                  <a:pt x="56" y="148"/>
                  <a:pt x="56" y="152"/>
                </a:cubicBezTo>
                <a:cubicBezTo>
                  <a:pt x="56" y="200"/>
                  <a:pt x="56" y="200"/>
                  <a:pt x="56" y="200"/>
                </a:cubicBezTo>
                <a:cubicBezTo>
                  <a:pt x="16" y="200"/>
                  <a:pt x="16" y="200"/>
                  <a:pt x="16" y="200"/>
                </a:cubicBezTo>
                <a:lnTo>
                  <a:pt x="16" y="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8297486" y="3986261"/>
            <a:ext cx="24895" cy="26206"/>
          </a:xfrm>
          <a:custGeom>
            <a:avLst/>
            <a:gdLst>
              <a:gd name="T0" fmla="*/ 14 w 16"/>
              <a:gd name="T1" fmla="*/ 3 h 17"/>
              <a:gd name="T2" fmla="*/ 2 w 16"/>
              <a:gd name="T3" fmla="*/ 3 h 17"/>
              <a:gd name="T4" fmla="*/ 0 w 16"/>
              <a:gd name="T5" fmla="*/ 9 h 17"/>
              <a:gd name="T6" fmla="*/ 2 w 16"/>
              <a:gd name="T7" fmla="*/ 15 h 17"/>
              <a:gd name="T8" fmla="*/ 8 w 16"/>
              <a:gd name="T9" fmla="*/ 17 h 17"/>
              <a:gd name="T10" fmla="*/ 14 w 16"/>
              <a:gd name="T11" fmla="*/ 15 h 17"/>
              <a:gd name="T12" fmla="*/ 16 w 16"/>
              <a:gd name="T13" fmla="*/ 9 h 17"/>
              <a:gd name="T14" fmla="*/ 14 w 16"/>
              <a:gd name="T15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" h="17">
                <a:moveTo>
                  <a:pt x="14" y="3"/>
                </a:moveTo>
                <a:cubicBezTo>
                  <a:pt x="11" y="0"/>
                  <a:pt x="5" y="0"/>
                  <a:pt x="2" y="3"/>
                </a:cubicBezTo>
                <a:cubicBezTo>
                  <a:pt x="1" y="5"/>
                  <a:pt x="0" y="7"/>
                  <a:pt x="0" y="9"/>
                </a:cubicBezTo>
                <a:cubicBezTo>
                  <a:pt x="0" y="11"/>
                  <a:pt x="1" y="13"/>
                  <a:pt x="2" y="15"/>
                </a:cubicBezTo>
                <a:cubicBezTo>
                  <a:pt x="4" y="16"/>
                  <a:pt x="6" y="17"/>
                  <a:pt x="8" y="17"/>
                </a:cubicBezTo>
                <a:cubicBezTo>
                  <a:pt x="10" y="17"/>
                  <a:pt x="12" y="16"/>
                  <a:pt x="14" y="15"/>
                </a:cubicBezTo>
                <a:cubicBezTo>
                  <a:pt x="15" y="13"/>
                  <a:pt x="16" y="11"/>
                  <a:pt x="16" y="9"/>
                </a:cubicBezTo>
                <a:cubicBezTo>
                  <a:pt x="16" y="7"/>
                  <a:pt x="15" y="5"/>
                  <a:pt x="14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8334174" y="3986261"/>
            <a:ext cx="24895" cy="26206"/>
          </a:xfrm>
          <a:custGeom>
            <a:avLst/>
            <a:gdLst>
              <a:gd name="T0" fmla="*/ 8 w 16"/>
              <a:gd name="T1" fmla="*/ 17 h 17"/>
              <a:gd name="T2" fmla="*/ 14 w 16"/>
              <a:gd name="T3" fmla="*/ 15 h 17"/>
              <a:gd name="T4" fmla="*/ 16 w 16"/>
              <a:gd name="T5" fmla="*/ 9 h 17"/>
              <a:gd name="T6" fmla="*/ 14 w 16"/>
              <a:gd name="T7" fmla="*/ 3 h 17"/>
              <a:gd name="T8" fmla="*/ 2 w 16"/>
              <a:gd name="T9" fmla="*/ 3 h 17"/>
              <a:gd name="T10" fmla="*/ 0 w 16"/>
              <a:gd name="T11" fmla="*/ 9 h 17"/>
              <a:gd name="T12" fmla="*/ 2 w 16"/>
              <a:gd name="T13" fmla="*/ 15 h 17"/>
              <a:gd name="T14" fmla="*/ 8 w 16"/>
              <a:gd name="T15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" h="17">
                <a:moveTo>
                  <a:pt x="8" y="17"/>
                </a:moveTo>
                <a:cubicBezTo>
                  <a:pt x="10" y="17"/>
                  <a:pt x="12" y="16"/>
                  <a:pt x="14" y="15"/>
                </a:cubicBezTo>
                <a:cubicBezTo>
                  <a:pt x="15" y="13"/>
                  <a:pt x="16" y="11"/>
                  <a:pt x="16" y="9"/>
                </a:cubicBezTo>
                <a:cubicBezTo>
                  <a:pt x="16" y="7"/>
                  <a:pt x="15" y="5"/>
                  <a:pt x="14" y="3"/>
                </a:cubicBezTo>
                <a:cubicBezTo>
                  <a:pt x="11" y="0"/>
                  <a:pt x="5" y="0"/>
                  <a:pt x="2" y="3"/>
                </a:cubicBezTo>
                <a:cubicBezTo>
                  <a:pt x="1" y="5"/>
                  <a:pt x="0" y="7"/>
                  <a:pt x="0" y="9"/>
                </a:cubicBezTo>
                <a:cubicBezTo>
                  <a:pt x="0" y="11"/>
                  <a:pt x="1" y="13"/>
                  <a:pt x="2" y="15"/>
                </a:cubicBezTo>
                <a:cubicBezTo>
                  <a:pt x="4" y="16"/>
                  <a:pt x="6" y="17"/>
                  <a:pt x="8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8370862" y="4102877"/>
            <a:ext cx="144131" cy="23585"/>
          </a:xfrm>
          <a:custGeom>
            <a:avLst/>
            <a:gdLst>
              <a:gd name="T0" fmla="*/ 88 w 96"/>
              <a:gd name="T1" fmla="*/ 0 h 16"/>
              <a:gd name="T2" fmla="*/ 8 w 96"/>
              <a:gd name="T3" fmla="*/ 0 h 16"/>
              <a:gd name="T4" fmla="*/ 0 w 96"/>
              <a:gd name="T5" fmla="*/ 8 h 16"/>
              <a:gd name="T6" fmla="*/ 8 w 96"/>
              <a:gd name="T7" fmla="*/ 16 h 16"/>
              <a:gd name="T8" fmla="*/ 88 w 96"/>
              <a:gd name="T9" fmla="*/ 16 h 16"/>
              <a:gd name="T10" fmla="*/ 96 w 96"/>
              <a:gd name="T11" fmla="*/ 8 h 16"/>
              <a:gd name="T12" fmla="*/ 88 w 96"/>
              <a:gd name="T1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6">
                <a:moveTo>
                  <a:pt x="88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2"/>
                  <a:pt x="4" y="16"/>
                  <a:pt x="8" y="16"/>
                </a:cubicBezTo>
                <a:cubicBezTo>
                  <a:pt x="88" y="16"/>
                  <a:pt x="88" y="16"/>
                  <a:pt x="88" y="16"/>
                </a:cubicBezTo>
                <a:cubicBezTo>
                  <a:pt x="92" y="16"/>
                  <a:pt x="96" y="12"/>
                  <a:pt x="96" y="8"/>
                </a:cubicBezTo>
                <a:cubicBezTo>
                  <a:pt x="96" y="4"/>
                  <a:pt x="92" y="0"/>
                  <a:pt x="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8370862" y="4151357"/>
            <a:ext cx="144131" cy="23585"/>
          </a:xfrm>
          <a:custGeom>
            <a:avLst/>
            <a:gdLst>
              <a:gd name="T0" fmla="*/ 88 w 96"/>
              <a:gd name="T1" fmla="*/ 0 h 16"/>
              <a:gd name="T2" fmla="*/ 8 w 96"/>
              <a:gd name="T3" fmla="*/ 0 h 16"/>
              <a:gd name="T4" fmla="*/ 0 w 96"/>
              <a:gd name="T5" fmla="*/ 8 h 16"/>
              <a:gd name="T6" fmla="*/ 8 w 96"/>
              <a:gd name="T7" fmla="*/ 16 h 16"/>
              <a:gd name="T8" fmla="*/ 88 w 96"/>
              <a:gd name="T9" fmla="*/ 16 h 16"/>
              <a:gd name="T10" fmla="*/ 96 w 96"/>
              <a:gd name="T11" fmla="*/ 8 h 16"/>
              <a:gd name="T12" fmla="*/ 88 w 96"/>
              <a:gd name="T1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6">
                <a:moveTo>
                  <a:pt x="88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2"/>
                  <a:pt x="4" y="16"/>
                  <a:pt x="8" y="16"/>
                </a:cubicBezTo>
                <a:cubicBezTo>
                  <a:pt x="88" y="16"/>
                  <a:pt x="88" y="16"/>
                  <a:pt x="88" y="16"/>
                </a:cubicBezTo>
                <a:cubicBezTo>
                  <a:pt x="92" y="16"/>
                  <a:pt x="96" y="12"/>
                  <a:pt x="96" y="8"/>
                </a:cubicBezTo>
                <a:cubicBezTo>
                  <a:pt x="96" y="4"/>
                  <a:pt x="92" y="0"/>
                  <a:pt x="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15725" y="5008940"/>
            <a:ext cx="384969" cy="339875"/>
          </a:xfrm>
          <a:custGeom>
            <a:avLst/>
            <a:gdLst>
              <a:gd name="T0" fmla="*/ 8 w 256"/>
              <a:gd name="T1" fmla="*/ 40 h 248"/>
              <a:gd name="T2" fmla="*/ 48 w 256"/>
              <a:gd name="T3" fmla="*/ 217 h 248"/>
              <a:gd name="T4" fmla="*/ 80 w 256"/>
              <a:gd name="T5" fmla="*/ 248 h 248"/>
              <a:gd name="T6" fmla="*/ 145 w 256"/>
              <a:gd name="T7" fmla="*/ 224 h 248"/>
              <a:gd name="T8" fmla="*/ 208 w 256"/>
              <a:gd name="T9" fmla="*/ 216 h 248"/>
              <a:gd name="T10" fmla="*/ 145 w 256"/>
              <a:gd name="T11" fmla="*/ 208 h 248"/>
              <a:gd name="T12" fmla="*/ 80 w 256"/>
              <a:gd name="T13" fmla="*/ 184 h 248"/>
              <a:gd name="T14" fmla="*/ 60 w 256"/>
              <a:gd name="T15" fmla="*/ 164 h 248"/>
              <a:gd name="T16" fmla="*/ 60 w 256"/>
              <a:gd name="T17" fmla="*/ 164 h 248"/>
              <a:gd name="T18" fmla="*/ 232 w 256"/>
              <a:gd name="T19" fmla="*/ 150 h 248"/>
              <a:gd name="T20" fmla="*/ 254 w 256"/>
              <a:gd name="T21" fmla="*/ 59 h 248"/>
              <a:gd name="T22" fmla="*/ 222 w 256"/>
              <a:gd name="T23" fmla="*/ 56 h 248"/>
              <a:gd name="T24" fmla="*/ 200 w 256"/>
              <a:gd name="T25" fmla="*/ 0 h 248"/>
              <a:gd name="T26" fmla="*/ 138 w 256"/>
              <a:gd name="T27" fmla="*/ 2 h 248"/>
              <a:gd name="T28" fmla="*/ 80 w 256"/>
              <a:gd name="T29" fmla="*/ 24 h 248"/>
              <a:gd name="T30" fmla="*/ 66 w 256"/>
              <a:gd name="T31" fmla="*/ 56 h 248"/>
              <a:gd name="T32" fmla="*/ 48 w 256"/>
              <a:gd name="T33" fmla="*/ 31 h 248"/>
              <a:gd name="T34" fmla="*/ 8 w 256"/>
              <a:gd name="T35" fmla="*/ 24 h 248"/>
              <a:gd name="T36" fmla="*/ 176 w 256"/>
              <a:gd name="T37" fmla="*/ 200 h 248"/>
              <a:gd name="T38" fmla="*/ 176 w 256"/>
              <a:gd name="T39" fmla="*/ 232 h 248"/>
              <a:gd name="T40" fmla="*/ 176 w 256"/>
              <a:gd name="T41" fmla="*/ 200 h 248"/>
              <a:gd name="T42" fmla="*/ 96 w 256"/>
              <a:gd name="T43" fmla="*/ 216 h 248"/>
              <a:gd name="T44" fmla="*/ 64 w 256"/>
              <a:gd name="T45" fmla="*/ 216 h 248"/>
              <a:gd name="T46" fmla="*/ 147 w 256"/>
              <a:gd name="T47" fmla="*/ 16 h 248"/>
              <a:gd name="T48" fmla="*/ 205 w 256"/>
              <a:gd name="T49" fmla="*/ 56 h 248"/>
              <a:gd name="T50" fmla="*/ 129 w 256"/>
              <a:gd name="T51" fmla="*/ 34 h 248"/>
              <a:gd name="T52" fmla="*/ 86 w 256"/>
              <a:gd name="T53" fmla="*/ 40 h 248"/>
              <a:gd name="T54" fmla="*/ 118 w 256"/>
              <a:gd name="T55" fmla="*/ 56 h 248"/>
              <a:gd name="T56" fmla="*/ 86 w 256"/>
              <a:gd name="T57" fmla="*/ 40 h 248"/>
              <a:gd name="T58" fmla="*/ 216 w 256"/>
              <a:gd name="T59" fmla="*/ 72 h 248"/>
              <a:gd name="T60" fmla="*/ 237 w 256"/>
              <a:gd name="T61" fmla="*/ 72 h 248"/>
              <a:gd name="T62" fmla="*/ 60 w 256"/>
              <a:gd name="T63" fmla="*/ 148 h 248"/>
              <a:gd name="T64" fmla="*/ 52 w 256"/>
              <a:gd name="T65" fmla="*/ 72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56" h="248">
                <a:moveTo>
                  <a:pt x="0" y="32"/>
                </a:moveTo>
                <a:cubicBezTo>
                  <a:pt x="0" y="36"/>
                  <a:pt x="4" y="40"/>
                  <a:pt x="8" y="40"/>
                </a:cubicBezTo>
                <a:cubicBezTo>
                  <a:pt x="33" y="40"/>
                  <a:pt x="33" y="40"/>
                  <a:pt x="33" y="40"/>
                </a:cubicBezTo>
                <a:cubicBezTo>
                  <a:pt x="48" y="217"/>
                  <a:pt x="48" y="217"/>
                  <a:pt x="48" y="217"/>
                </a:cubicBezTo>
                <a:cubicBezTo>
                  <a:pt x="48" y="217"/>
                  <a:pt x="48" y="217"/>
                  <a:pt x="48" y="217"/>
                </a:cubicBezTo>
                <a:cubicBezTo>
                  <a:pt x="48" y="234"/>
                  <a:pt x="63" y="248"/>
                  <a:pt x="80" y="248"/>
                </a:cubicBezTo>
                <a:cubicBezTo>
                  <a:pt x="95" y="248"/>
                  <a:pt x="107" y="238"/>
                  <a:pt x="111" y="224"/>
                </a:cubicBezTo>
                <a:cubicBezTo>
                  <a:pt x="145" y="224"/>
                  <a:pt x="145" y="224"/>
                  <a:pt x="145" y="224"/>
                </a:cubicBezTo>
                <a:cubicBezTo>
                  <a:pt x="149" y="238"/>
                  <a:pt x="161" y="248"/>
                  <a:pt x="176" y="248"/>
                </a:cubicBezTo>
                <a:cubicBezTo>
                  <a:pt x="194" y="248"/>
                  <a:pt x="208" y="234"/>
                  <a:pt x="208" y="216"/>
                </a:cubicBezTo>
                <a:cubicBezTo>
                  <a:pt x="208" y="198"/>
                  <a:pt x="194" y="184"/>
                  <a:pt x="176" y="184"/>
                </a:cubicBezTo>
                <a:cubicBezTo>
                  <a:pt x="161" y="184"/>
                  <a:pt x="149" y="194"/>
                  <a:pt x="145" y="208"/>
                </a:cubicBezTo>
                <a:cubicBezTo>
                  <a:pt x="111" y="208"/>
                  <a:pt x="111" y="208"/>
                  <a:pt x="111" y="208"/>
                </a:cubicBezTo>
                <a:cubicBezTo>
                  <a:pt x="107" y="194"/>
                  <a:pt x="95" y="184"/>
                  <a:pt x="80" y="184"/>
                </a:cubicBezTo>
                <a:cubicBezTo>
                  <a:pt x="73" y="184"/>
                  <a:pt x="67" y="186"/>
                  <a:pt x="62" y="190"/>
                </a:cubicBezTo>
                <a:cubicBezTo>
                  <a:pt x="60" y="164"/>
                  <a:pt x="60" y="164"/>
                  <a:pt x="60" y="164"/>
                </a:cubicBezTo>
                <a:cubicBezTo>
                  <a:pt x="60" y="164"/>
                  <a:pt x="60" y="164"/>
                  <a:pt x="60" y="164"/>
                </a:cubicBezTo>
                <a:cubicBezTo>
                  <a:pt x="60" y="164"/>
                  <a:pt x="60" y="164"/>
                  <a:pt x="60" y="164"/>
                </a:cubicBezTo>
                <a:cubicBezTo>
                  <a:pt x="224" y="156"/>
                  <a:pt x="224" y="156"/>
                  <a:pt x="224" y="156"/>
                </a:cubicBezTo>
                <a:cubicBezTo>
                  <a:pt x="228" y="156"/>
                  <a:pt x="231" y="153"/>
                  <a:pt x="232" y="150"/>
                </a:cubicBezTo>
                <a:cubicBezTo>
                  <a:pt x="256" y="66"/>
                  <a:pt x="256" y="66"/>
                  <a:pt x="256" y="66"/>
                </a:cubicBezTo>
                <a:cubicBezTo>
                  <a:pt x="256" y="64"/>
                  <a:pt x="256" y="61"/>
                  <a:pt x="254" y="59"/>
                </a:cubicBezTo>
                <a:cubicBezTo>
                  <a:pt x="253" y="57"/>
                  <a:pt x="251" y="56"/>
                  <a:pt x="248" y="56"/>
                </a:cubicBezTo>
                <a:cubicBezTo>
                  <a:pt x="222" y="56"/>
                  <a:pt x="222" y="56"/>
                  <a:pt x="222" y="56"/>
                </a:cubicBezTo>
                <a:cubicBezTo>
                  <a:pt x="208" y="6"/>
                  <a:pt x="208" y="6"/>
                  <a:pt x="208" y="6"/>
                </a:cubicBezTo>
                <a:cubicBezTo>
                  <a:pt x="207" y="2"/>
                  <a:pt x="204" y="0"/>
                  <a:pt x="200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2" y="0"/>
                  <a:pt x="140" y="1"/>
                  <a:pt x="138" y="2"/>
                </a:cubicBezTo>
                <a:cubicBezTo>
                  <a:pt x="117" y="24"/>
                  <a:pt x="117" y="24"/>
                  <a:pt x="117" y="24"/>
                </a:cubicBezTo>
                <a:cubicBezTo>
                  <a:pt x="80" y="24"/>
                  <a:pt x="80" y="24"/>
                  <a:pt x="80" y="24"/>
                </a:cubicBezTo>
                <a:cubicBezTo>
                  <a:pt x="76" y="24"/>
                  <a:pt x="73" y="27"/>
                  <a:pt x="72" y="30"/>
                </a:cubicBezTo>
                <a:cubicBezTo>
                  <a:pt x="66" y="56"/>
                  <a:pt x="66" y="56"/>
                  <a:pt x="66" y="56"/>
                </a:cubicBezTo>
                <a:cubicBezTo>
                  <a:pt x="50" y="56"/>
                  <a:pt x="50" y="56"/>
                  <a:pt x="50" y="56"/>
                </a:cubicBezTo>
                <a:cubicBezTo>
                  <a:pt x="48" y="31"/>
                  <a:pt x="48" y="31"/>
                  <a:pt x="48" y="31"/>
                </a:cubicBezTo>
                <a:cubicBezTo>
                  <a:pt x="48" y="27"/>
                  <a:pt x="44" y="24"/>
                  <a:pt x="4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4" y="24"/>
                  <a:pt x="0" y="28"/>
                  <a:pt x="0" y="32"/>
                </a:cubicBezTo>
                <a:close/>
                <a:moveTo>
                  <a:pt x="176" y="200"/>
                </a:moveTo>
                <a:cubicBezTo>
                  <a:pt x="185" y="200"/>
                  <a:pt x="192" y="207"/>
                  <a:pt x="192" y="216"/>
                </a:cubicBezTo>
                <a:cubicBezTo>
                  <a:pt x="192" y="225"/>
                  <a:pt x="185" y="232"/>
                  <a:pt x="176" y="232"/>
                </a:cubicBezTo>
                <a:cubicBezTo>
                  <a:pt x="167" y="232"/>
                  <a:pt x="160" y="225"/>
                  <a:pt x="160" y="216"/>
                </a:cubicBezTo>
                <a:cubicBezTo>
                  <a:pt x="160" y="207"/>
                  <a:pt x="167" y="200"/>
                  <a:pt x="176" y="200"/>
                </a:cubicBezTo>
                <a:close/>
                <a:moveTo>
                  <a:pt x="80" y="200"/>
                </a:moveTo>
                <a:cubicBezTo>
                  <a:pt x="89" y="200"/>
                  <a:pt x="96" y="207"/>
                  <a:pt x="96" y="216"/>
                </a:cubicBezTo>
                <a:cubicBezTo>
                  <a:pt x="96" y="225"/>
                  <a:pt x="89" y="232"/>
                  <a:pt x="80" y="232"/>
                </a:cubicBezTo>
                <a:cubicBezTo>
                  <a:pt x="71" y="232"/>
                  <a:pt x="64" y="225"/>
                  <a:pt x="64" y="216"/>
                </a:cubicBezTo>
                <a:cubicBezTo>
                  <a:pt x="64" y="207"/>
                  <a:pt x="71" y="200"/>
                  <a:pt x="80" y="200"/>
                </a:cubicBezTo>
                <a:close/>
                <a:moveTo>
                  <a:pt x="147" y="16"/>
                </a:moveTo>
                <a:cubicBezTo>
                  <a:pt x="194" y="16"/>
                  <a:pt x="194" y="16"/>
                  <a:pt x="194" y="16"/>
                </a:cubicBezTo>
                <a:cubicBezTo>
                  <a:pt x="205" y="56"/>
                  <a:pt x="205" y="56"/>
                  <a:pt x="205" y="56"/>
                </a:cubicBezTo>
                <a:cubicBezTo>
                  <a:pt x="134" y="56"/>
                  <a:pt x="134" y="56"/>
                  <a:pt x="134" y="56"/>
                </a:cubicBezTo>
                <a:cubicBezTo>
                  <a:pt x="129" y="34"/>
                  <a:pt x="129" y="34"/>
                  <a:pt x="129" y="34"/>
                </a:cubicBezTo>
                <a:lnTo>
                  <a:pt x="147" y="16"/>
                </a:lnTo>
                <a:close/>
                <a:moveTo>
                  <a:pt x="86" y="40"/>
                </a:moveTo>
                <a:cubicBezTo>
                  <a:pt x="114" y="40"/>
                  <a:pt x="114" y="40"/>
                  <a:pt x="114" y="40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82" y="56"/>
                  <a:pt x="82" y="56"/>
                  <a:pt x="82" y="56"/>
                </a:cubicBezTo>
                <a:lnTo>
                  <a:pt x="86" y="40"/>
                </a:lnTo>
                <a:close/>
                <a:moveTo>
                  <a:pt x="216" y="72"/>
                </a:moveTo>
                <a:cubicBezTo>
                  <a:pt x="216" y="72"/>
                  <a:pt x="216" y="72"/>
                  <a:pt x="21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37" y="72"/>
                  <a:pt x="237" y="72"/>
                  <a:pt x="237" y="72"/>
                </a:cubicBezTo>
                <a:cubicBezTo>
                  <a:pt x="218" y="140"/>
                  <a:pt x="218" y="140"/>
                  <a:pt x="218" y="140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59" y="148"/>
                  <a:pt x="59" y="148"/>
                  <a:pt x="58" y="148"/>
                </a:cubicBezTo>
                <a:cubicBezTo>
                  <a:pt x="52" y="72"/>
                  <a:pt x="52" y="72"/>
                  <a:pt x="52" y="72"/>
                </a:cubicBezTo>
                <a:lnTo>
                  <a:pt x="216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137620" y="2685896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098908" y="300789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137620" y="3734465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098908" y="405646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137620" y="4926445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1098908" y="524844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8927637" y="264360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8927637" y="296560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8927637" y="377191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927637" y="409391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927637" y="4931124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927637" y="525312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 rot="1796173" flipH="1">
            <a:off x="4954858" y="2148484"/>
            <a:ext cx="1265907" cy="1513304"/>
          </a:xfrm>
          <a:custGeom>
            <a:avLst/>
            <a:gdLst/>
            <a:ahLst/>
            <a:cxnLst>
              <a:cxn ang="0">
                <a:pos x="90" y="42"/>
              </a:cxn>
              <a:cxn ang="0">
                <a:pos x="16" y="171"/>
              </a:cxn>
              <a:cxn ang="0">
                <a:pos x="15" y="174"/>
              </a:cxn>
              <a:cxn ang="0">
                <a:pos x="4" y="267"/>
              </a:cxn>
              <a:cxn ang="0">
                <a:pos x="40" y="375"/>
              </a:cxn>
              <a:cxn ang="0">
                <a:pos x="44" y="375"/>
              </a:cxn>
              <a:cxn ang="0">
                <a:pos x="112" y="379"/>
              </a:cxn>
              <a:cxn ang="0">
                <a:pos x="149" y="332"/>
              </a:cxn>
              <a:cxn ang="0">
                <a:pos x="149" y="331"/>
              </a:cxn>
              <a:cxn ang="0">
                <a:pos x="148" y="330"/>
              </a:cxn>
              <a:cxn ang="0">
                <a:pos x="131" y="312"/>
              </a:cxn>
              <a:cxn ang="0">
                <a:pos x="134" y="301"/>
              </a:cxn>
              <a:cxn ang="0">
                <a:pos x="145" y="304"/>
              </a:cxn>
              <a:cxn ang="0">
                <a:pos x="192" y="323"/>
              </a:cxn>
              <a:cxn ang="0">
                <a:pos x="202" y="327"/>
              </a:cxn>
              <a:cxn ang="0">
                <a:pos x="197" y="337"/>
              </a:cxn>
              <a:cxn ang="0">
                <a:pos x="171" y="340"/>
              </a:cxn>
              <a:cxn ang="0">
                <a:pos x="137" y="391"/>
              </a:cxn>
              <a:cxn ang="0">
                <a:pos x="254" y="416"/>
              </a:cxn>
              <a:cxn ang="0">
                <a:pos x="319" y="366"/>
              </a:cxn>
              <a:cxn ang="0">
                <a:pos x="320" y="365"/>
              </a:cxn>
              <a:cxn ang="0">
                <a:pos x="312" y="237"/>
              </a:cxn>
              <a:cxn ang="0">
                <a:pos x="306" y="232"/>
              </a:cxn>
              <a:cxn ang="0">
                <a:pos x="307" y="226"/>
              </a:cxn>
              <a:cxn ang="0">
                <a:pos x="247" y="115"/>
              </a:cxn>
              <a:cxn ang="0">
                <a:pos x="227" y="149"/>
              </a:cxn>
              <a:cxn ang="0">
                <a:pos x="180" y="179"/>
              </a:cxn>
              <a:cxn ang="0">
                <a:pos x="108" y="171"/>
              </a:cxn>
              <a:cxn ang="0">
                <a:pos x="106" y="171"/>
              </a:cxn>
              <a:cxn ang="0">
                <a:pos x="104" y="169"/>
              </a:cxn>
              <a:cxn ang="0">
                <a:pos x="85" y="182"/>
              </a:cxn>
              <a:cxn ang="0">
                <a:pos x="78" y="181"/>
              </a:cxn>
              <a:cxn ang="0">
                <a:pos x="75" y="178"/>
              </a:cxn>
              <a:cxn ang="0">
                <a:pos x="79" y="168"/>
              </a:cxn>
              <a:cxn ang="0">
                <a:pos x="106" y="126"/>
              </a:cxn>
              <a:cxn ang="0">
                <a:pos x="114" y="118"/>
              </a:cxn>
              <a:cxn ang="0">
                <a:pos x="122" y="125"/>
              </a:cxn>
              <a:cxn ang="0">
                <a:pos x="118" y="150"/>
              </a:cxn>
              <a:cxn ang="0">
                <a:pos x="210" y="134"/>
              </a:cxn>
              <a:cxn ang="0">
                <a:pos x="229" y="96"/>
              </a:cxn>
              <a:cxn ang="0">
                <a:pos x="192" y="14"/>
              </a:cxn>
              <a:cxn ang="0">
                <a:pos x="164" y="4"/>
              </a:cxn>
              <a:cxn ang="0">
                <a:pos x="110" y="18"/>
              </a:cxn>
              <a:cxn ang="0">
                <a:pos x="90" y="42"/>
              </a:cxn>
            </a:cxnLst>
            <a:rect l="0" t="0" r="r" b="b"/>
            <a:pathLst>
              <a:path w="372" h="428">
                <a:moveTo>
                  <a:pt x="90" y="42"/>
                </a:moveTo>
                <a:cubicBezTo>
                  <a:pt x="16" y="171"/>
                  <a:pt x="16" y="171"/>
                  <a:pt x="16" y="171"/>
                </a:cubicBezTo>
                <a:cubicBezTo>
                  <a:pt x="16" y="172"/>
                  <a:pt x="16" y="173"/>
                  <a:pt x="15" y="174"/>
                </a:cubicBezTo>
                <a:cubicBezTo>
                  <a:pt x="15" y="175"/>
                  <a:pt x="0" y="215"/>
                  <a:pt x="4" y="267"/>
                </a:cubicBezTo>
                <a:cubicBezTo>
                  <a:pt x="6" y="307"/>
                  <a:pt x="19" y="343"/>
                  <a:pt x="40" y="375"/>
                </a:cubicBezTo>
                <a:cubicBezTo>
                  <a:pt x="42" y="375"/>
                  <a:pt x="43" y="375"/>
                  <a:pt x="44" y="375"/>
                </a:cubicBezTo>
                <a:cubicBezTo>
                  <a:pt x="71" y="387"/>
                  <a:pt x="93" y="388"/>
                  <a:pt x="112" y="379"/>
                </a:cubicBezTo>
                <a:cubicBezTo>
                  <a:pt x="139" y="366"/>
                  <a:pt x="149" y="333"/>
                  <a:pt x="149" y="332"/>
                </a:cubicBezTo>
                <a:cubicBezTo>
                  <a:pt x="149" y="332"/>
                  <a:pt x="149" y="332"/>
                  <a:pt x="149" y="331"/>
                </a:cubicBezTo>
                <a:cubicBezTo>
                  <a:pt x="149" y="331"/>
                  <a:pt x="148" y="331"/>
                  <a:pt x="148" y="330"/>
                </a:cubicBezTo>
                <a:cubicBezTo>
                  <a:pt x="137" y="322"/>
                  <a:pt x="131" y="312"/>
                  <a:pt x="131" y="312"/>
                </a:cubicBezTo>
                <a:cubicBezTo>
                  <a:pt x="129" y="308"/>
                  <a:pt x="130" y="303"/>
                  <a:pt x="134" y="301"/>
                </a:cubicBezTo>
                <a:cubicBezTo>
                  <a:pt x="138" y="299"/>
                  <a:pt x="142" y="300"/>
                  <a:pt x="145" y="304"/>
                </a:cubicBezTo>
                <a:cubicBezTo>
                  <a:pt x="145" y="305"/>
                  <a:pt x="162" y="334"/>
                  <a:pt x="192" y="323"/>
                </a:cubicBezTo>
                <a:cubicBezTo>
                  <a:pt x="196" y="321"/>
                  <a:pt x="200" y="323"/>
                  <a:pt x="202" y="327"/>
                </a:cubicBezTo>
                <a:cubicBezTo>
                  <a:pt x="203" y="331"/>
                  <a:pt x="201" y="336"/>
                  <a:pt x="197" y="337"/>
                </a:cubicBezTo>
                <a:cubicBezTo>
                  <a:pt x="188" y="341"/>
                  <a:pt x="179" y="342"/>
                  <a:pt x="171" y="340"/>
                </a:cubicBezTo>
                <a:cubicBezTo>
                  <a:pt x="168" y="348"/>
                  <a:pt x="159" y="373"/>
                  <a:pt x="137" y="391"/>
                </a:cubicBezTo>
                <a:cubicBezTo>
                  <a:pt x="171" y="421"/>
                  <a:pt x="223" y="428"/>
                  <a:pt x="254" y="416"/>
                </a:cubicBezTo>
                <a:cubicBezTo>
                  <a:pt x="298" y="400"/>
                  <a:pt x="319" y="366"/>
                  <a:pt x="319" y="366"/>
                </a:cubicBezTo>
                <a:cubicBezTo>
                  <a:pt x="320" y="365"/>
                  <a:pt x="320" y="365"/>
                  <a:pt x="320" y="365"/>
                </a:cubicBezTo>
                <a:cubicBezTo>
                  <a:pt x="372" y="283"/>
                  <a:pt x="314" y="238"/>
                  <a:pt x="312" y="237"/>
                </a:cubicBezTo>
                <a:cubicBezTo>
                  <a:pt x="306" y="232"/>
                  <a:pt x="306" y="232"/>
                  <a:pt x="306" y="232"/>
                </a:cubicBezTo>
                <a:cubicBezTo>
                  <a:pt x="307" y="226"/>
                  <a:pt x="307" y="226"/>
                  <a:pt x="307" y="226"/>
                </a:cubicBezTo>
                <a:cubicBezTo>
                  <a:pt x="316" y="167"/>
                  <a:pt x="272" y="131"/>
                  <a:pt x="247" y="115"/>
                </a:cubicBezTo>
                <a:cubicBezTo>
                  <a:pt x="244" y="125"/>
                  <a:pt x="237" y="137"/>
                  <a:pt x="227" y="149"/>
                </a:cubicBezTo>
                <a:cubicBezTo>
                  <a:pt x="214" y="164"/>
                  <a:pt x="198" y="174"/>
                  <a:pt x="180" y="179"/>
                </a:cubicBezTo>
                <a:cubicBezTo>
                  <a:pt x="158" y="185"/>
                  <a:pt x="133" y="182"/>
                  <a:pt x="108" y="171"/>
                </a:cubicBezTo>
                <a:cubicBezTo>
                  <a:pt x="107" y="171"/>
                  <a:pt x="107" y="171"/>
                  <a:pt x="106" y="171"/>
                </a:cubicBezTo>
                <a:cubicBezTo>
                  <a:pt x="106" y="170"/>
                  <a:pt x="105" y="170"/>
                  <a:pt x="104" y="169"/>
                </a:cubicBezTo>
                <a:cubicBezTo>
                  <a:pt x="95" y="178"/>
                  <a:pt x="86" y="182"/>
                  <a:pt x="85" y="182"/>
                </a:cubicBezTo>
                <a:cubicBezTo>
                  <a:pt x="83" y="183"/>
                  <a:pt x="81" y="183"/>
                  <a:pt x="78" y="181"/>
                </a:cubicBezTo>
                <a:cubicBezTo>
                  <a:pt x="77" y="181"/>
                  <a:pt x="76" y="179"/>
                  <a:pt x="75" y="178"/>
                </a:cubicBezTo>
                <a:cubicBezTo>
                  <a:pt x="74" y="174"/>
                  <a:pt x="75" y="169"/>
                  <a:pt x="79" y="168"/>
                </a:cubicBezTo>
                <a:cubicBezTo>
                  <a:pt x="81" y="167"/>
                  <a:pt x="108" y="155"/>
                  <a:pt x="106" y="126"/>
                </a:cubicBezTo>
                <a:cubicBezTo>
                  <a:pt x="106" y="122"/>
                  <a:pt x="109" y="118"/>
                  <a:pt x="114" y="118"/>
                </a:cubicBezTo>
                <a:cubicBezTo>
                  <a:pt x="118" y="118"/>
                  <a:pt x="122" y="121"/>
                  <a:pt x="122" y="125"/>
                </a:cubicBezTo>
                <a:cubicBezTo>
                  <a:pt x="123" y="135"/>
                  <a:pt x="121" y="143"/>
                  <a:pt x="118" y="150"/>
                </a:cubicBezTo>
                <a:cubicBezTo>
                  <a:pt x="167" y="171"/>
                  <a:pt x="196" y="149"/>
                  <a:pt x="210" y="134"/>
                </a:cubicBezTo>
                <a:cubicBezTo>
                  <a:pt x="224" y="117"/>
                  <a:pt x="229" y="97"/>
                  <a:pt x="229" y="96"/>
                </a:cubicBezTo>
                <a:cubicBezTo>
                  <a:pt x="236" y="63"/>
                  <a:pt x="221" y="31"/>
                  <a:pt x="192" y="14"/>
                </a:cubicBezTo>
                <a:cubicBezTo>
                  <a:pt x="183" y="10"/>
                  <a:pt x="174" y="6"/>
                  <a:pt x="164" y="4"/>
                </a:cubicBezTo>
                <a:cubicBezTo>
                  <a:pt x="145" y="0"/>
                  <a:pt x="127" y="5"/>
                  <a:pt x="110" y="18"/>
                </a:cubicBezTo>
                <a:cubicBezTo>
                  <a:pt x="97" y="29"/>
                  <a:pt x="90" y="42"/>
                  <a:pt x="90" y="42"/>
                </a:cubicBezTo>
                <a:close/>
              </a:path>
            </a:pathLst>
          </a:cu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 rot="1796173" flipH="1">
            <a:off x="4566296" y="3087995"/>
            <a:ext cx="1898860" cy="1824257"/>
          </a:xfrm>
          <a:custGeom>
            <a:avLst/>
            <a:gdLst/>
            <a:ahLst/>
            <a:cxnLst>
              <a:cxn ang="0">
                <a:pos x="362" y="381"/>
              </a:cxn>
              <a:cxn ang="0">
                <a:pos x="272" y="324"/>
              </a:cxn>
              <a:cxn ang="0">
                <a:pos x="187" y="270"/>
              </a:cxn>
              <a:cxn ang="0">
                <a:pos x="206" y="257"/>
              </a:cxn>
              <a:cxn ang="0">
                <a:pos x="310" y="296"/>
              </a:cxn>
              <a:cxn ang="0">
                <a:pos x="325" y="302"/>
              </a:cxn>
              <a:cxn ang="0">
                <a:pos x="409" y="373"/>
              </a:cxn>
              <a:cxn ang="0">
                <a:pos x="464" y="367"/>
              </a:cxn>
              <a:cxn ang="0">
                <a:pos x="513" y="267"/>
              </a:cxn>
              <a:cxn ang="0">
                <a:pos x="518" y="254"/>
              </a:cxn>
              <a:cxn ang="0">
                <a:pos x="488" y="206"/>
              </a:cxn>
              <a:cxn ang="0">
                <a:pos x="370" y="192"/>
              </a:cxn>
              <a:cxn ang="0">
                <a:pos x="294" y="175"/>
              </a:cxn>
              <a:cxn ang="0">
                <a:pos x="330" y="218"/>
              </a:cxn>
              <a:cxn ang="0">
                <a:pos x="313" y="221"/>
              </a:cxn>
              <a:cxn ang="0">
                <a:pos x="206" y="36"/>
              </a:cxn>
              <a:cxn ang="0">
                <a:pos x="34" y="300"/>
              </a:cxn>
              <a:cxn ang="0">
                <a:pos x="24" y="452"/>
              </a:cxn>
              <a:cxn ang="0">
                <a:pos x="67" y="488"/>
              </a:cxn>
              <a:cxn ang="0">
                <a:pos x="182" y="495"/>
              </a:cxn>
              <a:cxn ang="0">
                <a:pos x="188" y="492"/>
              </a:cxn>
              <a:cxn ang="0">
                <a:pos x="251" y="369"/>
              </a:cxn>
              <a:cxn ang="0">
                <a:pos x="208" y="383"/>
              </a:cxn>
              <a:cxn ang="0">
                <a:pos x="202" y="374"/>
              </a:cxn>
              <a:cxn ang="0">
                <a:pos x="227" y="366"/>
              </a:cxn>
              <a:cxn ang="0">
                <a:pos x="258" y="336"/>
              </a:cxn>
              <a:cxn ang="0">
                <a:pos x="270" y="346"/>
              </a:cxn>
              <a:cxn ang="0">
                <a:pos x="215" y="502"/>
              </a:cxn>
              <a:cxn ang="0">
                <a:pos x="345" y="463"/>
              </a:cxn>
              <a:cxn ang="0">
                <a:pos x="365" y="414"/>
              </a:cxn>
              <a:cxn ang="0">
                <a:pos x="388" y="414"/>
              </a:cxn>
              <a:cxn ang="0">
                <a:pos x="426" y="416"/>
              </a:cxn>
              <a:cxn ang="0">
                <a:pos x="406" y="396"/>
              </a:cxn>
            </a:cxnLst>
            <a:rect l="0" t="0" r="r" b="b"/>
            <a:pathLst>
              <a:path w="559" h="516">
                <a:moveTo>
                  <a:pt x="406" y="396"/>
                </a:moveTo>
                <a:cubicBezTo>
                  <a:pt x="393" y="394"/>
                  <a:pt x="377" y="390"/>
                  <a:pt x="362" y="381"/>
                </a:cubicBezTo>
                <a:cubicBezTo>
                  <a:pt x="342" y="370"/>
                  <a:pt x="323" y="351"/>
                  <a:pt x="308" y="321"/>
                </a:cubicBezTo>
                <a:cubicBezTo>
                  <a:pt x="300" y="323"/>
                  <a:pt x="287" y="325"/>
                  <a:pt x="272" y="324"/>
                </a:cubicBezTo>
                <a:cubicBezTo>
                  <a:pt x="260" y="323"/>
                  <a:pt x="244" y="320"/>
                  <a:pt x="228" y="311"/>
                </a:cubicBezTo>
                <a:cubicBezTo>
                  <a:pt x="214" y="303"/>
                  <a:pt x="199" y="290"/>
                  <a:pt x="187" y="270"/>
                </a:cubicBezTo>
                <a:cubicBezTo>
                  <a:pt x="183" y="264"/>
                  <a:pt x="185" y="257"/>
                  <a:pt x="190" y="254"/>
                </a:cubicBezTo>
                <a:cubicBezTo>
                  <a:pt x="196" y="250"/>
                  <a:pt x="203" y="252"/>
                  <a:pt x="206" y="257"/>
                </a:cubicBezTo>
                <a:cubicBezTo>
                  <a:pt x="243" y="315"/>
                  <a:pt x="295" y="301"/>
                  <a:pt x="308" y="297"/>
                </a:cubicBezTo>
                <a:cubicBezTo>
                  <a:pt x="308" y="296"/>
                  <a:pt x="309" y="296"/>
                  <a:pt x="310" y="296"/>
                </a:cubicBezTo>
                <a:cubicBezTo>
                  <a:pt x="313" y="294"/>
                  <a:pt x="316" y="294"/>
                  <a:pt x="319" y="296"/>
                </a:cubicBezTo>
                <a:cubicBezTo>
                  <a:pt x="322" y="297"/>
                  <a:pt x="324" y="299"/>
                  <a:pt x="325" y="302"/>
                </a:cubicBezTo>
                <a:cubicBezTo>
                  <a:pt x="326" y="303"/>
                  <a:pt x="326" y="303"/>
                  <a:pt x="326" y="304"/>
                </a:cubicBezTo>
                <a:cubicBezTo>
                  <a:pt x="344" y="345"/>
                  <a:pt x="372" y="368"/>
                  <a:pt x="409" y="373"/>
                </a:cubicBezTo>
                <a:cubicBezTo>
                  <a:pt x="438" y="376"/>
                  <a:pt x="461" y="368"/>
                  <a:pt x="462" y="368"/>
                </a:cubicBezTo>
                <a:cubicBezTo>
                  <a:pt x="462" y="367"/>
                  <a:pt x="463" y="367"/>
                  <a:pt x="464" y="367"/>
                </a:cubicBezTo>
                <a:cubicBezTo>
                  <a:pt x="490" y="353"/>
                  <a:pt x="506" y="333"/>
                  <a:pt x="512" y="308"/>
                </a:cubicBezTo>
                <a:cubicBezTo>
                  <a:pt x="517" y="285"/>
                  <a:pt x="513" y="267"/>
                  <a:pt x="513" y="267"/>
                </a:cubicBezTo>
                <a:cubicBezTo>
                  <a:pt x="511" y="259"/>
                  <a:pt x="511" y="259"/>
                  <a:pt x="511" y="259"/>
                </a:cubicBezTo>
                <a:cubicBezTo>
                  <a:pt x="518" y="254"/>
                  <a:pt x="518" y="254"/>
                  <a:pt x="518" y="254"/>
                </a:cubicBezTo>
                <a:cubicBezTo>
                  <a:pt x="559" y="224"/>
                  <a:pt x="557" y="186"/>
                  <a:pt x="551" y="163"/>
                </a:cubicBezTo>
                <a:cubicBezTo>
                  <a:pt x="539" y="177"/>
                  <a:pt x="518" y="195"/>
                  <a:pt x="488" y="206"/>
                </a:cubicBezTo>
                <a:cubicBezTo>
                  <a:pt x="465" y="214"/>
                  <a:pt x="438" y="215"/>
                  <a:pt x="410" y="208"/>
                </a:cubicBezTo>
                <a:cubicBezTo>
                  <a:pt x="396" y="205"/>
                  <a:pt x="382" y="199"/>
                  <a:pt x="370" y="192"/>
                </a:cubicBezTo>
                <a:cubicBezTo>
                  <a:pt x="359" y="186"/>
                  <a:pt x="350" y="179"/>
                  <a:pt x="342" y="171"/>
                </a:cubicBezTo>
                <a:cubicBezTo>
                  <a:pt x="327" y="176"/>
                  <a:pt x="311" y="178"/>
                  <a:pt x="294" y="175"/>
                </a:cubicBezTo>
                <a:cubicBezTo>
                  <a:pt x="304" y="184"/>
                  <a:pt x="315" y="193"/>
                  <a:pt x="327" y="202"/>
                </a:cubicBezTo>
                <a:cubicBezTo>
                  <a:pt x="332" y="205"/>
                  <a:pt x="333" y="213"/>
                  <a:pt x="330" y="218"/>
                </a:cubicBezTo>
                <a:cubicBezTo>
                  <a:pt x="326" y="223"/>
                  <a:pt x="319" y="224"/>
                  <a:pt x="314" y="221"/>
                </a:cubicBezTo>
                <a:cubicBezTo>
                  <a:pt x="314" y="221"/>
                  <a:pt x="314" y="221"/>
                  <a:pt x="313" y="221"/>
                </a:cubicBezTo>
                <a:cubicBezTo>
                  <a:pt x="277" y="195"/>
                  <a:pt x="249" y="165"/>
                  <a:pt x="231" y="129"/>
                </a:cubicBezTo>
                <a:cubicBezTo>
                  <a:pt x="217" y="101"/>
                  <a:pt x="209" y="69"/>
                  <a:pt x="206" y="36"/>
                </a:cubicBezTo>
                <a:cubicBezTo>
                  <a:pt x="206" y="23"/>
                  <a:pt x="206" y="11"/>
                  <a:pt x="207" y="0"/>
                </a:cubicBezTo>
                <a:cubicBezTo>
                  <a:pt x="34" y="300"/>
                  <a:pt x="34" y="300"/>
                  <a:pt x="34" y="300"/>
                </a:cubicBezTo>
                <a:cubicBezTo>
                  <a:pt x="17" y="329"/>
                  <a:pt x="2" y="357"/>
                  <a:pt x="1" y="389"/>
                </a:cubicBezTo>
                <a:cubicBezTo>
                  <a:pt x="0" y="427"/>
                  <a:pt x="24" y="452"/>
                  <a:pt x="24" y="452"/>
                </a:cubicBezTo>
                <a:cubicBezTo>
                  <a:pt x="24" y="453"/>
                  <a:pt x="24" y="453"/>
                  <a:pt x="24" y="453"/>
                </a:cubicBezTo>
                <a:cubicBezTo>
                  <a:pt x="38" y="467"/>
                  <a:pt x="52" y="479"/>
                  <a:pt x="67" y="488"/>
                </a:cubicBezTo>
                <a:cubicBezTo>
                  <a:pt x="93" y="502"/>
                  <a:pt x="120" y="508"/>
                  <a:pt x="148" y="505"/>
                </a:cubicBezTo>
                <a:cubicBezTo>
                  <a:pt x="169" y="502"/>
                  <a:pt x="182" y="495"/>
                  <a:pt x="182" y="495"/>
                </a:cubicBezTo>
                <a:cubicBezTo>
                  <a:pt x="187" y="492"/>
                  <a:pt x="187" y="492"/>
                  <a:pt x="187" y="492"/>
                </a:cubicBezTo>
                <a:cubicBezTo>
                  <a:pt x="188" y="492"/>
                  <a:pt x="188" y="492"/>
                  <a:pt x="188" y="492"/>
                </a:cubicBezTo>
                <a:cubicBezTo>
                  <a:pt x="193" y="489"/>
                  <a:pt x="202" y="484"/>
                  <a:pt x="210" y="476"/>
                </a:cubicBezTo>
                <a:cubicBezTo>
                  <a:pt x="225" y="462"/>
                  <a:pt x="257" y="424"/>
                  <a:pt x="251" y="369"/>
                </a:cubicBezTo>
                <a:cubicBezTo>
                  <a:pt x="244" y="375"/>
                  <a:pt x="237" y="379"/>
                  <a:pt x="231" y="381"/>
                </a:cubicBezTo>
                <a:cubicBezTo>
                  <a:pt x="219" y="384"/>
                  <a:pt x="209" y="383"/>
                  <a:pt x="208" y="383"/>
                </a:cubicBezTo>
                <a:cubicBezTo>
                  <a:pt x="207" y="382"/>
                  <a:pt x="206" y="382"/>
                  <a:pt x="205" y="382"/>
                </a:cubicBezTo>
                <a:cubicBezTo>
                  <a:pt x="203" y="380"/>
                  <a:pt x="201" y="377"/>
                  <a:pt x="202" y="374"/>
                </a:cubicBezTo>
                <a:cubicBezTo>
                  <a:pt x="202" y="369"/>
                  <a:pt x="206" y="367"/>
                  <a:pt x="211" y="367"/>
                </a:cubicBezTo>
                <a:cubicBezTo>
                  <a:pt x="211" y="367"/>
                  <a:pt x="218" y="368"/>
                  <a:pt x="227" y="366"/>
                </a:cubicBezTo>
                <a:cubicBezTo>
                  <a:pt x="237" y="362"/>
                  <a:pt x="245" y="354"/>
                  <a:pt x="248" y="341"/>
                </a:cubicBezTo>
                <a:cubicBezTo>
                  <a:pt x="249" y="337"/>
                  <a:pt x="254" y="335"/>
                  <a:pt x="258" y="336"/>
                </a:cubicBezTo>
                <a:cubicBezTo>
                  <a:pt x="259" y="336"/>
                  <a:pt x="259" y="337"/>
                  <a:pt x="260" y="337"/>
                </a:cubicBezTo>
                <a:cubicBezTo>
                  <a:pt x="265" y="338"/>
                  <a:pt x="269" y="341"/>
                  <a:pt x="270" y="346"/>
                </a:cubicBezTo>
                <a:cubicBezTo>
                  <a:pt x="289" y="422"/>
                  <a:pt x="246" y="474"/>
                  <a:pt x="226" y="493"/>
                </a:cubicBezTo>
                <a:cubicBezTo>
                  <a:pt x="222" y="497"/>
                  <a:pt x="218" y="500"/>
                  <a:pt x="215" y="502"/>
                </a:cubicBezTo>
                <a:cubicBezTo>
                  <a:pt x="262" y="516"/>
                  <a:pt x="306" y="503"/>
                  <a:pt x="343" y="465"/>
                </a:cubicBezTo>
                <a:cubicBezTo>
                  <a:pt x="343" y="464"/>
                  <a:pt x="344" y="463"/>
                  <a:pt x="345" y="463"/>
                </a:cubicBezTo>
                <a:cubicBezTo>
                  <a:pt x="345" y="462"/>
                  <a:pt x="346" y="461"/>
                  <a:pt x="346" y="461"/>
                </a:cubicBezTo>
                <a:cubicBezTo>
                  <a:pt x="351" y="456"/>
                  <a:pt x="365" y="436"/>
                  <a:pt x="365" y="414"/>
                </a:cubicBezTo>
                <a:cubicBezTo>
                  <a:pt x="365" y="408"/>
                  <a:pt x="370" y="403"/>
                  <a:pt x="377" y="403"/>
                </a:cubicBezTo>
                <a:cubicBezTo>
                  <a:pt x="383" y="402"/>
                  <a:pt x="388" y="408"/>
                  <a:pt x="388" y="414"/>
                </a:cubicBezTo>
                <a:cubicBezTo>
                  <a:pt x="389" y="428"/>
                  <a:pt x="385" y="441"/>
                  <a:pt x="380" y="451"/>
                </a:cubicBezTo>
                <a:cubicBezTo>
                  <a:pt x="398" y="444"/>
                  <a:pt x="413" y="433"/>
                  <a:pt x="426" y="416"/>
                </a:cubicBezTo>
                <a:cubicBezTo>
                  <a:pt x="432" y="409"/>
                  <a:pt x="436" y="402"/>
                  <a:pt x="439" y="396"/>
                </a:cubicBezTo>
                <a:cubicBezTo>
                  <a:pt x="430" y="397"/>
                  <a:pt x="418" y="397"/>
                  <a:pt x="406" y="396"/>
                </a:cubicBezTo>
                <a:close/>
              </a:path>
            </a:pathLst>
          </a:custGeom>
          <a:solidFill>
            <a:srgbClr val="92D05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pic>
        <p:nvPicPr>
          <p:cNvPr id="5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51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324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0" r="31640"/>
          <a:stretch>
            <a:fillRect/>
          </a:stretch>
        </p:blipFill>
        <p:spPr>
          <a:xfrm>
            <a:off x="8415130" y="0"/>
            <a:ext cx="3776870" cy="6858000"/>
          </a:xfrm>
          <a:prstGeom prst="rect">
            <a:avLst/>
          </a:prstGeom>
        </p:spPr>
      </p:pic>
      <p:sp>
        <p:nvSpPr>
          <p:cNvPr id="39" name="出自【趣你的PPT】(微信:qunideppt)：最优质的PPT资源库"/>
          <p:cNvSpPr/>
          <p:nvPr/>
        </p:nvSpPr>
        <p:spPr>
          <a:xfrm>
            <a:off x="8406584" y="0"/>
            <a:ext cx="3785415" cy="6858000"/>
          </a:xfrm>
          <a:prstGeom prst="rect">
            <a:avLst/>
          </a:prstGeom>
          <a:solidFill>
            <a:schemeClr val="bg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8636957" y="764704"/>
            <a:ext cx="555387" cy="550931"/>
          </a:xfrm>
          <a:prstGeom prst="roundRect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8643403" y="2374013"/>
            <a:ext cx="555387" cy="550931"/>
          </a:xfrm>
          <a:prstGeom prst="roundRect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/>
              </a:solidFill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8643403" y="3886181"/>
            <a:ext cx="555387" cy="550931"/>
          </a:xfrm>
          <a:prstGeom prst="roundRect">
            <a:avLst/>
          </a:prstGeom>
          <a:solidFill>
            <a:srgbClr val="EF9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/>
              </a:solidFill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8643402" y="5517232"/>
            <a:ext cx="555387" cy="550931"/>
          </a:xfrm>
          <a:prstGeom prst="roundRect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bg1"/>
              </a:solidFill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8654375" y="865831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2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8652111" y="2499925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 dirty="0">
                <a:solidFill>
                  <a:schemeClr val="bg1"/>
                </a:solidFill>
              </a:rPr>
              <a:t>02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8667492" y="3983461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 dirty="0">
                <a:solidFill>
                  <a:schemeClr val="bg1"/>
                </a:solidFill>
              </a:rPr>
              <a:t>03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8660376" y="5617636"/>
            <a:ext cx="537968" cy="381643"/>
          </a:xfrm>
          <a:prstGeom prst="rect">
            <a:avLst/>
          </a:prstGeom>
        </p:spPr>
        <p:txBody>
          <a:bodyPr wrap="none" lIns="121920" rIns="121920" bIns="60960">
            <a:spAutoFit/>
          </a:bodyPr>
          <a:lstStyle/>
          <a:p>
            <a:pPr algn="ctr">
              <a:lnSpc>
                <a:spcPct val="89000"/>
              </a:lnSpc>
            </a:pPr>
            <a:r>
              <a:rPr lang="id-ID" sz="2000">
                <a:solidFill>
                  <a:schemeClr val="bg1"/>
                </a:solidFill>
              </a:rPr>
              <a:t>04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74" name="Group 73出自【趣你的PPT】(微信:qunideppt)：最优质的PPT资源库"/>
          <p:cNvGrpSpPr/>
          <p:nvPr/>
        </p:nvGrpSpPr>
        <p:grpSpPr>
          <a:xfrm>
            <a:off x="2700381" y="1759510"/>
            <a:ext cx="4171321" cy="5265650"/>
            <a:chOff x="1223356" y="712694"/>
            <a:chExt cx="4868163" cy="6145306"/>
          </a:xfrm>
        </p:grpSpPr>
        <p:grpSp>
          <p:nvGrpSpPr>
            <p:cNvPr id="6" name="Group 4"/>
            <p:cNvGrpSpPr/>
            <p:nvPr/>
          </p:nvGrpSpPr>
          <p:grpSpPr>
            <a:xfrm>
              <a:off x="1257519" y="712694"/>
              <a:ext cx="4834000" cy="6145306"/>
              <a:chOff x="807555" y="195486"/>
              <a:chExt cx="4148314" cy="5091113"/>
            </a:xfrm>
            <a:solidFill>
              <a:schemeClr val="bg1">
                <a:lumMod val="90000"/>
              </a:schemeClr>
            </a:solidFill>
          </p:grpSpPr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2456" y="1131999"/>
                <a:ext cx="1159642" cy="540538"/>
              </a:xfrm>
              <a:custGeom>
                <a:avLst/>
                <a:gdLst>
                  <a:gd name="T0" fmla="*/ 906 w 1107"/>
                  <a:gd name="T1" fmla="*/ 57 h 516"/>
                  <a:gd name="T2" fmla="*/ 951 w 1107"/>
                  <a:gd name="T3" fmla="*/ 249 h 516"/>
                  <a:gd name="T4" fmla="*/ 1024 w 1107"/>
                  <a:gd name="T5" fmla="*/ 343 h 516"/>
                  <a:gd name="T6" fmla="*/ 1102 w 1107"/>
                  <a:gd name="T7" fmla="*/ 412 h 516"/>
                  <a:gd name="T8" fmla="*/ 1095 w 1107"/>
                  <a:gd name="T9" fmla="*/ 440 h 516"/>
                  <a:gd name="T10" fmla="*/ 1074 w 1107"/>
                  <a:gd name="T11" fmla="*/ 452 h 516"/>
                  <a:gd name="T12" fmla="*/ 1055 w 1107"/>
                  <a:gd name="T13" fmla="*/ 440 h 516"/>
                  <a:gd name="T14" fmla="*/ 1031 w 1107"/>
                  <a:gd name="T15" fmla="*/ 426 h 516"/>
                  <a:gd name="T16" fmla="*/ 979 w 1107"/>
                  <a:gd name="T17" fmla="*/ 419 h 516"/>
                  <a:gd name="T18" fmla="*/ 932 w 1107"/>
                  <a:gd name="T19" fmla="*/ 438 h 516"/>
                  <a:gd name="T20" fmla="*/ 923 w 1107"/>
                  <a:gd name="T21" fmla="*/ 514 h 516"/>
                  <a:gd name="T22" fmla="*/ 830 w 1107"/>
                  <a:gd name="T23" fmla="*/ 497 h 516"/>
                  <a:gd name="T24" fmla="*/ 785 w 1107"/>
                  <a:gd name="T25" fmla="*/ 457 h 516"/>
                  <a:gd name="T26" fmla="*/ 774 w 1107"/>
                  <a:gd name="T27" fmla="*/ 424 h 516"/>
                  <a:gd name="T28" fmla="*/ 792 w 1107"/>
                  <a:gd name="T29" fmla="*/ 381 h 516"/>
                  <a:gd name="T30" fmla="*/ 764 w 1107"/>
                  <a:gd name="T31" fmla="*/ 381 h 516"/>
                  <a:gd name="T32" fmla="*/ 748 w 1107"/>
                  <a:gd name="T33" fmla="*/ 365 h 516"/>
                  <a:gd name="T34" fmla="*/ 700 w 1107"/>
                  <a:gd name="T35" fmla="*/ 355 h 516"/>
                  <a:gd name="T36" fmla="*/ 677 w 1107"/>
                  <a:gd name="T37" fmla="*/ 353 h 516"/>
                  <a:gd name="T38" fmla="*/ 629 w 1107"/>
                  <a:gd name="T39" fmla="*/ 384 h 516"/>
                  <a:gd name="T40" fmla="*/ 646 w 1107"/>
                  <a:gd name="T41" fmla="*/ 398 h 516"/>
                  <a:gd name="T42" fmla="*/ 570 w 1107"/>
                  <a:gd name="T43" fmla="*/ 410 h 516"/>
                  <a:gd name="T44" fmla="*/ 565 w 1107"/>
                  <a:gd name="T45" fmla="*/ 405 h 516"/>
                  <a:gd name="T46" fmla="*/ 535 w 1107"/>
                  <a:gd name="T47" fmla="*/ 426 h 516"/>
                  <a:gd name="T48" fmla="*/ 457 w 1107"/>
                  <a:gd name="T49" fmla="*/ 410 h 516"/>
                  <a:gd name="T50" fmla="*/ 409 w 1107"/>
                  <a:gd name="T51" fmla="*/ 398 h 516"/>
                  <a:gd name="T52" fmla="*/ 345 w 1107"/>
                  <a:gd name="T53" fmla="*/ 370 h 516"/>
                  <a:gd name="T54" fmla="*/ 281 w 1107"/>
                  <a:gd name="T55" fmla="*/ 348 h 516"/>
                  <a:gd name="T56" fmla="*/ 253 w 1107"/>
                  <a:gd name="T57" fmla="*/ 315 h 516"/>
                  <a:gd name="T58" fmla="*/ 192 w 1107"/>
                  <a:gd name="T59" fmla="*/ 317 h 516"/>
                  <a:gd name="T60" fmla="*/ 161 w 1107"/>
                  <a:gd name="T61" fmla="*/ 353 h 516"/>
                  <a:gd name="T62" fmla="*/ 123 w 1107"/>
                  <a:gd name="T63" fmla="*/ 334 h 516"/>
                  <a:gd name="T64" fmla="*/ 83 w 1107"/>
                  <a:gd name="T65" fmla="*/ 343 h 516"/>
                  <a:gd name="T66" fmla="*/ 95 w 1107"/>
                  <a:gd name="T67" fmla="*/ 306 h 516"/>
                  <a:gd name="T68" fmla="*/ 64 w 1107"/>
                  <a:gd name="T69" fmla="*/ 270 h 516"/>
                  <a:gd name="T70" fmla="*/ 21 w 1107"/>
                  <a:gd name="T71" fmla="*/ 270 h 516"/>
                  <a:gd name="T72" fmla="*/ 12 w 1107"/>
                  <a:gd name="T73" fmla="*/ 235 h 516"/>
                  <a:gd name="T74" fmla="*/ 28 w 1107"/>
                  <a:gd name="T75" fmla="*/ 230 h 516"/>
                  <a:gd name="T76" fmla="*/ 31 w 1107"/>
                  <a:gd name="T77" fmla="*/ 194 h 516"/>
                  <a:gd name="T78" fmla="*/ 24 w 1107"/>
                  <a:gd name="T79" fmla="*/ 149 h 516"/>
                  <a:gd name="T80" fmla="*/ 45 w 1107"/>
                  <a:gd name="T81" fmla="*/ 60 h 516"/>
                  <a:gd name="T82" fmla="*/ 80 w 1107"/>
                  <a:gd name="T83" fmla="*/ 36 h 516"/>
                  <a:gd name="T84" fmla="*/ 109 w 1107"/>
                  <a:gd name="T85" fmla="*/ 48 h 516"/>
                  <a:gd name="T86" fmla="*/ 149 w 1107"/>
                  <a:gd name="T87" fmla="*/ 41 h 516"/>
                  <a:gd name="T88" fmla="*/ 182 w 1107"/>
                  <a:gd name="T89" fmla="*/ 29 h 516"/>
                  <a:gd name="T90" fmla="*/ 241 w 1107"/>
                  <a:gd name="T91" fmla="*/ 57 h 516"/>
                  <a:gd name="T92" fmla="*/ 357 w 1107"/>
                  <a:gd name="T93" fmla="*/ 86 h 516"/>
                  <a:gd name="T94" fmla="*/ 438 w 1107"/>
                  <a:gd name="T95" fmla="*/ 52 h 516"/>
                  <a:gd name="T96" fmla="*/ 449 w 1107"/>
                  <a:gd name="T97" fmla="*/ 69 h 516"/>
                  <a:gd name="T98" fmla="*/ 516 w 1107"/>
                  <a:gd name="T99" fmla="*/ 64 h 516"/>
                  <a:gd name="T100" fmla="*/ 570 w 1107"/>
                  <a:gd name="T101" fmla="*/ 57 h 516"/>
                  <a:gd name="T102" fmla="*/ 648 w 1107"/>
                  <a:gd name="T103" fmla="*/ 41 h 516"/>
                  <a:gd name="T104" fmla="*/ 736 w 1107"/>
                  <a:gd name="T105" fmla="*/ 36 h 516"/>
                  <a:gd name="T106" fmla="*/ 785 w 1107"/>
                  <a:gd name="T107" fmla="*/ 5 h 516"/>
                  <a:gd name="T108" fmla="*/ 854 w 1107"/>
                  <a:gd name="T109" fmla="*/ 8 h 516"/>
                  <a:gd name="T110" fmla="*/ 889 w 1107"/>
                  <a:gd name="T111" fmla="*/ 15 h 516"/>
                  <a:gd name="T112" fmla="*/ 906 w 1107"/>
                  <a:gd name="T113" fmla="*/ 17 h 516"/>
                  <a:gd name="T114" fmla="*/ 920 w 1107"/>
                  <a:gd name="T115" fmla="*/ 41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07" h="516">
                    <a:moveTo>
                      <a:pt x="930" y="55"/>
                    </a:moveTo>
                    <a:lnTo>
                      <a:pt x="930" y="55"/>
                    </a:lnTo>
                    <a:lnTo>
                      <a:pt x="934" y="57"/>
                    </a:lnTo>
                    <a:lnTo>
                      <a:pt x="944" y="64"/>
                    </a:lnTo>
                    <a:lnTo>
                      <a:pt x="939" y="64"/>
                    </a:lnTo>
                    <a:lnTo>
                      <a:pt x="934" y="60"/>
                    </a:lnTo>
                    <a:lnTo>
                      <a:pt x="930" y="57"/>
                    </a:lnTo>
                    <a:lnTo>
                      <a:pt x="920" y="50"/>
                    </a:lnTo>
                    <a:lnTo>
                      <a:pt x="916" y="45"/>
                    </a:lnTo>
                    <a:lnTo>
                      <a:pt x="911" y="48"/>
                    </a:lnTo>
                    <a:lnTo>
                      <a:pt x="906" y="55"/>
                    </a:lnTo>
                    <a:lnTo>
                      <a:pt x="906" y="57"/>
                    </a:lnTo>
                    <a:lnTo>
                      <a:pt x="908" y="57"/>
                    </a:lnTo>
                    <a:lnTo>
                      <a:pt x="906" y="88"/>
                    </a:lnTo>
                    <a:lnTo>
                      <a:pt x="906" y="105"/>
                    </a:lnTo>
                    <a:lnTo>
                      <a:pt x="911" y="123"/>
                    </a:lnTo>
                    <a:lnTo>
                      <a:pt x="918" y="135"/>
                    </a:lnTo>
                    <a:lnTo>
                      <a:pt x="920" y="142"/>
                    </a:lnTo>
                    <a:lnTo>
                      <a:pt x="923" y="145"/>
                    </a:lnTo>
                    <a:lnTo>
                      <a:pt x="925" y="149"/>
                    </a:lnTo>
                    <a:lnTo>
                      <a:pt x="927" y="178"/>
                    </a:lnTo>
                    <a:lnTo>
                      <a:pt x="932" y="197"/>
                    </a:lnTo>
                    <a:lnTo>
                      <a:pt x="946" y="239"/>
                    </a:lnTo>
                    <a:lnTo>
                      <a:pt x="951" y="249"/>
                    </a:lnTo>
                    <a:lnTo>
                      <a:pt x="951" y="251"/>
                    </a:lnTo>
                    <a:lnTo>
                      <a:pt x="953" y="254"/>
                    </a:lnTo>
                    <a:lnTo>
                      <a:pt x="958" y="261"/>
                    </a:lnTo>
                    <a:lnTo>
                      <a:pt x="958" y="261"/>
                    </a:lnTo>
                    <a:lnTo>
                      <a:pt x="960" y="270"/>
                    </a:lnTo>
                    <a:lnTo>
                      <a:pt x="965" y="280"/>
                    </a:lnTo>
                    <a:lnTo>
                      <a:pt x="972" y="294"/>
                    </a:lnTo>
                    <a:lnTo>
                      <a:pt x="979" y="303"/>
                    </a:lnTo>
                    <a:lnTo>
                      <a:pt x="991" y="315"/>
                    </a:lnTo>
                    <a:lnTo>
                      <a:pt x="1005" y="325"/>
                    </a:lnTo>
                    <a:lnTo>
                      <a:pt x="1013" y="336"/>
                    </a:lnTo>
                    <a:lnTo>
                      <a:pt x="1024" y="343"/>
                    </a:lnTo>
                    <a:lnTo>
                      <a:pt x="1036" y="351"/>
                    </a:lnTo>
                    <a:lnTo>
                      <a:pt x="1043" y="353"/>
                    </a:lnTo>
                    <a:lnTo>
                      <a:pt x="1065" y="374"/>
                    </a:lnTo>
                    <a:lnTo>
                      <a:pt x="1076" y="381"/>
                    </a:lnTo>
                    <a:lnTo>
                      <a:pt x="1086" y="388"/>
                    </a:lnTo>
                    <a:lnTo>
                      <a:pt x="1093" y="391"/>
                    </a:lnTo>
                    <a:lnTo>
                      <a:pt x="1105" y="393"/>
                    </a:lnTo>
                    <a:lnTo>
                      <a:pt x="1105" y="393"/>
                    </a:lnTo>
                    <a:lnTo>
                      <a:pt x="1105" y="398"/>
                    </a:lnTo>
                    <a:lnTo>
                      <a:pt x="1102" y="407"/>
                    </a:lnTo>
                    <a:lnTo>
                      <a:pt x="1102" y="412"/>
                    </a:lnTo>
                    <a:lnTo>
                      <a:pt x="1102" y="412"/>
                    </a:lnTo>
                    <a:lnTo>
                      <a:pt x="1102" y="414"/>
                    </a:lnTo>
                    <a:lnTo>
                      <a:pt x="1105" y="417"/>
                    </a:lnTo>
                    <a:lnTo>
                      <a:pt x="1105" y="417"/>
                    </a:lnTo>
                    <a:lnTo>
                      <a:pt x="1105" y="422"/>
                    </a:lnTo>
                    <a:lnTo>
                      <a:pt x="1107" y="422"/>
                    </a:lnTo>
                    <a:lnTo>
                      <a:pt x="1107" y="424"/>
                    </a:lnTo>
                    <a:lnTo>
                      <a:pt x="1107" y="424"/>
                    </a:lnTo>
                    <a:lnTo>
                      <a:pt x="1105" y="431"/>
                    </a:lnTo>
                    <a:lnTo>
                      <a:pt x="1105" y="433"/>
                    </a:lnTo>
                    <a:lnTo>
                      <a:pt x="1102" y="436"/>
                    </a:lnTo>
                    <a:lnTo>
                      <a:pt x="1102" y="436"/>
                    </a:lnTo>
                    <a:lnTo>
                      <a:pt x="1095" y="440"/>
                    </a:lnTo>
                    <a:lnTo>
                      <a:pt x="1095" y="440"/>
                    </a:lnTo>
                    <a:lnTo>
                      <a:pt x="1095" y="443"/>
                    </a:lnTo>
                    <a:lnTo>
                      <a:pt x="1093" y="443"/>
                    </a:lnTo>
                    <a:lnTo>
                      <a:pt x="1093" y="445"/>
                    </a:lnTo>
                    <a:lnTo>
                      <a:pt x="1093" y="448"/>
                    </a:lnTo>
                    <a:lnTo>
                      <a:pt x="1093" y="450"/>
                    </a:lnTo>
                    <a:lnTo>
                      <a:pt x="1091" y="450"/>
                    </a:lnTo>
                    <a:lnTo>
                      <a:pt x="1091" y="450"/>
                    </a:lnTo>
                    <a:lnTo>
                      <a:pt x="1088" y="452"/>
                    </a:lnTo>
                    <a:lnTo>
                      <a:pt x="1079" y="452"/>
                    </a:lnTo>
                    <a:lnTo>
                      <a:pt x="1076" y="452"/>
                    </a:lnTo>
                    <a:lnTo>
                      <a:pt x="1074" y="452"/>
                    </a:lnTo>
                    <a:lnTo>
                      <a:pt x="1072" y="450"/>
                    </a:lnTo>
                    <a:lnTo>
                      <a:pt x="1072" y="448"/>
                    </a:lnTo>
                    <a:lnTo>
                      <a:pt x="1067" y="443"/>
                    </a:lnTo>
                    <a:lnTo>
                      <a:pt x="1067" y="440"/>
                    </a:lnTo>
                    <a:lnTo>
                      <a:pt x="1065" y="436"/>
                    </a:lnTo>
                    <a:lnTo>
                      <a:pt x="1062" y="433"/>
                    </a:lnTo>
                    <a:lnTo>
                      <a:pt x="1060" y="433"/>
                    </a:lnTo>
                    <a:lnTo>
                      <a:pt x="1060" y="433"/>
                    </a:lnTo>
                    <a:lnTo>
                      <a:pt x="1057" y="436"/>
                    </a:lnTo>
                    <a:lnTo>
                      <a:pt x="1055" y="436"/>
                    </a:lnTo>
                    <a:lnTo>
                      <a:pt x="1055" y="438"/>
                    </a:lnTo>
                    <a:lnTo>
                      <a:pt x="1055" y="440"/>
                    </a:lnTo>
                    <a:lnTo>
                      <a:pt x="1055" y="440"/>
                    </a:lnTo>
                    <a:lnTo>
                      <a:pt x="1055" y="443"/>
                    </a:lnTo>
                    <a:lnTo>
                      <a:pt x="1053" y="443"/>
                    </a:lnTo>
                    <a:lnTo>
                      <a:pt x="1053" y="443"/>
                    </a:lnTo>
                    <a:lnTo>
                      <a:pt x="1050" y="443"/>
                    </a:lnTo>
                    <a:lnTo>
                      <a:pt x="1050" y="440"/>
                    </a:lnTo>
                    <a:lnTo>
                      <a:pt x="1048" y="438"/>
                    </a:lnTo>
                    <a:lnTo>
                      <a:pt x="1048" y="436"/>
                    </a:lnTo>
                    <a:lnTo>
                      <a:pt x="1048" y="433"/>
                    </a:lnTo>
                    <a:lnTo>
                      <a:pt x="1046" y="431"/>
                    </a:lnTo>
                    <a:lnTo>
                      <a:pt x="1046" y="431"/>
                    </a:lnTo>
                    <a:lnTo>
                      <a:pt x="1031" y="426"/>
                    </a:lnTo>
                    <a:lnTo>
                      <a:pt x="1027" y="424"/>
                    </a:lnTo>
                    <a:lnTo>
                      <a:pt x="1029" y="419"/>
                    </a:lnTo>
                    <a:lnTo>
                      <a:pt x="1029" y="412"/>
                    </a:lnTo>
                    <a:lnTo>
                      <a:pt x="1027" y="405"/>
                    </a:lnTo>
                    <a:lnTo>
                      <a:pt x="1024" y="403"/>
                    </a:lnTo>
                    <a:lnTo>
                      <a:pt x="1015" y="405"/>
                    </a:lnTo>
                    <a:lnTo>
                      <a:pt x="1005" y="410"/>
                    </a:lnTo>
                    <a:lnTo>
                      <a:pt x="1003" y="414"/>
                    </a:lnTo>
                    <a:lnTo>
                      <a:pt x="996" y="412"/>
                    </a:lnTo>
                    <a:lnTo>
                      <a:pt x="996" y="412"/>
                    </a:lnTo>
                    <a:lnTo>
                      <a:pt x="991" y="412"/>
                    </a:lnTo>
                    <a:lnTo>
                      <a:pt x="979" y="419"/>
                    </a:lnTo>
                    <a:lnTo>
                      <a:pt x="979" y="419"/>
                    </a:lnTo>
                    <a:lnTo>
                      <a:pt x="977" y="419"/>
                    </a:lnTo>
                    <a:lnTo>
                      <a:pt x="972" y="422"/>
                    </a:lnTo>
                    <a:lnTo>
                      <a:pt x="968" y="429"/>
                    </a:lnTo>
                    <a:lnTo>
                      <a:pt x="956" y="438"/>
                    </a:lnTo>
                    <a:lnTo>
                      <a:pt x="953" y="438"/>
                    </a:lnTo>
                    <a:lnTo>
                      <a:pt x="951" y="438"/>
                    </a:lnTo>
                    <a:lnTo>
                      <a:pt x="951" y="438"/>
                    </a:lnTo>
                    <a:lnTo>
                      <a:pt x="939" y="440"/>
                    </a:lnTo>
                    <a:lnTo>
                      <a:pt x="939" y="440"/>
                    </a:lnTo>
                    <a:lnTo>
                      <a:pt x="934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0" y="440"/>
                    </a:lnTo>
                    <a:lnTo>
                      <a:pt x="930" y="443"/>
                    </a:lnTo>
                    <a:lnTo>
                      <a:pt x="932" y="445"/>
                    </a:lnTo>
                    <a:lnTo>
                      <a:pt x="932" y="452"/>
                    </a:lnTo>
                    <a:lnTo>
                      <a:pt x="932" y="455"/>
                    </a:lnTo>
                    <a:lnTo>
                      <a:pt x="932" y="481"/>
                    </a:lnTo>
                    <a:lnTo>
                      <a:pt x="930" y="485"/>
                    </a:lnTo>
                    <a:lnTo>
                      <a:pt x="925" y="493"/>
                    </a:lnTo>
                    <a:lnTo>
                      <a:pt x="925" y="497"/>
                    </a:lnTo>
                    <a:lnTo>
                      <a:pt x="923" y="514"/>
                    </a:lnTo>
                    <a:lnTo>
                      <a:pt x="918" y="516"/>
                    </a:lnTo>
                    <a:lnTo>
                      <a:pt x="913" y="516"/>
                    </a:lnTo>
                    <a:lnTo>
                      <a:pt x="882" y="514"/>
                    </a:lnTo>
                    <a:lnTo>
                      <a:pt x="878" y="511"/>
                    </a:lnTo>
                    <a:lnTo>
                      <a:pt x="871" y="507"/>
                    </a:lnTo>
                    <a:lnTo>
                      <a:pt x="866" y="502"/>
                    </a:lnTo>
                    <a:lnTo>
                      <a:pt x="854" y="500"/>
                    </a:lnTo>
                    <a:lnTo>
                      <a:pt x="852" y="500"/>
                    </a:lnTo>
                    <a:lnTo>
                      <a:pt x="837" y="500"/>
                    </a:lnTo>
                    <a:lnTo>
                      <a:pt x="835" y="500"/>
                    </a:lnTo>
                    <a:lnTo>
                      <a:pt x="833" y="500"/>
                    </a:lnTo>
                    <a:lnTo>
                      <a:pt x="830" y="497"/>
                    </a:lnTo>
                    <a:lnTo>
                      <a:pt x="826" y="495"/>
                    </a:lnTo>
                    <a:lnTo>
                      <a:pt x="823" y="493"/>
                    </a:lnTo>
                    <a:lnTo>
                      <a:pt x="821" y="490"/>
                    </a:lnTo>
                    <a:lnTo>
                      <a:pt x="804" y="483"/>
                    </a:lnTo>
                    <a:lnTo>
                      <a:pt x="802" y="481"/>
                    </a:lnTo>
                    <a:lnTo>
                      <a:pt x="797" y="478"/>
                    </a:lnTo>
                    <a:lnTo>
                      <a:pt x="795" y="464"/>
                    </a:lnTo>
                    <a:lnTo>
                      <a:pt x="792" y="462"/>
                    </a:lnTo>
                    <a:lnTo>
                      <a:pt x="792" y="459"/>
                    </a:lnTo>
                    <a:lnTo>
                      <a:pt x="790" y="459"/>
                    </a:lnTo>
                    <a:lnTo>
                      <a:pt x="788" y="457"/>
                    </a:lnTo>
                    <a:lnTo>
                      <a:pt x="785" y="457"/>
                    </a:lnTo>
                    <a:lnTo>
                      <a:pt x="785" y="455"/>
                    </a:lnTo>
                    <a:lnTo>
                      <a:pt x="785" y="448"/>
                    </a:lnTo>
                    <a:lnTo>
                      <a:pt x="785" y="445"/>
                    </a:lnTo>
                    <a:lnTo>
                      <a:pt x="783" y="445"/>
                    </a:lnTo>
                    <a:lnTo>
                      <a:pt x="776" y="440"/>
                    </a:lnTo>
                    <a:lnTo>
                      <a:pt x="774" y="438"/>
                    </a:lnTo>
                    <a:lnTo>
                      <a:pt x="774" y="436"/>
                    </a:lnTo>
                    <a:lnTo>
                      <a:pt x="774" y="433"/>
                    </a:lnTo>
                    <a:lnTo>
                      <a:pt x="774" y="431"/>
                    </a:lnTo>
                    <a:lnTo>
                      <a:pt x="771" y="426"/>
                    </a:lnTo>
                    <a:lnTo>
                      <a:pt x="771" y="424"/>
                    </a:lnTo>
                    <a:lnTo>
                      <a:pt x="774" y="424"/>
                    </a:lnTo>
                    <a:lnTo>
                      <a:pt x="774" y="422"/>
                    </a:lnTo>
                    <a:lnTo>
                      <a:pt x="778" y="422"/>
                    </a:lnTo>
                    <a:lnTo>
                      <a:pt x="781" y="419"/>
                    </a:lnTo>
                    <a:lnTo>
                      <a:pt x="781" y="419"/>
                    </a:lnTo>
                    <a:lnTo>
                      <a:pt x="783" y="414"/>
                    </a:lnTo>
                    <a:lnTo>
                      <a:pt x="783" y="412"/>
                    </a:lnTo>
                    <a:lnTo>
                      <a:pt x="785" y="407"/>
                    </a:lnTo>
                    <a:lnTo>
                      <a:pt x="790" y="400"/>
                    </a:lnTo>
                    <a:lnTo>
                      <a:pt x="790" y="398"/>
                    </a:lnTo>
                    <a:lnTo>
                      <a:pt x="790" y="393"/>
                    </a:lnTo>
                    <a:lnTo>
                      <a:pt x="790" y="388"/>
                    </a:lnTo>
                    <a:lnTo>
                      <a:pt x="792" y="381"/>
                    </a:lnTo>
                    <a:lnTo>
                      <a:pt x="792" y="379"/>
                    </a:lnTo>
                    <a:lnTo>
                      <a:pt x="795" y="377"/>
                    </a:lnTo>
                    <a:lnTo>
                      <a:pt x="795" y="374"/>
                    </a:lnTo>
                    <a:lnTo>
                      <a:pt x="792" y="372"/>
                    </a:lnTo>
                    <a:lnTo>
                      <a:pt x="792" y="372"/>
                    </a:lnTo>
                    <a:lnTo>
                      <a:pt x="790" y="372"/>
                    </a:lnTo>
                    <a:lnTo>
                      <a:pt x="788" y="372"/>
                    </a:lnTo>
                    <a:lnTo>
                      <a:pt x="785" y="372"/>
                    </a:lnTo>
                    <a:lnTo>
                      <a:pt x="776" y="374"/>
                    </a:lnTo>
                    <a:lnTo>
                      <a:pt x="774" y="377"/>
                    </a:lnTo>
                    <a:lnTo>
                      <a:pt x="766" y="381"/>
                    </a:lnTo>
                    <a:lnTo>
                      <a:pt x="764" y="381"/>
                    </a:lnTo>
                    <a:lnTo>
                      <a:pt x="759" y="384"/>
                    </a:lnTo>
                    <a:lnTo>
                      <a:pt x="750" y="381"/>
                    </a:lnTo>
                    <a:lnTo>
                      <a:pt x="748" y="381"/>
                    </a:lnTo>
                    <a:lnTo>
                      <a:pt x="745" y="379"/>
                    </a:lnTo>
                    <a:lnTo>
                      <a:pt x="745" y="379"/>
                    </a:lnTo>
                    <a:lnTo>
                      <a:pt x="745" y="377"/>
                    </a:lnTo>
                    <a:lnTo>
                      <a:pt x="748" y="377"/>
                    </a:lnTo>
                    <a:lnTo>
                      <a:pt x="750" y="372"/>
                    </a:lnTo>
                    <a:lnTo>
                      <a:pt x="750" y="370"/>
                    </a:lnTo>
                    <a:lnTo>
                      <a:pt x="752" y="370"/>
                    </a:lnTo>
                    <a:lnTo>
                      <a:pt x="750" y="367"/>
                    </a:lnTo>
                    <a:lnTo>
                      <a:pt x="748" y="365"/>
                    </a:lnTo>
                    <a:lnTo>
                      <a:pt x="743" y="362"/>
                    </a:lnTo>
                    <a:lnTo>
                      <a:pt x="740" y="362"/>
                    </a:lnTo>
                    <a:lnTo>
                      <a:pt x="738" y="362"/>
                    </a:lnTo>
                    <a:lnTo>
                      <a:pt x="738" y="362"/>
                    </a:lnTo>
                    <a:lnTo>
                      <a:pt x="736" y="365"/>
                    </a:lnTo>
                    <a:lnTo>
                      <a:pt x="736" y="365"/>
                    </a:lnTo>
                    <a:lnTo>
                      <a:pt x="733" y="367"/>
                    </a:lnTo>
                    <a:lnTo>
                      <a:pt x="733" y="367"/>
                    </a:lnTo>
                    <a:lnTo>
                      <a:pt x="722" y="370"/>
                    </a:lnTo>
                    <a:lnTo>
                      <a:pt x="717" y="367"/>
                    </a:lnTo>
                    <a:lnTo>
                      <a:pt x="712" y="365"/>
                    </a:lnTo>
                    <a:lnTo>
                      <a:pt x="700" y="355"/>
                    </a:lnTo>
                    <a:lnTo>
                      <a:pt x="698" y="351"/>
                    </a:lnTo>
                    <a:lnTo>
                      <a:pt x="695" y="348"/>
                    </a:lnTo>
                    <a:lnTo>
                      <a:pt x="695" y="346"/>
                    </a:lnTo>
                    <a:lnTo>
                      <a:pt x="693" y="346"/>
                    </a:lnTo>
                    <a:lnTo>
                      <a:pt x="688" y="343"/>
                    </a:lnTo>
                    <a:lnTo>
                      <a:pt x="686" y="343"/>
                    </a:lnTo>
                    <a:lnTo>
                      <a:pt x="684" y="343"/>
                    </a:lnTo>
                    <a:lnTo>
                      <a:pt x="681" y="343"/>
                    </a:lnTo>
                    <a:lnTo>
                      <a:pt x="681" y="346"/>
                    </a:lnTo>
                    <a:lnTo>
                      <a:pt x="679" y="346"/>
                    </a:lnTo>
                    <a:lnTo>
                      <a:pt x="679" y="348"/>
                    </a:lnTo>
                    <a:lnTo>
                      <a:pt x="677" y="353"/>
                    </a:lnTo>
                    <a:lnTo>
                      <a:pt x="677" y="355"/>
                    </a:lnTo>
                    <a:lnTo>
                      <a:pt x="677" y="355"/>
                    </a:lnTo>
                    <a:lnTo>
                      <a:pt x="672" y="355"/>
                    </a:lnTo>
                    <a:lnTo>
                      <a:pt x="667" y="358"/>
                    </a:lnTo>
                    <a:lnTo>
                      <a:pt x="665" y="358"/>
                    </a:lnTo>
                    <a:lnTo>
                      <a:pt x="665" y="360"/>
                    </a:lnTo>
                    <a:lnTo>
                      <a:pt x="662" y="360"/>
                    </a:lnTo>
                    <a:lnTo>
                      <a:pt x="662" y="362"/>
                    </a:lnTo>
                    <a:lnTo>
                      <a:pt x="662" y="365"/>
                    </a:lnTo>
                    <a:lnTo>
                      <a:pt x="653" y="374"/>
                    </a:lnTo>
                    <a:lnTo>
                      <a:pt x="651" y="377"/>
                    </a:lnTo>
                    <a:lnTo>
                      <a:pt x="629" y="384"/>
                    </a:lnTo>
                    <a:lnTo>
                      <a:pt x="627" y="386"/>
                    </a:lnTo>
                    <a:lnTo>
                      <a:pt x="627" y="386"/>
                    </a:lnTo>
                    <a:lnTo>
                      <a:pt x="627" y="388"/>
                    </a:lnTo>
                    <a:lnTo>
                      <a:pt x="627" y="388"/>
                    </a:lnTo>
                    <a:lnTo>
                      <a:pt x="627" y="391"/>
                    </a:lnTo>
                    <a:lnTo>
                      <a:pt x="629" y="391"/>
                    </a:lnTo>
                    <a:lnTo>
                      <a:pt x="629" y="393"/>
                    </a:lnTo>
                    <a:lnTo>
                      <a:pt x="632" y="393"/>
                    </a:lnTo>
                    <a:lnTo>
                      <a:pt x="634" y="396"/>
                    </a:lnTo>
                    <a:lnTo>
                      <a:pt x="643" y="398"/>
                    </a:lnTo>
                    <a:lnTo>
                      <a:pt x="646" y="398"/>
                    </a:lnTo>
                    <a:lnTo>
                      <a:pt x="646" y="398"/>
                    </a:lnTo>
                    <a:lnTo>
                      <a:pt x="646" y="400"/>
                    </a:lnTo>
                    <a:lnTo>
                      <a:pt x="646" y="403"/>
                    </a:lnTo>
                    <a:lnTo>
                      <a:pt x="643" y="405"/>
                    </a:lnTo>
                    <a:lnTo>
                      <a:pt x="639" y="407"/>
                    </a:lnTo>
                    <a:lnTo>
                      <a:pt x="634" y="407"/>
                    </a:lnTo>
                    <a:lnTo>
                      <a:pt x="629" y="407"/>
                    </a:lnTo>
                    <a:lnTo>
                      <a:pt x="584" y="419"/>
                    </a:lnTo>
                    <a:lnTo>
                      <a:pt x="572" y="414"/>
                    </a:lnTo>
                    <a:lnTo>
                      <a:pt x="572" y="414"/>
                    </a:lnTo>
                    <a:lnTo>
                      <a:pt x="570" y="412"/>
                    </a:lnTo>
                    <a:lnTo>
                      <a:pt x="570" y="410"/>
                    </a:lnTo>
                    <a:lnTo>
                      <a:pt x="570" y="410"/>
                    </a:lnTo>
                    <a:lnTo>
                      <a:pt x="572" y="407"/>
                    </a:lnTo>
                    <a:lnTo>
                      <a:pt x="572" y="405"/>
                    </a:lnTo>
                    <a:lnTo>
                      <a:pt x="575" y="403"/>
                    </a:lnTo>
                    <a:lnTo>
                      <a:pt x="572" y="400"/>
                    </a:lnTo>
                    <a:lnTo>
                      <a:pt x="570" y="400"/>
                    </a:lnTo>
                    <a:lnTo>
                      <a:pt x="570" y="400"/>
                    </a:lnTo>
                    <a:lnTo>
                      <a:pt x="568" y="400"/>
                    </a:lnTo>
                    <a:lnTo>
                      <a:pt x="565" y="400"/>
                    </a:lnTo>
                    <a:lnTo>
                      <a:pt x="565" y="403"/>
                    </a:lnTo>
                    <a:lnTo>
                      <a:pt x="565" y="403"/>
                    </a:lnTo>
                    <a:lnTo>
                      <a:pt x="565" y="405"/>
                    </a:lnTo>
                    <a:lnTo>
                      <a:pt x="565" y="405"/>
                    </a:lnTo>
                    <a:lnTo>
                      <a:pt x="565" y="407"/>
                    </a:lnTo>
                    <a:lnTo>
                      <a:pt x="563" y="407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58" y="417"/>
                    </a:lnTo>
                    <a:lnTo>
                      <a:pt x="549" y="433"/>
                    </a:lnTo>
                    <a:lnTo>
                      <a:pt x="549" y="433"/>
                    </a:lnTo>
                    <a:lnTo>
                      <a:pt x="546" y="433"/>
                    </a:lnTo>
                    <a:lnTo>
                      <a:pt x="542" y="431"/>
                    </a:lnTo>
                    <a:lnTo>
                      <a:pt x="539" y="431"/>
                    </a:lnTo>
                    <a:lnTo>
                      <a:pt x="535" y="429"/>
                    </a:lnTo>
                    <a:lnTo>
                      <a:pt x="535" y="426"/>
                    </a:lnTo>
                    <a:lnTo>
                      <a:pt x="528" y="426"/>
                    </a:lnTo>
                    <a:lnTo>
                      <a:pt x="525" y="424"/>
                    </a:lnTo>
                    <a:lnTo>
                      <a:pt x="525" y="424"/>
                    </a:lnTo>
                    <a:lnTo>
                      <a:pt x="523" y="424"/>
                    </a:lnTo>
                    <a:lnTo>
                      <a:pt x="520" y="422"/>
                    </a:lnTo>
                    <a:lnTo>
                      <a:pt x="509" y="417"/>
                    </a:lnTo>
                    <a:lnTo>
                      <a:pt x="487" y="405"/>
                    </a:lnTo>
                    <a:lnTo>
                      <a:pt x="478" y="403"/>
                    </a:lnTo>
                    <a:lnTo>
                      <a:pt x="461" y="407"/>
                    </a:lnTo>
                    <a:lnTo>
                      <a:pt x="461" y="407"/>
                    </a:lnTo>
                    <a:lnTo>
                      <a:pt x="459" y="410"/>
                    </a:lnTo>
                    <a:lnTo>
                      <a:pt x="457" y="410"/>
                    </a:lnTo>
                    <a:lnTo>
                      <a:pt x="457" y="412"/>
                    </a:lnTo>
                    <a:lnTo>
                      <a:pt x="457" y="412"/>
                    </a:lnTo>
                    <a:lnTo>
                      <a:pt x="454" y="417"/>
                    </a:lnTo>
                    <a:lnTo>
                      <a:pt x="454" y="419"/>
                    </a:lnTo>
                    <a:lnTo>
                      <a:pt x="452" y="422"/>
                    </a:lnTo>
                    <a:lnTo>
                      <a:pt x="442" y="424"/>
                    </a:lnTo>
                    <a:lnTo>
                      <a:pt x="440" y="424"/>
                    </a:lnTo>
                    <a:lnTo>
                      <a:pt x="423" y="412"/>
                    </a:lnTo>
                    <a:lnTo>
                      <a:pt x="421" y="410"/>
                    </a:lnTo>
                    <a:lnTo>
                      <a:pt x="409" y="400"/>
                    </a:lnTo>
                    <a:lnTo>
                      <a:pt x="409" y="400"/>
                    </a:lnTo>
                    <a:lnTo>
                      <a:pt x="409" y="398"/>
                    </a:lnTo>
                    <a:lnTo>
                      <a:pt x="409" y="398"/>
                    </a:lnTo>
                    <a:lnTo>
                      <a:pt x="407" y="396"/>
                    </a:lnTo>
                    <a:lnTo>
                      <a:pt x="407" y="391"/>
                    </a:lnTo>
                    <a:lnTo>
                      <a:pt x="404" y="386"/>
                    </a:lnTo>
                    <a:lnTo>
                      <a:pt x="388" y="386"/>
                    </a:lnTo>
                    <a:lnTo>
                      <a:pt x="383" y="384"/>
                    </a:lnTo>
                    <a:lnTo>
                      <a:pt x="381" y="384"/>
                    </a:lnTo>
                    <a:lnTo>
                      <a:pt x="371" y="374"/>
                    </a:lnTo>
                    <a:lnTo>
                      <a:pt x="369" y="370"/>
                    </a:lnTo>
                    <a:lnTo>
                      <a:pt x="367" y="370"/>
                    </a:lnTo>
                    <a:lnTo>
                      <a:pt x="348" y="367"/>
                    </a:lnTo>
                    <a:lnTo>
                      <a:pt x="345" y="370"/>
                    </a:lnTo>
                    <a:lnTo>
                      <a:pt x="338" y="374"/>
                    </a:lnTo>
                    <a:lnTo>
                      <a:pt x="336" y="374"/>
                    </a:lnTo>
                    <a:lnTo>
                      <a:pt x="329" y="372"/>
                    </a:lnTo>
                    <a:lnTo>
                      <a:pt x="324" y="367"/>
                    </a:lnTo>
                    <a:lnTo>
                      <a:pt x="324" y="365"/>
                    </a:lnTo>
                    <a:lnTo>
                      <a:pt x="319" y="358"/>
                    </a:lnTo>
                    <a:lnTo>
                      <a:pt x="317" y="358"/>
                    </a:lnTo>
                    <a:lnTo>
                      <a:pt x="317" y="355"/>
                    </a:lnTo>
                    <a:lnTo>
                      <a:pt x="315" y="355"/>
                    </a:lnTo>
                    <a:lnTo>
                      <a:pt x="307" y="355"/>
                    </a:lnTo>
                    <a:lnTo>
                      <a:pt x="293" y="346"/>
                    </a:lnTo>
                    <a:lnTo>
                      <a:pt x="281" y="348"/>
                    </a:lnTo>
                    <a:lnTo>
                      <a:pt x="277" y="348"/>
                    </a:lnTo>
                    <a:lnTo>
                      <a:pt x="274" y="343"/>
                    </a:lnTo>
                    <a:lnTo>
                      <a:pt x="272" y="341"/>
                    </a:lnTo>
                    <a:lnTo>
                      <a:pt x="270" y="341"/>
                    </a:lnTo>
                    <a:lnTo>
                      <a:pt x="251" y="327"/>
                    </a:lnTo>
                    <a:lnTo>
                      <a:pt x="248" y="325"/>
                    </a:lnTo>
                    <a:lnTo>
                      <a:pt x="248" y="322"/>
                    </a:lnTo>
                    <a:lnTo>
                      <a:pt x="248" y="322"/>
                    </a:lnTo>
                    <a:lnTo>
                      <a:pt x="248" y="320"/>
                    </a:lnTo>
                    <a:lnTo>
                      <a:pt x="253" y="320"/>
                    </a:lnTo>
                    <a:lnTo>
                      <a:pt x="253" y="317"/>
                    </a:lnTo>
                    <a:lnTo>
                      <a:pt x="253" y="315"/>
                    </a:lnTo>
                    <a:lnTo>
                      <a:pt x="251" y="313"/>
                    </a:lnTo>
                    <a:lnTo>
                      <a:pt x="248" y="310"/>
                    </a:lnTo>
                    <a:lnTo>
                      <a:pt x="248" y="310"/>
                    </a:lnTo>
                    <a:lnTo>
                      <a:pt x="229" y="303"/>
                    </a:lnTo>
                    <a:lnTo>
                      <a:pt x="218" y="301"/>
                    </a:lnTo>
                    <a:lnTo>
                      <a:pt x="208" y="299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3" y="301"/>
                    </a:lnTo>
                    <a:lnTo>
                      <a:pt x="201" y="303"/>
                    </a:lnTo>
                    <a:lnTo>
                      <a:pt x="196" y="308"/>
                    </a:lnTo>
                    <a:lnTo>
                      <a:pt x="192" y="317"/>
                    </a:lnTo>
                    <a:lnTo>
                      <a:pt x="184" y="327"/>
                    </a:lnTo>
                    <a:lnTo>
                      <a:pt x="182" y="334"/>
                    </a:lnTo>
                    <a:lnTo>
                      <a:pt x="180" y="336"/>
                    </a:lnTo>
                    <a:lnTo>
                      <a:pt x="180" y="336"/>
                    </a:lnTo>
                    <a:lnTo>
                      <a:pt x="180" y="341"/>
                    </a:lnTo>
                    <a:lnTo>
                      <a:pt x="180" y="343"/>
                    </a:lnTo>
                    <a:lnTo>
                      <a:pt x="177" y="343"/>
                    </a:lnTo>
                    <a:lnTo>
                      <a:pt x="177" y="346"/>
                    </a:lnTo>
                    <a:lnTo>
                      <a:pt x="168" y="348"/>
                    </a:lnTo>
                    <a:lnTo>
                      <a:pt x="163" y="351"/>
                    </a:lnTo>
                    <a:lnTo>
                      <a:pt x="163" y="351"/>
                    </a:lnTo>
                    <a:lnTo>
                      <a:pt x="161" y="353"/>
                    </a:lnTo>
                    <a:lnTo>
                      <a:pt x="161" y="353"/>
                    </a:lnTo>
                    <a:lnTo>
                      <a:pt x="161" y="355"/>
                    </a:lnTo>
                    <a:lnTo>
                      <a:pt x="161" y="358"/>
                    </a:lnTo>
                    <a:lnTo>
                      <a:pt x="163" y="360"/>
                    </a:lnTo>
                    <a:lnTo>
                      <a:pt x="156" y="355"/>
                    </a:lnTo>
                    <a:lnTo>
                      <a:pt x="154" y="348"/>
                    </a:lnTo>
                    <a:lnTo>
                      <a:pt x="151" y="343"/>
                    </a:lnTo>
                    <a:lnTo>
                      <a:pt x="149" y="341"/>
                    </a:lnTo>
                    <a:lnTo>
                      <a:pt x="149" y="339"/>
                    </a:lnTo>
                    <a:lnTo>
                      <a:pt x="132" y="334"/>
                    </a:lnTo>
                    <a:lnTo>
                      <a:pt x="130" y="332"/>
                    </a:lnTo>
                    <a:lnTo>
                      <a:pt x="123" y="334"/>
                    </a:lnTo>
                    <a:lnTo>
                      <a:pt x="118" y="334"/>
                    </a:lnTo>
                    <a:lnTo>
                      <a:pt x="113" y="334"/>
                    </a:lnTo>
                    <a:lnTo>
                      <a:pt x="106" y="334"/>
                    </a:lnTo>
                    <a:lnTo>
                      <a:pt x="104" y="336"/>
                    </a:lnTo>
                    <a:lnTo>
                      <a:pt x="102" y="339"/>
                    </a:lnTo>
                    <a:lnTo>
                      <a:pt x="102" y="339"/>
                    </a:lnTo>
                    <a:lnTo>
                      <a:pt x="99" y="341"/>
                    </a:lnTo>
                    <a:lnTo>
                      <a:pt x="99" y="341"/>
                    </a:lnTo>
                    <a:lnTo>
                      <a:pt x="95" y="343"/>
                    </a:lnTo>
                    <a:lnTo>
                      <a:pt x="87" y="346"/>
                    </a:lnTo>
                    <a:lnTo>
                      <a:pt x="85" y="346"/>
                    </a:lnTo>
                    <a:lnTo>
                      <a:pt x="83" y="343"/>
                    </a:lnTo>
                    <a:lnTo>
                      <a:pt x="83" y="341"/>
                    </a:lnTo>
                    <a:lnTo>
                      <a:pt x="83" y="339"/>
                    </a:lnTo>
                    <a:lnTo>
                      <a:pt x="83" y="336"/>
                    </a:lnTo>
                    <a:lnTo>
                      <a:pt x="83" y="334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7" y="317"/>
                    </a:lnTo>
                    <a:lnTo>
                      <a:pt x="87" y="315"/>
                    </a:lnTo>
                    <a:lnTo>
                      <a:pt x="90" y="315"/>
                    </a:lnTo>
                    <a:lnTo>
                      <a:pt x="92" y="313"/>
                    </a:lnTo>
                    <a:lnTo>
                      <a:pt x="95" y="306"/>
                    </a:lnTo>
                    <a:lnTo>
                      <a:pt x="95" y="303"/>
                    </a:lnTo>
                    <a:lnTo>
                      <a:pt x="95" y="301"/>
                    </a:lnTo>
                    <a:lnTo>
                      <a:pt x="95" y="294"/>
                    </a:lnTo>
                    <a:lnTo>
                      <a:pt x="92" y="282"/>
                    </a:lnTo>
                    <a:lnTo>
                      <a:pt x="90" y="280"/>
                    </a:lnTo>
                    <a:lnTo>
                      <a:pt x="76" y="277"/>
                    </a:lnTo>
                    <a:lnTo>
                      <a:pt x="73" y="275"/>
                    </a:lnTo>
                    <a:lnTo>
                      <a:pt x="71" y="273"/>
                    </a:lnTo>
                    <a:lnTo>
                      <a:pt x="69" y="268"/>
                    </a:lnTo>
                    <a:lnTo>
                      <a:pt x="66" y="268"/>
                    </a:lnTo>
                    <a:lnTo>
                      <a:pt x="64" y="268"/>
                    </a:lnTo>
                    <a:lnTo>
                      <a:pt x="64" y="270"/>
                    </a:lnTo>
                    <a:lnTo>
                      <a:pt x="61" y="273"/>
                    </a:lnTo>
                    <a:lnTo>
                      <a:pt x="59" y="275"/>
                    </a:lnTo>
                    <a:lnTo>
                      <a:pt x="57" y="275"/>
                    </a:lnTo>
                    <a:lnTo>
                      <a:pt x="52" y="275"/>
                    </a:lnTo>
                    <a:lnTo>
                      <a:pt x="50" y="275"/>
                    </a:lnTo>
                    <a:lnTo>
                      <a:pt x="47" y="275"/>
                    </a:lnTo>
                    <a:lnTo>
                      <a:pt x="47" y="275"/>
                    </a:lnTo>
                    <a:lnTo>
                      <a:pt x="33" y="268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4" y="268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19" y="270"/>
                    </a:lnTo>
                    <a:lnTo>
                      <a:pt x="16" y="265"/>
                    </a:lnTo>
                    <a:lnTo>
                      <a:pt x="14" y="265"/>
                    </a:lnTo>
                    <a:lnTo>
                      <a:pt x="12" y="263"/>
                    </a:lnTo>
                    <a:lnTo>
                      <a:pt x="9" y="263"/>
                    </a:lnTo>
                    <a:lnTo>
                      <a:pt x="7" y="265"/>
                    </a:lnTo>
                    <a:lnTo>
                      <a:pt x="2" y="268"/>
                    </a:lnTo>
                    <a:lnTo>
                      <a:pt x="0" y="239"/>
                    </a:lnTo>
                    <a:lnTo>
                      <a:pt x="9" y="239"/>
                    </a:lnTo>
                    <a:lnTo>
                      <a:pt x="12" y="237"/>
                    </a:lnTo>
                    <a:lnTo>
                      <a:pt x="12" y="235"/>
                    </a:lnTo>
                    <a:lnTo>
                      <a:pt x="12" y="232"/>
                    </a:lnTo>
                    <a:lnTo>
                      <a:pt x="12" y="228"/>
                    </a:lnTo>
                    <a:lnTo>
                      <a:pt x="12" y="225"/>
                    </a:lnTo>
                    <a:lnTo>
                      <a:pt x="12" y="223"/>
                    </a:lnTo>
                    <a:lnTo>
                      <a:pt x="12" y="223"/>
                    </a:lnTo>
                    <a:lnTo>
                      <a:pt x="14" y="223"/>
                    </a:lnTo>
                    <a:lnTo>
                      <a:pt x="14" y="225"/>
                    </a:lnTo>
                    <a:lnTo>
                      <a:pt x="16" y="228"/>
                    </a:lnTo>
                    <a:lnTo>
                      <a:pt x="19" y="230"/>
                    </a:lnTo>
                    <a:lnTo>
                      <a:pt x="21" y="230"/>
                    </a:lnTo>
                    <a:lnTo>
                      <a:pt x="26" y="230"/>
                    </a:lnTo>
                    <a:lnTo>
                      <a:pt x="28" y="230"/>
                    </a:lnTo>
                    <a:lnTo>
                      <a:pt x="31" y="230"/>
                    </a:lnTo>
                    <a:lnTo>
                      <a:pt x="33" y="228"/>
                    </a:lnTo>
                    <a:lnTo>
                      <a:pt x="33" y="225"/>
                    </a:lnTo>
                    <a:lnTo>
                      <a:pt x="35" y="223"/>
                    </a:lnTo>
                    <a:lnTo>
                      <a:pt x="35" y="220"/>
                    </a:lnTo>
                    <a:lnTo>
                      <a:pt x="33" y="220"/>
                    </a:lnTo>
                    <a:lnTo>
                      <a:pt x="33" y="213"/>
                    </a:lnTo>
                    <a:lnTo>
                      <a:pt x="28" y="206"/>
                    </a:lnTo>
                    <a:lnTo>
                      <a:pt x="28" y="204"/>
                    </a:lnTo>
                    <a:lnTo>
                      <a:pt x="26" y="202"/>
                    </a:lnTo>
                    <a:lnTo>
                      <a:pt x="28" y="199"/>
                    </a:lnTo>
                    <a:lnTo>
                      <a:pt x="31" y="194"/>
                    </a:lnTo>
                    <a:lnTo>
                      <a:pt x="35" y="180"/>
                    </a:lnTo>
                    <a:lnTo>
                      <a:pt x="38" y="173"/>
                    </a:lnTo>
                    <a:lnTo>
                      <a:pt x="38" y="161"/>
                    </a:lnTo>
                    <a:lnTo>
                      <a:pt x="38" y="159"/>
                    </a:lnTo>
                    <a:lnTo>
                      <a:pt x="38" y="157"/>
                    </a:lnTo>
                    <a:lnTo>
                      <a:pt x="38" y="157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3" y="152"/>
                    </a:lnTo>
                    <a:lnTo>
                      <a:pt x="26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21" y="128"/>
                    </a:lnTo>
                    <a:lnTo>
                      <a:pt x="21" y="123"/>
                    </a:lnTo>
                    <a:lnTo>
                      <a:pt x="35" y="79"/>
                    </a:lnTo>
                    <a:lnTo>
                      <a:pt x="42" y="62"/>
                    </a:lnTo>
                    <a:lnTo>
                      <a:pt x="45" y="60"/>
                    </a:lnTo>
                    <a:lnTo>
                      <a:pt x="45" y="52"/>
                    </a:lnTo>
                    <a:lnTo>
                      <a:pt x="59" y="52"/>
                    </a:lnTo>
                    <a:lnTo>
                      <a:pt x="66" y="50"/>
                    </a:lnTo>
                    <a:lnTo>
                      <a:pt x="69" y="50"/>
                    </a:lnTo>
                    <a:lnTo>
                      <a:pt x="71" y="50"/>
                    </a:lnTo>
                    <a:lnTo>
                      <a:pt x="78" y="55"/>
                    </a:lnTo>
                    <a:lnTo>
                      <a:pt x="80" y="55"/>
                    </a:lnTo>
                    <a:lnTo>
                      <a:pt x="83" y="50"/>
                    </a:lnTo>
                    <a:lnTo>
                      <a:pt x="80" y="45"/>
                    </a:lnTo>
                    <a:lnTo>
                      <a:pt x="80" y="43"/>
                    </a:lnTo>
                    <a:lnTo>
                      <a:pt x="78" y="38"/>
                    </a:lnTo>
                    <a:lnTo>
                      <a:pt x="80" y="36"/>
                    </a:lnTo>
                    <a:lnTo>
                      <a:pt x="83" y="34"/>
                    </a:lnTo>
                    <a:lnTo>
                      <a:pt x="85" y="36"/>
                    </a:lnTo>
                    <a:lnTo>
                      <a:pt x="90" y="43"/>
                    </a:lnTo>
                    <a:lnTo>
                      <a:pt x="95" y="43"/>
                    </a:lnTo>
                    <a:lnTo>
                      <a:pt x="97" y="41"/>
                    </a:lnTo>
                    <a:lnTo>
                      <a:pt x="102" y="36"/>
                    </a:lnTo>
                    <a:lnTo>
                      <a:pt x="104" y="34"/>
                    </a:lnTo>
                    <a:lnTo>
                      <a:pt x="109" y="36"/>
                    </a:lnTo>
                    <a:lnTo>
                      <a:pt x="109" y="36"/>
                    </a:lnTo>
                    <a:lnTo>
                      <a:pt x="109" y="38"/>
                    </a:lnTo>
                    <a:lnTo>
                      <a:pt x="109" y="41"/>
                    </a:lnTo>
                    <a:lnTo>
                      <a:pt x="109" y="48"/>
                    </a:lnTo>
                    <a:lnTo>
                      <a:pt x="109" y="48"/>
                    </a:lnTo>
                    <a:lnTo>
                      <a:pt x="113" y="50"/>
                    </a:lnTo>
                    <a:lnTo>
                      <a:pt x="123" y="55"/>
                    </a:lnTo>
                    <a:lnTo>
                      <a:pt x="135" y="55"/>
                    </a:lnTo>
                    <a:lnTo>
                      <a:pt x="144" y="50"/>
                    </a:lnTo>
                    <a:lnTo>
                      <a:pt x="142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9" y="41"/>
                    </a:lnTo>
                    <a:lnTo>
                      <a:pt x="161" y="45"/>
                    </a:lnTo>
                    <a:lnTo>
                      <a:pt x="166" y="50"/>
                    </a:lnTo>
                    <a:lnTo>
                      <a:pt x="166" y="52"/>
                    </a:lnTo>
                    <a:lnTo>
                      <a:pt x="168" y="52"/>
                    </a:lnTo>
                    <a:lnTo>
                      <a:pt x="170" y="50"/>
                    </a:lnTo>
                    <a:lnTo>
                      <a:pt x="170" y="45"/>
                    </a:lnTo>
                    <a:lnTo>
                      <a:pt x="166" y="41"/>
                    </a:lnTo>
                    <a:lnTo>
                      <a:pt x="168" y="38"/>
                    </a:lnTo>
                    <a:lnTo>
                      <a:pt x="182" y="41"/>
                    </a:lnTo>
                    <a:lnTo>
                      <a:pt x="187" y="41"/>
                    </a:lnTo>
                    <a:lnTo>
                      <a:pt x="187" y="36"/>
                    </a:lnTo>
                    <a:lnTo>
                      <a:pt x="182" y="29"/>
                    </a:lnTo>
                    <a:lnTo>
                      <a:pt x="180" y="22"/>
                    </a:lnTo>
                    <a:lnTo>
                      <a:pt x="187" y="19"/>
                    </a:lnTo>
                    <a:lnTo>
                      <a:pt x="192" y="24"/>
                    </a:lnTo>
                    <a:lnTo>
                      <a:pt x="192" y="34"/>
                    </a:lnTo>
                    <a:lnTo>
                      <a:pt x="210" y="22"/>
                    </a:lnTo>
                    <a:lnTo>
                      <a:pt x="215" y="22"/>
                    </a:lnTo>
                    <a:lnTo>
                      <a:pt x="218" y="24"/>
                    </a:lnTo>
                    <a:lnTo>
                      <a:pt x="222" y="29"/>
                    </a:lnTo>
                    <a:lnTo>
                      <a:pt x="225" y="29"/>
                    </a:lnTo>
                    <a:lnTo>
                      <a:pt x="225" y="34"/>
                    </a:lnTo>
                    <a:lnTo>
                      <a:pt x="232" y="45"/>
                    </a:lnTo>
                    <a:lnTo>
                      <a:pt x="241" y="57"/>
                    </a:lnTo>
                    <a:lnTo>
                      <a:pt x="251" y="57"/>
                    </a:lnTo>
                    <a:lnTo>
                      <a:pt x="263" y="52"/>
                    </a:lnTo>
                    <a:lnTo>
                      <a:pt x="274" y="48"/>
                    </a:lnTo>
                    <a:lnTo>
                      <a:pt x="286" y="50"/>
                    </a:lnTo>
                    <a:lnTo>
                      <a:pt x="319" y="67"/>
                    </a:lnTo>
                    <a:lnTo>
                      <a:pt x="326" y="69"/>
                    </a:lnTo>
                    <a:lnTo>
                      <a:pt x="331" y="69"/>
                    </a:lnTo>
                    <a:lnTo>
                      <a:pt x="336" y="67"/>
                    </a:lnTo>
                    <a:lnTo>
                      <a:pt x="341" y="64"/>
                    </a:lnTo>
                    <a:lnTo>
                      <a:pt x="345" y="67"/>
                    </a:lnTo>
                    <a:lnTo>
                      <a:pt x="352" y="79"/>
                    </a:lnTo>
                    <a:lnTo>
                      <a:pt x="357" y="86"/>
                    </a:lnTo>
                    <a:lnTo>
                      <a:pt x="369" y="90"/>
                    </a:lnTo>
                    <a:lnTo>
                      <a:pt x="381" y="90"/>
                    </a:lnTo>
                    <a:lnTo>
                      <a:pt x="395" y="90"/>
                    </a:lnTo>
                    <a:lnTo>
                      <a:pt x="404" y="86"/>
                    </a:lnTo>
                    <a:lnTo>
                      <a:pt x="414" y="76"/>
                    </a:lnTo>
                    <a:lnTo>
                      <a:pt x="421" y="64"/>
                    </a:lnTo>
                    <a:lnTo>
                      <a:pt x="426" y="55"/>
                    </a:lnTo>
                    <a:lnTo>
                      <a:pt x="428" y="52"/>
                    </a:lnTo>
                    <a:lnTo>
                      <a:pt x="430" y="52"/>
                    </a:lnTo>
                    <a:lnTo>
                      <a:pt x="430" y="55"/>
                    </a:lnTo>
                    <a:lnTo>
                      <a:pt x="433" y="55"/>
                    </a:lnTo>
                    <a:lnTo>
                      <a:pt x="438" y="52"/>
                    </a:lnTo>
                    <a:lnTo>
                      <a:pt x="442" y="52"/>
                    </a:lnTo>
                    <a:lnTo>
                      <a:pt x="442" y="52"/>
                    </a:lnTo>
                    <a:lnTo>
                      <a:pt x="447" y="57"/>
                    </a:lnTo>
                    <a:lnTo>
                      <a:pt x="449" y="57"/>
                    </a:lnTo>
                    <a:lnTo>
                      <a:pt x="449" y="57"/>
                    </a:lnTo>
                    <a:lnTo>
                      <a:pt x="449" y="60"/>
                    </a:lnTo>
                    <a:lnTo>
                      <a:pt x="452" y="60"/>
                    </a:lnTo>
                    <a:lnTo>
                      <a:pt x="452" y="62"/>
                    </a:lnTo>
                    <a:lnTo>
                      <a:pt x="452" y="64"/>
                    </a:lnTo>
                    <a:lnTo>
                      <a:pt x="449" y="64"/>
                    </a:lnTo>
                    <a:lnTo>
                      <a:pt x="449" y="67"/>
                    </a:lnTo>
                    <a:lnTo>
                      <a:pt x="449" y="69"/>
                    </a:lnTo>
                    <a:lnTo>
                      <a:pt x="452" y="69"/>
                    </a:lnTo>
                    <a:lnTo>
                      <a:pt x="452" y="69"/>
                    </a:lnTo>
                    <a:lnTo>
                      <a:pt x="483" y="74"/>
                    </a:lnTo>
                    <a:lnTo>
                      <a:pt x="483" y="74"/>
                    </a:lnTo>
                    <a:lnTo>
                      <a:pt x="487" y="74"/>
                    </a:lnTo>
                    <a:lnTo>
                      <a:pt x="487" y="76"/>
                    </a:lnTo>
                    <a:lnTo>
                      <a:pt x="492" y="79"/>
                    </a:lnTo>
                    <a:lnTo>
                      <a:pt x="499" y="74"/>
                    </a:lnTo>
                    <a:lnTo>
                      <a:pt x="504" y="71"/>
                    </a:lnTo>
                    <a:lnTo>
                      <a:pt x="504" y="69"/>
                    </a:lnTo>
                    <a:lnTo>
                      <a:pt x="506" y="69"/>
                    </a:lnTo>
                    <a:lnTo>
                      <a:pt x="516" y="64"/>
                    </a:lnTo>
                    <a:lnTo>
                      <a:pt x="518" y="64"/>
                    </a:lnTo>
                    <a:lnTo>
                      <a:pt x="518" y="62"/>
                    </a:lnTo>
                    <a:lnTo>
                      <a:pt x="520" y="60"/>
                    </a:lnTo>
                    <a:lnTo>
                      <a:pt x="520" y="57"/>
                    </a:lnTo>
                    <a:lnTo>
                      <a:pt x="520" y="57"/>
                    </a:lnTo>
                    <a:lnTo>
                      <a:pt x="523" y="57"/>
                    </a:lnTo>
                    <a:lnTo>
                      <a:pt x="546" y="50"/>
                    </a:lnTo>
                    <a:lnTo>
                      <a:pt x="549" y="50"/>
                    </a:lnTo>
                    <a:lnTo>
                      <a:pt x="565" y="52"/>
                    </a:lnTo>
                    <a:lnTo>
                      <a:pt x="565" y="55"/>
                    </a:lnTo>
                    <a:lnTo>
                      <a:pt x="568" y="55"/>
                    </a:lnTo>
                    <a:lnTo>
                      <a:pt x="570" y="57"/>
                    </a:lnTo>
                    <a:lnTo>
                      <a:pt x="572" y="60"/>
                    </a:lnTo>
                    <a:lnTo>
                      <a:pt x="577" y="57"/>
                    </a:lnTo>
                    <a:lnTo>
                      <a:pt x="598" y="48"/>
                    </a:lnTo>
                    <a:lnTo>
                      <a:pt x="603" y="50"/>
                    </a:lnTo>
                    <a:lnTo>
                      <a:pt x="606" y="50"/>
                    </a:lnTo>
                    <a:lnTo>
                      <a:pt x="608" y="48"/>
                    </a:lnTo>
                    <a:lnTo>
                      <a:pt x="608" y="43"/>
                    </a:lnTo>
                    <a:lnTo>
                      <a:pt x="608" y="43"/>
                    </a:lnTo>
                    <a:lnTo>
                      <a:pt x="610" y="41"/>
                    </a:lnTo>
                    <a:lnTo>
                      <a:pt x="610" y="41"/>
                    </a:lnTo>
                    <a:lnTo>
                      <a:pt x="632" y="38"/>
                    </a:lnTo>
                    <a:lnTo>
                      <a:pt x="648" y="41"/>
                    </a:lnTo>
                    <a:lnTo>
                      <a:pt x="651" y="45"/>
                    </a:lnTo>
                    <a:lnTo>
                      <a:pt x="655" y="43"/>
                    </a:lnTo>
                    <a:lnTo>
                      <a:pt x="667" y="41"/>
                    </a:lnTo>
                    <a:lnTo>
                      <a:pt x="674" y="38"/>
                    </a:lnTo>
                    <a:lnTo>
                      <a:pt x="679" y="41"/>
                    </a:lnTo>
                    <a:lnTo>
                      <a:pt x="688" y="43"/>
                    </a:lnTo>
                    <a:lnTo>
                      <a:pt x="705" y="55"/>
                    </a:lnTo>
                    <a:lnTo>
                      <a:pt x="710" y="55"/>
                    </a:lnTo>
                    <a:lnTo>
                      <a:pt x="714" y="52"/>
                    </a:lnTo>
                    <a:lnTo>
                      <a:pt x="719" y="48"/>
                    </a:lnTo>
                    <a:lnTo>
                      <a:pt x="724" y="41"/>
                    </a:lnTo>
                    <a:lnTo>
                      <a:pt x="736" y="36"/>
                    </a:lnTo>
                    <a:lnTo>
                      <a:pt x="740" y="31"/>
                    </a:lnTo>
                    <a:lnTo>
                      <a:pt x="740" y="26"/>
                    </a:lnTo>
                    <a:lnTo>
                      <a:pt x="743" y="24"/>
                    </a:lnTo>
                    <a:lnTo>
                      <a:pt x="745" y="22"/>
                    </a:lnTo>
                    <a:lnTo>
                      <a:pt x="750" y="19"/>
                    </a:lnTo>
                    <a:lnTo>
                      <a:pt x="752" y="19"/>
                    </a:lnTo>
                    <a:lnTo>
                      <a:pt x="755" y="17"/>
                    </a:lnTo>
                    <a:lnTo>
                      <a:pt x="755" y="12"/>
                    </a:lnTo>
                    <a:lnTo>
                      <a:pt x="757" y="12"/>
                    </a:lnTo>
                    <a:lnTo>
                      <a:pt x="764" y="10"/>
                    </a:lnTo>
                    <a:lnTo>
                      <a:pt x="778" y="5"/>
                    </a:lnTo>
                    <a:lnTo>
                      <a:pt x="785" y="5"/>
                    </a:lnTo>
                    <a:lnTo>
                      <a:pt x="790" y="5"/>
                    </a:lnTo>
                    <a:lnTo>
                      <a:pt x="795" y="5"/>
                    </a:lnTo>
                    <a:lnTo>
                      <a:pt x="795" y="5"/>
                    </a:lnTo>
                    <a:lnTo>
                      <a:pt x="807" y="0"/>
                    </a:lnTo>
                    <a:lnTo>
                      <a:pt x="809" y="0"/>
                    </a:lnTo>
                    <a:lnTo>
                      <a:pt x="811" y="0"/>
                    </a:lnTo>
                    <a:lnTo>
                      <a:pt x="814" y="0"/>
                    </a:lnTo>
                    <a:lnTo>
                      <a:pt x="842" y="3"/>
                    </a:lnTo>
                    <a:lnTo>
                      <a:pt x="849" y="3"/>
                    </a:lnTo>
                    <a:lnTo>
                      <a:pt x="852" y="5"/>
                    </a:lnTo>
                    <a:lnTo>
                      <a:pt x="854" y="8"/>
                    </a:lnTo>
                    <a:lnTo>
                      <a:pt x="854" y="8"/>
                    </a:lnTo>
                    <a:lnTo>
                      <a:pt x="856" y="12"/>
                    </a:lnTo>
                    <a:lnTo>
                      <a:pt x="856" y="12"/>
                    </a:lnTo>
                    <a:lnTo>
                      <a:pt x="859" y="15"/>
                    </a:lnTo>
                    <a:lnTo>
                      <a:pt x="863" y="15"/>
                    </a:lnTo>
                    <a:lnTo>
                      <a:pt x="866" y="15"/>
                    </a:lnTo>
                    <a:lnTo>
                      <a:pt x="868" y="15"/>
                    </a:lnTo>
                    <a:lnTo>
                      <a:pt x="868" y="12"/>
                    </a:lnTo>
                    <a:lnTo>
                      <a:pt x="871" y="12"/>
                    </a:lnTo>
                    <a:lnTo>
                      <a:pt x="875" y="15"/>
                    </a:lnTo>
                    <a:lnTo>
                      <a:pt x="885" y="15"/>
                    </a:lnTo>
                    <a:lnTo>
                      <a:pt x="887" y="15"/>
                    </a:lnTo>
                    <a:lnTo>
                      <a:pt x="889" y="15"/>
                    </a:lnTo>
                    <a:lnTo>
                      <a:pt x="889" y="12"/>
                    </a:lnTo>
                    <a:lnTo>
                      <a:pt x="889" y="12"/>
                    </a:lnTo>
                    <a:lnTo>
                      <a:pt x="892" y="12"/>
                    </a:lnTo>
                    <a:lnTo>
                      <a:pt x="899" y="8"/>
                    </a:lnTo>
                    <a:lnTo>
                      <a:pt x="901" y="8"/>
                    </a:lnTo>
                    <a:lnTo>
                      <a:pt x="904" y="8"/>
                    </a:lnTo>
                    <a:lnTo>
                      <a:pt x="906" y="10"/>
                    </a:lnTo>
                    <a:lnTo>
                      <a:pt x="906" y="10"/>
                    </a:lnTo>
                    <a:lnTo>
                      <a:pt x="906" y="12"/>
                    </a:lnTo>
                    <a:lnTo>
                      <a:pt x="906" y="12"/>
                    </a:lnTo>
                    <a:lnTo>
                      <a:pt x="906" y="15"/>
                    </a:lnTo>
                    <a:lnTo>
                      <a:pt x="906" y="17"/>
                    </a:lnTo>
                    <a:lnTo>
                      <a:pt x="906" y="17"/>
                    </a:lnTo>
                    <a:lnTo>
                      <a:pt x="906" y="19"/>
                    </a:lnTo>
                    <a:lnTo>
                      <a:pt x="906" y="22"/>
                    </a:lnTo>
                    <a:lnTo>
                      <a:pt x="906" y="22"/>
                    </a:lnTo>
                    <a:lnTo>
                      <a:pt x="906" y="26"/>
                    </a:lnTo>
                    <a:lnTo>
                      <a:pt x="908" y="31"/>
                    </a:lnTo>
                    <a:lnTo>
                      <a:pt x="908" y="36"/>
                    </a:lnTo>
                    <a:lnTo>
                      <a:pt x="911" y="36"/>
                    </a:lnTo>
                    <a:lnTo>
                      <a:pt x="911" y="38"/>
                    </a:lnTo>
                    <a:lnTo>
                      <a:pt x="911" y="38"/>
                    </a:lnTo>
                    <a:lnTo>
                      <a:pt x="913" y="41"/>
                    </a:lnTo>
                    <a:lnTo>
                      <a:pt x="920" y="41"/>
                    </a:lnTo>
                    <a:lnTo>
                      <a:pt x="923" y="41"/>
                    </a:lnTo>
                    <a:lnTo>
                      <a:pt x="925" y="43"/>
                    </a:lnTo>
                    <a:lnTo>
                      <a:pt x="925" y="43"/>
                    </a:lnTo>
                    <a:lnTo>
                      <a:pt x="927" y="45"/>
                    </a:lnTo>
                    <a:lnTo>
                      <a:pt x="927" y="45"/>
                    </a:lnTo>
                    <a:lnTo>
                      <a:pt x="927" y="48"/>
                    </a:lnTo>
                    <a:lnTo>
                      <a:pt x="927" y="50"/>
                    </a:lnTo>
                    <a:lnTo>
                      <a:pt x="927" y="52"/>
                    </a:lnTo>
                    <a:lnTo>
                      <a:pt x="930" y="55"/>
                    </a:lnTo>
                    <a:lnTo>
                      <a:pt x="930" y="5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132297" y="1389698"/>
                <a:ext cx="809759" cy="446258"/>
              </a:xfrm>
              <a:custGeom>
                <a:avLst/>
                <a:gdLst>
                  <a:gd name="T0" fmla="*/ 752 w 773"/>
                  <a:gd name="T1" fmla="*/ 232 h 426"/>
                  <a:gd name="T2" fmla="*/ 702 w 773"/>
                  <a:gd name="T3" fmla="*/ 213 h 426"/>
                  <a:gd name="T4" fmla="*/ 712 w 773"/>
                  <a:gd name="T5" fmla="*/ 230 h 426"/>
                  <a:gd name="T6" fmla="*/ 688 w 773"/>
                  <a:gd name="T7" fmla="*/ 228 h 426"/>
                  <a:gd name="T8" fmla="*/ 624 w 773"/>
                  <a:gd name="T9" fmla="*/ 192 h 426"/>
                  <a:gd name="T10" fmla="*/ 579 w 773"/>
                  <a:gd name="T11" fmla="*/ 173 h 426"/>
                  <a:gd name="T12" fmla="*/ 506 w 773"/>
                  <a:gd name="T13" fmla="*/ 145 h 426"/>
                  <a:gd name="T14" fmla="*/ 416 w 773"/>
                  <a:gd name="T15" fmla="*/ 116 h 426"/>
                  <a:gd name="T16" fmla="*/ 347 w 773"/>
                  <a:gd name="T17" fmla="*/ 126 h 426"/>
                  <a:gd name="T18" fmla="*/ 302 w 773"/>
                  <a:gd name="T19" fmla="*/ 159 h 426"/>
                  <a:gd name="T20" fmla="*/ 269 w 773"/>
                  <a:gd name="T21" fmla="*/ 211 h 426"/>
                  <a:gd name="T22" fmla="*/ 227 w 773"/>
                  <a:gd name="T23" fmla="*/ 258 h 426"/>
                  <a:gd name="T24" fmla="*/ 208 w 773"/>
                  <a:gd name="T25" fmla="*/ 332 h 426"/>
                  <a:gd name="T26" fmla="*/ 175 w 773"/>
                  <a:gd name="T27" fmla="*/ 365 h 426"/>
                  <a:gd name="T28" fmla="*/ 16 w 773"/>
                  <a:gd name="T29" fmla="*/ 424 h 426"/>
                  <a:gd name="T30" fmla="*/ 42 w 773"/>
                  <a:gd name="T31" fmla="*/ 334 h 426"/>
                  <a:gd name="T32" fmla="*/ 61 w 773"/>
                  <a:gd name="T33" fmla="*/ 291 h 426"/>
                  <a:gd name="T34" fmla="*/ 68 w 773"/>
                  <a:gd name="T35" fmla="*/ 277 h 426"/>
                  <a:gd name="T36" fmla="*/ 85 w 773"/>
                  <a:gd name="T37" fmla="*/ 270 h 426"/>
                  <a:gd name="T38" fmla="*/ 149 w 773"/>
                  <a:gd name="T39" fmla="*/ 270 h 426"/>
                  <a:gd name="T40" fmla="*/ 144 w 773"/>
                  <a:gd name="T41" fmla="*/ 258 h 426"/>
                  <a:gd name="T42" fmla="*/ 163 w 773"/>
                  <a:gd name="T43" fmla="*/ 251 h 426"/>
                  <a:gd name="T44" fmla="*/ 168 w 773"/>
                  <a:gd name="T45" fmla="*/ 228 h 426"/>
                  <a:gd name="T46" fmla="*/ 165 w 773"/>
                  <a:gd name="T47" fmla="*/ 206 h 426"/>
                  <a:gd name="T48" fmla="*/ 168 w 773"/>
                  <a:gd name="T49" fmla="*/ 183 h 426"/>
                  <a:gd name="T50" fmla="*/ 184 w 773"/>
                  <a:gd name="T51" fmla="*/ 157 h 426"/>
                  <a:gd name="T52" fmla="*/ 198 w 773"/>
                  <a:gd name="T53" fmla="*/ 135 h 426"/>
                  <a:gd name="T54" fmla="*/ 194 w 773"/>
                  <a:gd name="T55" fmla="*/ 116 h 426"/>
                  <a:gd name="T56" fmla="*/ 210 w 773"/>
                  <a:gd name="T57" fmla="*/ 90 h 426"/>
                  <a:gd name="T58" fmla="*/ 238 w 773"/>
                  <a:gd name="T59" fmla="*/ 105 h 426"/>
                  <a:gd name="T60" fmla="*/ 248 w 773"/>
                  <a:gd name="T61" fmla="*/ 97 h 426"/>
                  <a:gd name="T62" fmla="*/ 265 w 773"/>
                  <a:gd name="T63" fmla="*/ 90 h 426"/>
                  <a:gd name="T64" fmla="*/ 312 w 773"/>
                  <a:gd name="T65" fmla="*/ 69 h 426"/>
                  <a:gd name="T66" fmla="*/ 314 w 773"/>
                  <a:gd name="T67" fmla="*/ 53 h 426"/>
                  <a:gd name="T68" fmla="*/ 352 w 773"/>
                  <a:gd name="T69" fmla="*/ 57 h 426"/>
                  <a:gd name="T70" fmla="*/ 364 w 773"/>
                  <a:gd name="T71" fmla="*/ 81 h 426"/>
                  <a:gd name="T72" fmla="*/ 376 w 773"/>
                  <a:gd name="T73" fmla="*/ 71 h 426"/>
                  <a:gd name="T74" fmla="*/ 392 w 773"/>
                  <a:gd name="T75" fmla="*/ 55 h 426"/>
                  <a:gd name="T76" fmla="*/ 402 w 773"/>
                  <a:gd name="T77" fmla="*/ 36 h 426"/>
                  <a:gd name="T78" fmla="*/ 390 w 773"/>
                  <a:gd name="T79" fmla="*/ 22 h 426"/>
                  <a:gd name="T80" fmla="*/ 404 w 773"/>
                  <a:gd name="T81" fmla="*/ 3 h 426"/>
                  <a:gd name="T82" fmla="*/ 437 w 773"/>
                  <a:gd name="T83" fmla="*/ 17 h 426"/>
                  <a:gd name="T84" fmla="*/ 466 w 773"/>
                  <a:gd name="T85" fmla="*/ 36 h 426"/>
                  <a:gd name="T86" fmla="*/ 489 w 773"/>
                  <a:gd name="T87" fmla="*/ 22 h 426"/>
                  <a:gd name="T88" fmla="*/ 511 w 773"/>
                  <a:gd name="T89" fmla="*/ 22 h 426"/>
                  <a:gd name="T90" fmla="*/ 546 w 773"/>
                  <a:gd name="T91" fmla="*/ 29 h 426"/>
                  <a:gd name="T92" fmla="*/ 577 w 773"/>
                  <a:gd name="T93" fmla="*/ 34 h 426"/>
                  <a:gd name="T94" fmla="*/ 574 w 773"/>
                  <a:gd name="T95" fmla="*/ 71 h 426"/>
                  <a:gd name="T96" fmla="*/ 572 w 773"/>
                  <a:gd name="T97" fmla="*/ 100 h 426"/>
                  <a:gd name="T98" fmla="*/ 600 w 773"/>
                  <a:gd name="T99" fmla="*/ 88 h 426"/>
                  <a:gd name="T100" fmla="*/ 643 w 773"/>
                  <a:gd name="T101" fmla="*/ 109 h 426"/>
                  <a:gd name="T102" fmla="*/ 705 w 773"/>
                  <a:gd name="T103" fmla="*/ 157 h 426"/>
                  <a:gd name="T104" fmla="*/ 709 w 773"/>
                  <a:gd name="T105" fmla="*/ 180 h 426"/>
                  <a:gd name="T106" fmla="*/ 723 w 773"/>
                  <a:gd name="T107" fmla="*/ 176 h 426"/>
                  <a:gd name="T108" fmla="*/ 733 w 773"/>
                  <a:gd name="T109" fmla="*/ 185 h 426"/>
                  <a:gd name="T110" fmla="*/ 747 w 773"/>
                  <a:gd name="T111" fmla="*/ 197 h 426"/>
                  <a:gd name="T112" fmla="*/ 768 w 773"/>
                  <a:gd name="T113" fmla="*/ 206 h 426"/>
                  <a:gd name="T114" fmla="*/ 768 w 773"/>
                  <a:gd name="T115" fmla="*/ 228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73" h="426">
                    <a:moveTo>
                      <a:pt x="768" y="228"/>
                    </a:moveTo>
                    <a:lnTo>
                      <a:pt x="768" y="228"/>
                    </a:lnTo>
                    <a:lnTo>
                      <a:pt x="766" y="230"/>
                    </a:lnTo>
                    <a:lnTo>
                      <a:pt x="766" y="232"/>
                    </a:lnTo>
                    <a:lnTo>
                      <a:pt x="764" y="230"/>
                    </a:lnTo>
                    <a:lnTo>
                      <a:pt x="757" y="228"/>
                    </a:lnTo>
                    <a:lnTo>
                      <a:pt x="754" y="228"/>
                    </a:lnTo>
                    <a:lnTo>
                      <a:pt x="754" y="230"/>
                    </a:lnTo>
                    <a:lnTo>
                      <a:pt x="752" y="232"/>
                    </a:lnTo>
                    <a:lnTo>
                      <a:pt x="750" y="235"/>
                    </a:lnTo>
                    <a:lnTo>
                      <a:pt x="747" y="235"/>
                    </a:lnTo>
                    <a:lnTo>
                      <a:pt x="745" y="235"/>
                    </a:lnTo>
                    <a:lnTo>
                      <a:pt x="740" y="230"/>
                    </a:lnTo>
                    <a:lnTo>
                      <a:pt x="728" y="223"/>
                    </a:lnTo>
                    <a:lnTo>
                      <a:pt x="723" y="218"/>
                    </a:lnTo>
                    <a:lnTo>
                      <a:pt x="719" y="221"/>
                    </a:lnTo>
                    <a:lnTo>
                      <a:pt x="709" y="213"/>
                    </a:lnTo>
                    <a:lnTo>
                      <a:pt x="702" y="213"/>
                    </a:lnTo>
                    <a:lnTo>
                      <a:pt x="705" y="218"/>
                    </a:lnTo>
                    <a:lnTo>
                      <a:pt x="705" y="218"/>
                    </a:lnTo>
                    <a:lnTo>
                      <a:pt x="702" y="221"/>
                    </a:lnTo>
                    <a:lnTo>
                      <a:pt x="702" y="221"/>
                    </a:lnTo>
                    <a:lnTo>
                      <a:pt x="705" y="223"/>
                    </a:lnTo>
                    <a:lnTo>
                      <a:pt x="707" y="225"/>
                    </a:lnTo>
                    <a:lnTo>
                      <a:pt x="709" y="228"/>
                    </a:lnTo>
                    <a:lnTo>
                      <a:pt x="712" y="228"/>
                    </a:lnTo>
                    <a:lnTo>
                      <a:pt x="712" y="230"/>
                    </a:lnTo>
                    <a:lnTo>
                      <a:pt x="709" y="232"/>
                    </a:lnTo>
                    <a:lnTo>
                      <a:pt x="709" y="235"/>
                    </a:lnTo>
                    <a:lnTo>
                      <a:pt x="707" y="237"/>
                    </a:lnTo>
                    <a:lnTo>
                      <a:pt x="712" y="239"/>
                    </a:lnTo>
                    <a:lnTo>
                      <a:pt x="712" y="242"/>
                    </a:lnTo>
                    <a:lnTo>
                      <a:pt x="709" y="242"/>
                    </a:lnTo>
                    <a:lnTo>
                      <a:pt x="705" y="237"/>
                    </a:lnTo>
                    <a:lnTo>
                      <a:pt x="702" y="232"/>
                    </a:lnTo>
                    <a:lnTo>
                      <a:pt x="688" y="228"/>
                    </a:lnTo>
                    <a:lnTo>
                      <a:pt x="671" y="216"/>
                    </a:lnTo>
                    <a:lnTo>
                      <a:pt x="667" y="213"/>
                    </a:lnTo>
                    <a:lnTo>
                      <a:pt x="657" y="206"/>
                    </a:lnTo>
                    <a:lnTo>
                      <a:pt x="655" y="206"/>
                    </a:lnTo>
                    <a:lnTo>
                      <a:pt x="645" y="206"/>
                    </a:lnTo>
                    <a:lnTo>
                      <a:pt x="643" y="206"/>
                    </a:lnTo>
                    <a:lnTo>
                      <a:pt x="638" y="204"/>
                    </a:lnTo>
                    <a:lnTo>
                      <a:pt x="626" y="192"/>
                    </a:lnTo>
                    <a:lnTo>
                      <a:pt x="624" y="192"/>
                    </a:lnTo>
                    <a:lnTo>
                      <a:pt x="622" y="187"/>
                    </a:lnTo>
                    <a:lnTo>
                      <a:pt x="617" y="185"/>
                    </a:lnTo>
                    <a:lnTo>
                      <a:pt x="603" y="180"/>
                    </a:lnTo>
                    <a:lnTo>
                      <a:pt x="598" y="178"/>
                    </a:lnTo>
                    <a:lnTo>
                      <a:pt x="596" y="173"/>
                    </a:lnTo>
                    <a:lnTo>
                      <a:pt x="593" y="168"/>
                    </a:lnTo>
                    <a:lnTo>
                      <a:pt x="589" y="171"/>
                    </a:lnTo>
                    <a:lnTo>
                      <a:pt x="584" y="173"/>
                    </a:lnTo>
                    <a:lnTo>
                      <a:pt x="579" y="173"/>
                    </a:lnTo>
                    <a:lnTo>
                      <a:pt x="577" y="168"/>
                    </a:lnTo>
                    <a:lnTo>
                      <a:pt x="574" y="166"/>
                    </a:lnTo>
                    <a:lnTo>
                      <a:pt x="558" y="161"/>
                    </a:lnTo>
                    <a:lnTo>
                      <a:pt x="556" y="152"/>
                    </a:lnTo>
                    <a:lnTo>
                      <a:pt x="522" y="138"/>
                    </a:lnTo>
                    <a:lnTo>
                      <a:pt x="511" y="131"/>
                    </a:lnTo>
                    <a:lnTo>
                      <a:pt x="508" y="135"/>
                    </a:lnTo>
                    <a:lnTo>
                      <a:pt x="506" y="140"/>
                    </a:lnTo>
                    <a:lnTo>
                      <a:pt x="506" y="145"/>
                    </a:lnTo>
                    <a:lnTo>
                      <a:pt x="508" y="152"/>
                    </a:lnTo>
                    <a:lnTo>
                      <a:pt x="494" y="147"/>
                    </a:lnTo>
                    <a:lnTo>
                      <a:pt x="487" y="145"/>
                    </a:lnTo>
                    <a:lnTo>
                      <a:pt x="487" y="140"/>
                    </a:lnTo>
                    <a:lnTo>
                      <a:pt x="480" y="131"/>
                    </a:lnTo>
                    <a:lnTo>
                      <a:pt x="470" y="126"/>
                    </a:lnTo>
                    <a:lnTo>
                      <a:pt x="440" y="124"/>
                    </a:lnTo>
                    <a:lnTo>
                      <a:pt x="425" y="121"/>
                    </a:lnTo>
                    <a:lnTo>
                      <a:pt x="416" y="116"/>
                    </a:lnTo>
                    <a:lnTo>
                      <a:pt x="414" y="119"/>
                    </a:lnTo>
                    <a:lnTo>
                      <a:pt x="399" y="119"/>
                    </a:lnTo>
                    <a:lnTo>
                      <a:pt x="392" y="119"/>
                    </a:lnTo>
                    <a:lnTo>
                      <a:pt x="390" y="116"/>
                    </a:lnTo>
                    <a:lnTo>
                      <a:pt x="385" y="114"/>
                    </a:lnTo>
                    <a:lnTo>
                      <a:pt x="366" y="114"/>
                    </a:lnTo>
                    <a:lnTo>
                      <a:pt x="359" y="116"/>
                    </a:lnTo>
                    <a:lnTo>
                      <a:pt x="354" y="119"/>
                    </a:lnTo>
                    <a:lnTo>
                      <a:pt x="347" y="126"/>
                    </a:lnTo>
                    <a:lnTo>
                      <a:pt x="345" y="131"/>
                    </a:lnTo>
                    <a:lnTo>
                      <a:pt x="343" y="133"/>
                    </a:lnTo>
                    <a:lnTo>
                      <a:pt x="340" y="133"/>
                    </a:lnTo>
                    <a:lnTo>
                      <a:pt x="338" y="133"/>
                    </a:lnTo>
                    <a:lnTo>
                      <a:pt x="335" y="133"/>
                    </a:lnTo>
                    <a:lnTo>
                      <a:pt x="319" y="150"/>
                    </a:lnTo>
                    <a:lnTo>
                      <a:pt x="314" y="150"/>
                    </a:lnTo>
                    <a:lnTo>
                      <a:pt x="309" y="152"/>
                    </a:lnTo>
                    <a:lnTo>
                      <a:pt x="302" y="159"/>
                    </a:lnTo>
                    <a:lnTo>
                      <a:pt x="283" y="178"/>
                    </a:lnTo>
                    <a:lnTo>
                      <a:pt x="276" y="187"/>
                    </a:lnTo>
                    <a:lnTo>
                      <a:pt x="279" y="194"/>
                    </a:lnTo>
                    <a:lnTo>
                      <a:pt x="276" y="199"/>
                    </a:lnTo>
                    <a:lnTo>
                      <a:pt x="276" y="202"/>
                    </a:lnTo>
                    <a:lnTo>
                      <a:pt x="276" y="206"/>
                    </a:lnTo>
                    <a:lnTo>
                      <a:pt x="276" y="206"/>
                    </a:lnTo>
                    <a:lnTo>
                      <a:pt x="272" y="211"/>
                    </a:lnTo>
                    <a:lnTo>
                      <a:pt x="269" y="211"/>
                    </a:lnTo>
                    <a:lnTo>
                      <a:pt x="269" y="218"/>
                    </a:lnTo>
                    <a:lnTo>
                      <a:pt x="269" y="223"/>
                    </a:lnTo>
                    <a:lnTo>
                      <a:pt x="269" y="225"/>
                    </a:lnTo>
                    <a:lnTo>
                      <a:pt x="267" y="232"/>
                    </a:lnTo>
                    <a:lnTo>
                      <a:pt x="260" y="237"/>
                    </a:lnTo>
                    <a:lnTo>
                      <a:pt x="243" y="244"/>
                    </a:lnTo>
                    <a:lnTo>
                      <a:pt x="234" y="249"/>
                    </a:lnTo>
                    <a:lnTo>
                      <a:pt x="229" y="254"/>
                    </a:lnTo>
                    <a:lnTo>
                      <a:pt x="227" y="258"/>
                    </a:lnTo>
                    <a:lnTo>
                      <a:pt x="220" y="270"/>
                    </a:lnTo>
                    <a:lnTo>
                      <a:pt x="220" y="273"/>
                    </a:lnTo>
                    <a:lnTo>
                      <a:pt x="222" y="280"/>
                    </a:lnTo>
                    <a:lnTo>
                      <a:pt x="222" y="284"/>
                    </a:lnTo>
                    <a:lnTo>
                      <a:pt x="220" y="289"/>
                    </a:lnTo>
                    <a:lnTo>
                      <a:pt x="217" y="296"/>
                    </a:lnTo>
                    <a:lnTo>
                      <a:pt x="205" y="313"/>
                    </a:lnTo>
                    <a:lnTo>
                      <a:pt x="201" y="325"/>
                    </a:lnTo>
                    <a:lnTo>
                      <a:pt x="208" y="332"/>
                    </a:lnTo>
                    <a:lnTo>
                      <a:pt x="208" y="334"/>
                    </a:lnTo>
                    <a:lnTo>
                      <a:pt x="201" y="336"/>
                    </a:lnTo>
                    <a:lnTo>
                      <a:pt x="191" y="348"/>
                    </a:lnTo>
                    <a:lnTo>
                      <a:pt x="184" y="353"/>
                    </a:lnTo>
                    <a:lnTo>
                      <a:pt x="182" y="355"/>
                    </a:lnTo>
                    <a:lnTo>
                      <a:pt x="182" y="358"/>
                    </a:lnTo>
                    <a:lnTo>
                      <a:pt x="179" y="360"/>
                    </a:lnTo>
                    <a:lnTo>
                      <a:pt x="179" y="362"/>
                    </a:lnTo>
                    <a:lnTo>
                      <a:pt x="175" y="365"/>
                    </a:lnTo>
                    <a:lnTo>
                      <a:pt x="168" y="367"/>
                    </a:lnTo>
                    <a:lnTo>
                      <a:pt x="149" y="386"/>
                    </a:lnTo>
                    <a:lnTo>
                      <a:pt x="97" y="403"/>
                    </a:lnTo>
                    <a:lnTo>
                      <a:pt x="82" y="415"/>
                    </a:lnTo>
                    <a:lnTo>
                      <a:pt x="71" y="419"/>
                    </a:lnTo>
                    <a:lnTo>
                      <a:pt x="33" y="422"/>
                    </a:lnTo>
                    <a:lnTo>
                      <a:pt x="23" y="426"/>
                    </a:lnTo>
                    <a:lnTo>
                      <a:pt x="19" y="426"/>
                    </a:lnTo>
                    <a:lnTo>
                      <a:pt x="16" y="424"/>
                    </a:lnTo>
                    <a:lnTo>
                      <a:pt x="14" y="424"/>
                    </a:lnTo>
                    <a:lnTo>
                      <a:pt x="11" y="424"/>
                    </a:lnTo>
                    <a:lnTo>
                      <a:pt x="2" y="405"/>
                    </a:lnTo>
                    <a:lnTo>
                      <a:pt x="0" y="393"/>
                    </a:lnTo>
                    <a:lnTo>
                      <a:pt x="4" y="384"/>
                    </a:lnTo>
                    <a:lnTo>
                      <a:pt x="16" y="367"/>
                    </a:lnTo>
                    <a:lnTo>
                      <a:pt x="21" y="358"/>
                    </a:lnTo>
                    <a:lnTo>
                      <a:pt x="35" y="344"/>
                    </a:lnTo>
                    <a:lnTo>
                      <a:pt x="42" y="334"/>
                    </a:lnTo>
                    <a:lnTo>
                      <a:pt x="45" y="329"/>
                    </a:lnTo>
                    <a:lnTo>
                      <a:pt x="45" y="320"/>
                    </a:lnTo>
                    <a:lnTo>
                      <a:pt x="47" y="315"/>
                    </a:lnTo>
                    <a:lnTo>
                      <a:pt x="49" y="310"/>
                    </a:lnTo>
                    <a:lnTo>
                      <a:pt x="54" y="306"/>
                    </a:lnTo>
                    <a:lnTo>
                      <a:pt x="56" y="301"/>
                    </a:lnTo>
                    <a:lnTo>
                      <a:pt x="56" y="294"/>
                    </a:lnTo>
                    <a:lnTo>
                      <a:pt x="56" y="291"/>
                    </a:lnTo>
                    <a:lnTo>
                      <a:pt x="61" y="291"/>
                    </a:lnTo>
                    <a:lnTo>
                      <a:pt x="71" y="287"/>
                    </a:lnTo>
                    <a:lnTo>
                      <a:pt x="71" y="287"/>
                    </a:lnTo>
                    <a:lnTo>
                      <a:pt x="71" y="284"/>
                    </a:lnTo>
                    <a:lnTo>
                      <a:pt x="68" y="284"/>
                    </a:lnTo>
                    <a:lnTo>
                      <a:pt x="68" y="284"/>
                    </a:lnTo>
                    <a:lnTo>
                      <a:pt x="68" y="282"/>
                    </a:lnTo>
                    <a:lnTo>
                      <a:pt x="66" y="280"/>
                    </a:lnTo>
                    <a:lnTo>
                      <a:pt x="66" y="280"/>
                    </a:lnTo>
                    <a:lnTo>
                      <a:pt x="68" y="277"/>
                    </a:lnTo>
                    <a:lnTo>
                      <a:pt x="68" y="277"/>
                    </a:lnTo>
                    <a:lnTo>
                      <a:pt x="71" y="273"/>
                    </a:lnTo>
                    <a:lnTo>
                      <a:pt x="71" y="270"/>
                    </a:lnTo>
                    <a:lnTo>
                      <a:pt x="73" y="268"/>
                    </a:lnTo>
                    <a:lnTo>
                      <a:pt x="73" y="268"/>
                    </a:lnTo>
                    <a:lnTo>
                      <a:pt x="75" y="268"/>
                    </a:lnTo>
                    <a:lnTo>
                      <a:pt x="78" y="268"/>
                    </a:lnTo>
                    <a:lnTo>
                      <a:pt x="80" y="268"/>
                    </a:lnTo>
                    <a:lnTo>
                      <a:pt x="85" y="270"/>
                    </a:lnTo>
                    <a:lnTo>
                      <a:pt x="89" y="270"/>
                    </a:lnTo>
                    <a:lnTo>
                      <a:pt x="89" y="273"/>
                    </a:lnTo>
                    <a:lnTo>
                      <a:pt x="99" y="273"/>
                    </a:lnTo>
                    <a:lnTo>
                      <a:pt x="118" y="273"/>
                    </a:lnTo>
                    <a:lnTo>
                      <a:pt x="125" y="273"/>
                    </a:lnTo>
                    <a:lnTo>
                      <a:pt x="146" y="273"/>
                    </a:lnTo>
                    <a:lnTo>
                      <a:pt x="149" y="273"/>
                    </a:lnTo>
                    <a:lnTo>
                      <a:pt x="149" y="273"/>
                    </a:lnTo>
                    <a:lnTo>
                      <a:pt x="149" y="270"/>
                    </a:lnTo>
                    <a:lnTo>
                      <a:pt x="151" y="270"/>
                    </a:lnTo>
                    <a:lnTo>
                      <a:pt x="149" y="268"/>
                    </a:lnTo>
                    <a:lnTo>
                      <a:pt x="149" y="265"/>
                    </a:lnTo>
                    <a:lnTo>
                      <a:pt x="149" y="265"/>
                    </a:lnTo>
                    <a:lnTo>
                      <a:pt x="146" y="265"/>
                    </a:lnTo>
                    <a:lnTo>
                      <a:pt x="144" y="263"/>
                    </a:lnTo>
                    <a:lnTo>
                      <a:pt x="144" y="263"/>
                    </a:lnTo>
                    <a:lnTo>
                      <a:pt x="141" y="261"/>
                    </a:lnTo>
                    <a:lnTo>
                      <a:pt x="144" y="258"/>
                    </a:lnTo>
                    <a:lnTo>
                      <a:pt x="144" y="256"/>
                    </a:lnTo>
                    <a:lnTo>
                      <a:pt x="146" y="254"/>
                    </a:lnTo>
                    <a:lnTo>
                      <a:pt x="149" y="251"/>
                    </a:lnTo>
                    <a:lnTo>
                      <a:pt x="149" y="251"/>
                    </a:lnTo>
                    <a:lnTo>
                      <a:pt x="153" y="251"/>
                    </a:lnTo>
                    <a:lnTo>
                      <a:pt x="156" y="254"/>
                    </a:lnTo>
                    <a:lnTo>
                      <a:pt x="160" y="254"/>
                    </a:lnTo>
                    <a:lnTo>
                      <a:pt x="160" y="254"/>
                    </a:lnTo>
                    <a:lnTo>
                      <a:pt x="163" y="251"/>
                    </a:lnTo>
                    <a:lnTo>
                      <a:pt x="163" y="251"/>
                    </a:lnTo>
                    <a:lnTo>
                      <a:pt x="165" y="249"/>
                    </a:lnTo>
                    <a:lnTo>
                      <a:pt x="168" y="244"/>
                    </a:lnTo>
                    <a:lnTo>
                      <a:pt x="170" y="239"/>
                    </a:lnTo>
                    <a:lnTo>
                      <a:pt x="170" y="237"/>
                    </a:lnTo>
                    <a:lnTo>
                      <a:pt x="170" y="235"/>
                    </a:lnTo>
                    <a:lnTo>
                      <a:pt x="170" y="232"/>
                    </a:lnTo>
                    <a:lnTo>
                      <a:pt x="170" y="230"/>
                    </a:lnTo>
                    <a:lnTo>
                      <a:pt x="168" y="228"/>
                    </a:lnTo>
                    <a:lnTo>
                      <a:pt x="168" y="228"/>
                    </a:lnTo>
                    <a:lnTo>
                      <a:pt x="165" y="225"/>
                    </a:lnTo>
                    <a:lnTo>
                      <a:pt x="165" y="223"/>
                    </a:lnTo>
                    <a:lnTo>
                      <a:pt x="165" y="218"/>
                    </a:lnTo>
                    <a:lnTo>
                      <a:pt x="165" y="216"/>
                    </a:lnTo>
                    <a:lnTo>
                      <a:pt x="165" y="213"/>
                    </a:lnTo>
                    <a:lnTo>
                      <a:pt x="165" y="211"/>
                    </a:lnTo>
                    <a:lnTo>
                      <a:pt x="165" y="211"/>
                    </a:lnTo>
                    <a:lnTo>
                      <a:pt x="165" y="206"/>
                    </a:lnTo>
                    <a:lnTo>
                      <a:pt x="165" y="197"/>
                    </a:lnTo>
                    <a:lnTo>
                      <a:pt x="165" y="194"/>
                    </a:lnTo>
                    <a:lnTo>
                      <a:pt x="165" y="192"/>
                    </a:lnTo>
                    <a:lnTo>
                      <a:pt x="163" y="190"/>
                    </a:lnTo>
                    <a:lnTo>
                      <a:pt x="163" y="190"/>
                    </a:lnTo>
                    <a:lnTo>
                      <a:pt x="163" y="187"/>
                    </a:lnTo>
                    <a:lnTo>
                      <a:pt x="163" y="187"/>
                    </a:lnTo>
                    <a:lnTo>
                      <a:pt x="165" y="185"/>
                    </a:lnTo>
                    <a:lnTo>
                      <a:pt x="168" y="183"/>
                    </a:lnTo>
                    <a:lnTo>
                      <a:pt x="170" y="180"/>
                    </a:lnTo>
                    <a:lnTo>
                      <a:pt x="172" y="178"/>
                    </a:lnTo>
                    <a:lnTo>
                      <a:pt x="172" y="176"/>
                    </a:lnTo>
                    <a:lnTo>
                      <a:pt x="175" y="173"/>
                    </a:lnTo>
                    <a:lnTo>
                      <a:pt x="179" y="168"/>
                    </a:lnTo>
                    <a:lnTo>
                      <a:pt x="182" y="166"/>
                    </a:lnTo>
                    <a:lnTo>
                      <a:pt x="182" y="166"/>
                    </a:lnTo>
                    <a:lnTo>
                      <a:pt x="182" y="161"/>
                    </a:lnTo>
                    <a:lnTo>
                      <a:pt x="184" y="157"/>
                    </a:lnTo>
                    <a:lnTo>
                      <a:pt x="186" y="150"/>
                    </a:lnTo>
                    <a:lnTo>
                      <a:pt x="186" y="147"/>
                    </a:lnTo>
                    <a:lnTo>
                      <a:pt x="189" y="145"/>
                    </a:lnTo>
                    <a:lnTo>
                      <a:pt x="189" y="145"/>
                    </a:lnTo>
                    <a:lnTo>
                      <a:pt x="194" y="142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8" y="135"/>
                    </a:lnTo>
                    <a:lnTo>
                      <a:pt x="201" y="133"/>
                    </a:lnTo>
                    <a:lnTo>
                      <a:pt x="201" y="131"/>
                    </a:lnTo>
                    <a:lnTo>
                      <a:pt x="198" y="126"/>
                    </a:lnTo>
                    <a:lnTo>
                      <a:pt x="198" y="124"/>
                    </a:lnTo>
                    <a:lnTo>
                      <a:pt x="198" y="121"/>
                    </a:lnTo>
                    <a:lnTo>
                      <a:pt x="196" y="119"/>
                    </a:lnTo>
                    <a:lnTo>
                      <a:pt x="194" y="119"/>
                    </a:lnTo>
                    <a:lnTo>
                      <a:pt x="194" y="116"/>
                    </a:lnTo>
                    <a:lnTo>
                      <a:pt x="194" y="116"/>
                    </a:lnTo>
                    <a:lnTo>
                      <a:pt x="194" y="114"/>
                    </a:lnTo>
                    <a:lnTo>
                      <a:pt x="194" y="112"/>
                    </a:lnTo>
                    <a:lnTo>
                      <a:pt x="196" y="107"/>
                    </a:lnTo>
                    <a:lnTo>
                      <a:pt x="196" y="102"/>
                    </a:lnTo>
                    <a:lnTo>
                      <a:pt x="198" y="95"/>
                    </a:lnTo>
                    <a:lnTo>
                      <a:pt x="198" y="95"/>
                    </a:lnTo>
                    <a:lnTo>
                      <a:pt x="203" y="88"/>
                    </a:lnTo>
                    <a:lnTo>
                      <a:pt x="208" y="86"/>
                    </a:lnTo>
                    <a:lnTo>
                      <a:pt x="210" y="90"/>
                    </a:lnTo>
                    <a:lnTo>
                      <a:pt x="212" y="93"/>
                    </a:lnTo>
                    <a:lnTo>
                      <a:pt x="215" y="93"/>
                    </a:lnTo>
                    <a:lnTo>
                      <a:pt x="220" y="95"/>
                    </a:lnTo>
                    <a:lnTo>
                      <a:pt x="224" y="97"/>
                    </a:lnTo>
                    <a:lnTo>
                      <a:pt x="227" y="100"/>
                    </a:lnTo>
                    <a:lnTo>
                      <a:pt x="227" y="100"/>
                    </a:lnTo>
                    <a:lnTo>
                      <a:pt x="234" y="102"/>
                    </a:lnTo>
                    <a:lnTo>
                      <a:pt x="236" y="102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41" y="107"/>
                    </a:lnTo>
                    <a:lnTo>
                      <a:pt x="243" y="105"/>
                    </a:lnTo>
                    <a:lnTo>
                      <a:pt x="246" y="102"/>
                    </a:lnTo>
                    <a:lnTo>
                      <a:pt x="248" y="102"/>
                    </a:lnTo>
                    <a:lnTo>
                      <a:pt x="248" y="100"/>
                    </a:lnTo>
                    <a:lnTo>
                      <a:pt x="248" y="97"/>
                    </a:lnTo>
                    <a:lnTo>
                      <a:pt x="248" y="97"/>
                    </a:lnTo>
                    <a:lnTo>
                      <a:pt x="250" y="95"/>
                    </a:lnTo>
                    <a:lnTo>
                      <a:pt x="250" y="95"/>
                    </a:lnTo>
                    <a:lnTo>
                      <a:pt x="250" y="93"/>
                    </a:lnTo>
                    <a:lnTo>
                      <a:pt x="255" y="90"/>
                    </a:lnTo>
                    <a:lnTo>
                      <a:pt x="255" y="90"/>
                    </a:lnTo>
                    <a:lnTo>
                      <a:pt x="257" y="88"/>
                    </a:lnTo>
                    <a:lnTo>
                      <a:pt x="260" y="90"/>
                    </a:lnTo>
                    <a:lnTo>
                      <a:pt x="262" y="90"/>
                    </a:lnTo>
                    <a:lnTo>
                      <a:pt x="265" y="90"/>
                    </a:lnTo>
                    <a:lnTo>
                      <a:pt x="267" y="88"/>
                    </a:lnTo>
                    <a:lnTo>
                      <a:pt x="276" y="86"/>
                    </a:lnTo>
                    <a:lnTo>
                      <a:pt x="302" y="83"/>
                    </a:lnTo>
                    <a:lnTo>
                      <a:pt x="307" y="81"/>
                    </a:lnTo>
                    <a:lnTo>
                      <a:pt x="309" y="76"/>
                    </a:lnTo>
                    <a:lnTo>
                      <a:pt x="312" y="74"/>
                    </a:lnTo>
                    <a:lnTo>
                      <a:pt x="312" y="71"/>
                    </a:lnTo>
                    <a:lnTo>
                      <a:pt x="312" y="71"/>
                    </a:lnTo>
                    <a:lnTo>
                      <a:pt x="312" y="69"/>
                    </a:lnTo>
                    <a:lnTo>
                      <a:pt x="312" y="67"/>
                    </a:lnTo>
                    <a:lnTo>
                      <a:pt x="312" y="67"/>
                    </a:lnTo>
                    <a:lnTo>
                      <a:pt x="309" y="64"/>
                    </a:lnTo>
                    <a:lnTo>
                      <a:pt x="309" y="64"/>
                    </a:lnTo>
                    <a:lnTo>
                      <a:pt x="312" y="62"/>
                    </a:lnTo>
                    <a:lnTo>
                      <a:pt x="312" y="60"/>
                    </a:lnTo>
                    <a:lnTo>
                      <a:pt x="312" y="57"/>
                    </a:lnTo>
                    <a:lnTo>
                      <a:pt x="312" y="55"/>
                    </a:lnTo>
                    <a:lnTo>
                      <a:pt x="314" y="53"/>
                    </a:lnTo>
                    <a:lnTo>
                      <a:pt x="314" y="53"/>
                    </a:lnTo>
                    <a:lnTo>
                      <a:pt x="317" y="53"/>
                    </a:lnTo>
                    <a:lnTo>
                      <a:pt x="319" y="50"/>
                    </a:lnTo>
                    <a:lnTo>
                      <a:pt x="345" y="50"/>
                    </a:lnTo>
                    <a:lnTo>
                      <a:pt x="347" y="53"/>
                    </a:lnTo>
                    <a:lnTo>
                      <a:pt x="347" y="53"/>
                    </a:lnTo>
                    <a:lnTo>
                      <a:pt x="350" y="53"/>
                    </a:lnTo>
                    <a:lnTo>
                      <a:pt x="350" y="55"/>
                    </a:lnTo>
                    <a:lnTo>
                      <a:pt x="352" y="57"/>
                    </a:lnTo>
                    <a:lnTo>
                      <a:pt x="352" y="60"/>
                    </a:lnTo>
                    <a:lnTo>
                      <a:pt x="357" y="62"/>
                    </a:lnTo>
                    <a:lnTo>
                      <a:pt x="359" y="67"/>
                    </a:lnTo>
                    <a:lnTo>
                      <a:pt x="359" y="69"/>
                    </a:lnTo>
                    <a:lnTo>
                      <a:pt x="362" y="71"/>
                    </a:lnTo>
                    <a:lnTo>
                      <a:pt x="364" y="74"/>
                    </a:lnTo>
                    <a:lnTo>
                      <a:pt x="364" y="74"/>
                    </a:lnTo>
                    <a:lnTo>
                      <a:pt x="364" y="79"/>
                    </a:lnTo>
                    <a:lnTo>
                      <a:pt x="364" y="81"/>
                    </a:lnTo>
                    <a:lnTo>
                      <a:pt x="364" y="83"/>
                    </a:lnTo>
                    <a:lnTo>
                      <a:pt x="364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9" y="79"/>
                    </a:lnTo>
                    <a:lnTo>
                      <a:pt x="371" y="76"/>
                    </a:lnTo>
                    <a:lnTo>
                      <a:pt x="371" y="74"/>
                    </a:lnTo>
                    <a:lnTo>
                      <a:pt x="376" y="71"/>
                    </a:lnTo>
                    <a:lnTo>
                      <a:pt x="376" y="69"/>
                    </a:lnTo>
                    <a:lnTo>
                      <a:pt x="378" y="69"/>
                    </a:lnTo>
                    <a:lnTo>
                      <a:pt x="378" y="67"/>
                    </a:lnTo>
                    <a:lnTo>
                      <a:pt x="378" y="64"/>
                    </a:lnTo>
                    <a:lnTo>
                      <a:pt x="378" y="60"/>
                    </a:lnTo>
                    <a:lnTo>
                      <a:pt x="380" y="57"/>
                    </a:lnTo>
                    <a:lnTo>
                      <a:pt x="380" y="57"/>
                    </a:lnTo>
                    <a:lnTo>
                      <a:pt x="385" y="55"/>
                    </a:lnTo>
                    <a:lnTo>
                      <a:pt x="392" y="55"/>
                    </a:lnTo>
                    <a:lnTo>
                      <a:pt x="399" y="55"/>
                    </a:lnTo>
                    <a:lnTo>
                      <a:pt x="399" y="55"/>
                    </a:lnTo>
                    <a:lnTo>
                      <a:pt x="402" y="53"/>
                    </a:lnTo>
                    <a:lnTo>
                      <a:pt x="404" y="50"/>
                    </a:lnTo>
                    <a:lnTo>
                      <a:pt x="404" y="48"/>
                    </a:lnTo>
                    <a:lnTo>
                      <a:pt x="404" y="48"/>
                    </a:lnTo>
                    <a:lnTo>
                      <a:pt x="404" y="45"/>
                    </a:lnTo>
                    <a:lnTo>
                      <a:pt x="402" y="41"/>
                    </a:lnTo>
                    <a:lnTo>
                      <a:pt x="402" y="36"/>
                    </a:lnTo>
                    <a:lnTo>
                      <a:pt x="402" y="34"/>
                    </a:lnTo>
                    <a:lnTo>
                      <a:pt x="402" y="34"/>
                    </a:lnTo>
                    <a:lnTo>
                      <a:pt x="402" y="31"/>
                    </a:lnTo>
                    <a:lnTo>
                      <a:pt x="399" y="31"/>
                    </a:lnTo>
                    <a:lnTo>
                      <a:pt x="397" y="29"/>
                    </a:lnTo>
                    <a:lnTo>
                      <a:pt x="392" y="27"/>
                    </a:lnTo>
                    <a:lnTo>
                      <a:pt x="392" y="24"/>
                    </a:lnTo>
                    <a:lnTo>
                      <a:pt x="390" y="24"/>
                    </a:lnTo>
                    <a:lnTo>
                      <a:pt x="390" y="22"/>
                    </a:lnTo>
                    <a:lnTo>
                      <a:pt x="392" y="22"/>
                    </a:lnTo>
                    <a:lnTo>
                      <a:pt x="397" y="17"/>
                    </a:lnTo>
                    <a:lnTo>
                      <a:pt x="399" y="12"/>
                    </a:lnTo>
                    <a:lnTo>
                      <a:pt x="399" y="12"/>
                    </a:lnTo>
                    <a:lnTo>
                      <a:pt x="399" y="10"/>
                    </a:lnTo>
                    <a:lnTo>
                      <a:pt x="399" y="5"/>
                    </a:lnTo>
                    <a:lnTo>
                      <a:pt x="402" y="3"/>
                    </a:lnTo>
                    <a:lnTo>
                      <a:pt x="402" y="3"/>
                    </a:lnTo>
                    <a:lnTo>
                      <a:pt x="404" y="3"/>
                    </a:lnTo>
                    <a:lnTo>
                      <a:pt x="409" y="0"/>
                    </a:lnTo>
                    <a:lnTo>
                      <a:pt x="411" y="0"/>
                    </a:lnTo>
                    <a:lnTo>
                      <a:pt x="414" y="0"/>
                    </a:lnTo>
                    <a:lnTo>
                      <a:pt x="416" y="5"/>
                    </a:lnTo>
                    <a:lnTo>
                      <a:pt x="418" y="5"/>
                    </a:lnTo>
                    <a:lnTo>
                      <a:pt x="421" y="8"/>
                    </a:lnTo>
                    <a:lnTo>
                      <a:pt x="428" y="10"/>
                    </a:lnTo>
                    <a:lnTo>
                      <a:pt x="430" y="12"/>
                    </a:lnTo>
                    <a:lnTo>
                      <a:pt x="437" y="17"/>
                    </a:lnTo>
                    <a:lnTo>
                      <a:pt x="440" y="19"/>
                    </a:lnTo>
                    <a:lnTo>
                      <a:pt x="456" y="24"/>
                    </a:lnTo>
                    <a:lnTo>
                      <a:pt x="459" y="24"/>
                    </a:lnTo>
                    <a:lnTo>
                      <a:pt x="461" y="27"/>
                    </a:lnTo>
                    <a:lnTo>
                      <a:pt x="461" y="31"/>
                    </a:lnTo>
                    <a:lnTo>
                      <a:pt x="463" y="31"/>
                    </a:lnTo>
                    <a:lnTo>
                      <a:pt x="463" y="34"/>
                    </a:lnTo>
                    <a:lnTo>
                      <a:pt x="463" y="34"/>
                    </a:lnTo>
                    <a:lnTo>
                      <a:pt x="466" y="36"/>
                    </a:lnTo>
                    <a:lnTo>
                      <a:pt x="468" y="36"/>
                    </a:lnTo>
                    <a:lnTo>
                      <a:pt x="470" y="36"/>
                    </a:lnTo>
                    <a:lnTo>
                      <a:pt x="475" y="38"/>
                    </a:lnTo>
                    <a:lnTo>
                      <a:pt x="477" y="36"/>
                    </a:lnTo>
                    <a:lnTo>
                      <a:pt x="482" y="36"/>
                    </a:lnTo>
                    <a:lnTo>
                      <a:pt x="485" y="34"/>
                    </a:lnTo>
                    <a:lnTo>
                      <a:pt x="487" y="31"/>
                    </a:lnTo>
                    <a:lnTo>
                      <a:pt x="489" y="29"/>
                    </a:lnTo>
                    <a:lnTo>
                      <a:pt x="489" y="22"/>
                    </a:lnTo>
                    <a:lnTo>
                      <a:pt x="494" y="19"/>
                    </a:lnTo>
                    <a:lnTo>
                      <a:pt x="496" y="17"/>
                    </a:lnTo>
                    <a:lnTo>
                      <a:pt x="499" y="17"/>
                    </a:lnTo>
                    <a:lnTo>
                      <a:pt x="501" y="19"/>
                    </a:lnTo>
                    <a:lnTo>
                      <a:pt x="503" y="19"/>
                    </a:lnTo>
                    <a:lnTo>
                      <a:pt x="506" y="24"/>
                    </a:lnTo>
                    <a:lnTo>
                      <a:pt x="508" y="24"/>
                    </a:lnTo>
                    <a:lnTo>
                      <a:pt x="508" y="24"/>
                    </a:lnTo>
                    <a:lnTo>
                      <a:pt x="511" y="22"/>
                    </a:lnTo>
                    <a:lnTo>
                      <a:pt x="515" y="19"/>
                    </a:lnTo>
                    <a:lnTo>
                      <a:pt x="518" y="19"/>
                    </a:lnTo>
                    <a:lnTo>
                      <a:pt x="520" y="22"/>
                    </a:lnTo>
                    <a:lnTo>
                      <a:pt x="534" y="29"/>
                    </a:lnTo>
                    <a:lnTo>
                      <a:pt x="534" y="29"/>
                    </a:lnTo>
                    <a:lnTo>
                      <a:pt x="537" y="29"/>
                    </a:lnTo>
                    <a:lnTo>
                      <a:pt x="539" y="29"/>
                    </a:lnTo>
                    <a:lnTo>
                      <a:pt x="544" y="29"/>
                    </a:lnTo>
                    <a:lnTo>
                      <a:pt x="546" y="29"/>
                    </a:lnTo>
                    <a:lnTo>
                      <a:pt x="548" y="27"/>
                    </a:lnTo>
                    <a:lnTo>
                      <a:pt x="551" y="24"/>
                    </a:lnTo>
                    <a:lnTo>
                      <a:pt x="551" y="22"/>
                    </a:lnTo>
                    <a:lnTo>
                      <a:pt x="553" y="22"/>
                    </a:lnTo>
                    <a:lnTo>
                      <a:pt x="556" y="22"/>
                    </a:lnTo>
                    <a:lnTo>
                      <a:pt x="558" y="27"/>
                    </a:lnTo>
                    <a:lnTo>
                      <a:pt x="560" y="29"/>
                    </a:lnTo>
                    <a:lnTo>
                      <a:pt x="563" y="31"/>
                    </a:lnTo>
                    <a:lnTo>
                      <a:pt x="577" y="34"/>
                    </a:lnTo>
                    <a:lnTo>
                      <a:pt x="579" y="36"/>
                    </a:lnTo>
                    <a:lnTo>
                      <a:pt x="582" y="48"/>
                    </a:lnTo>
                    <a:lnTo>
                      <a:pt x="582" y="55"/>
                    </a:lnTo>
                    <a:lnTo>
                      <a:pt x="582" y="57"/>
                    </a:lnTo>
                    <a:lnTo>
                      <a:pt x="582" y="60"/>
                    </a:lnTo>
                    <a:lnTo>
                      <a:pt x="579" y="67"/>
                    </a:lnTo>
                    <a:lnTo>
                      <a:pt x="577" y="69"/>
                    </a:lnTo>
                    <a:lnTo>
                      <a:pt x="574" y="69"/>
                    </a:lnTo>
                    <a:lnTo>
                      <a:pt x="574" y="71"/>
                    </a:lnTo>
                    <a:lnTo>
                      <a:pt x="572" y="71"/>
                    </a:lnTo>
                    <a:lnTo>
                      <a:pt x="572" y="74"/>
                    </a:lnTo>
                    <a:lnTo>
                      <a:pt x="572" y="74"/>
                    </a:lnTo>
                    <a:lnTo>
                      <a:pt x="570" y="88"/>
                    </a:lnTo>
                    <a:lnTo>
                      <a:pt x="570" y="90"/>
                    </a:lnTo>
                    <a:lnTo>
                      <a:pt x="570" y="93"/>
                    </a:lnTo>
                    <a:lnTo>
                      <a:pt x="570" y="95"/>
                    </a:lnTo>
                    <a:lnTo>
                      <a:pt x="570" y="97"/>
                    </a:lnTo>
                    <a:lnTo>
                      <a:pt x="572" y="100"/>
                    </a:lnTo>
                    <a:lnTo>
                      <a:pt x="574" y="100"/>
                    </a:lnTo>
                    <a:lnTo>
                      <a:pt x="582" y="97"/>
                    </a:lnTo>
                    <a:lnTo>
                      <a:pt x="586" y="95"/>
                    </a:lnTo>
                    <a:lnTo>
                      <a:pt x="586" y="95"/>
                    </a:lnTo>
                    <a:lnTo>
                      <a:pt x="589" y="93"/>
                    </a:lnTo>
                    <a:lnTo>
                      <a:pt x="589" y="93"/>
                    </a:lnTo>
                    <a:lnTo>
                      <a:pt x="591" y="90"/>
                    </a:lnTo>
                    <a:lnTo>
                      <a:pt x="593" y="88"/>
                    </a:lnTo>
                    <a:lnTo>
                      <a:pt x="600" y="88"/>
                    </a:lnTo>
                    <a:lnTo>
                      <a:pt x="605" y="88"/>
                    </a:lnTo>
                    <a:lnTo>
                      <a:pt x="610" y="88"/>
                    </a:lnTo>
                    <a:lnTo>
                      <a:pt x="617" y="86"/>
                    </a:lnTo>
                    <a:lnTo>
                      <a:pt x="619" y="88"/>
                    </a:lnTo>
                    <a:lnTo>
                      <a:pt x="636" y="93"/>
                    </a:lnTo>
                    <a:lnTo>
                      <a:pt x="636" y="95"/>
                    </a:lnTo>
                    <a:lnTo>
                      <a:pt x="638" y="97"/>
                    </a:lnTo>
                    <a:lnTo>
                      <a:pt x="641" y="102"/>
                    </a:lnTo>
                    <a:lnTo>
                      <a:pt x="643" y="109"/>
                    </a:lnTo>
                    <a:lnTo>
                      <a:pt x="650" y="114"/>
                    </a:lnTo>
                    <a:lnTo>
                      <a:pt x="660" y="124"/>
                    </a:lnTo>
                    <a:lnTo>
                      <a:pt x="671" y="133"/>
                    </a:lnTo>
                    <a:lnTo>
                      <a:pt x="697" y="147"/>
                    </a:lnTo>
                    <a:lnTo>
                      <a:pt x="702" y="150"/>
                    </a:lnTo>
                    <a:lnTo>
                      <a:pt x="705" y="152"/>
                    </a:lnTo>
                    <a:lnTo>
                      <a:pt x="705" y="152"/>
                    </a:lnTo>
                    <a:lnTo>
                      <a:pt x="705" y="154"/>
                    </a:lnTo>
                    <a:lnTo>
                      <a:pt x="705" y="157"/>
                    </a:lnTo>
                    <a:lnTo>
                      <a:pt x="705" y="159"/>
                    </a:lnTo>
                    <a:lnTo>
                      <a:pt x="705" y="159"/>
                    </a:lnTo>
                    <a:lnTo>
                      <a:pt x="705" y="161"/>
                    </a:lnTo>
                    <a:lnTo>
                      <a:pt x="707" y="168"/>
                    </a:lnTo>
                    <a:lnTo>
                      <a:pt x="709" y="171"/>
                    </a:lnTo>
                    <a:lnTo>
                      <a:pt x="709" y="173"/>
                    </a:lnTo>
                    <a:lnTo>
                      <a:pt x="709" y="176"/>
                    </a:lnTo>
                    <a:lnTo>
                      <a:pt x="709" y="178"/>
                    </a:lnTo>
                    <a:lnTo>
                      <a:pt x="709" y="180"/>
                    </a:lnTo>
                    <a:lnTo>
                      <a:pt x="712" y="180"/>
                    </a:lnTo>
                    <a:lnTo>
                      <a:pt x="712" y="178"/>
                    </a:lnTo>
                    <a:lnTo>
                      <a:pt x="712" y="178"/>
                    </a:lnTo>
                    <a:lnTo>
                      <a:pt x="714" y="171"/>
                    </a:lnTo>
                    <a:lnTo>
                      <a:pt x="716" y="171"/>
                    </a:lnTo>
                    <a:lnTo>
                      <a:pt x="716" y="171"/>
                    </a:lnTo>
                    <a:lnTo>
                      <a:pt x="721" y="173"/>
                    </a:lnTo>
                    <a:lnTo>
                      <a:pt x="723" y="173"/>
                    </a:lnTo>
                    <a:lnTo>
                      <a:pt x="723" y="176"/>
                    </a:lnTo>
                    <a:lnTo>
                      <a:pt x="723" y="178"/>
                    </a:lnTo>
                    <a:lnTo>
                      <a:pt x="721" y="183"/>
                    </a:lnTo>
                    <a:lnTo>
                      <a:pt x="721" y="183"/>
                    </a:lnTo>
                    <a:lnTo>
                      <a:pt x="721" y="185"/>
                    </a:lnTo>
                    <a:lnTo>
                      <a:pt x="721" y="187"/>
                    </a:lnTo>
                    <a:lnTo>
                      <a:pt x="723" y="187"/>
                    </a:lnTo>
                    <a:lnTo>
                      <a:pt x="726" y="187"/>
                    </a:lnTo>
                    <a:lnTo>
                      <a:pt x="728" y="187"/>
                    </a:lnTo>
                    <a:lnTo>
                      <a:pt x="733" y="185"/>
                    </a:lnTo>
                    <a:lnTo>
                      <a:pt x="735" y="185"/>
                    </a:lnTo>
                    <a:lnTo>
                      <a:pt x="738" y="185"/>
                    </a:lnTo>
                    <a:lnTo>
                      <a:pt x="742" y="187"/>
                    </a:lnTo>
                    <a:lnTo>
                      <a:pt x="745" y="187"/>
                    </a:lnTo>
                    <a:lnTo>
                      <a:pt x="747" y="190"/>
                    </a:lnTo>
                    <a:lnTo>
                      <a:pt x="747" y="190"/>
                    </a:lnTo>
                    <a:lnTo>
                      <a:pt x="747" y="192"/>
                    </a:lnTo>
                    <a:lnTo>
                      <a:pt x="747" y="194"/>
                    </a:lnTo>
                    <a:lnTo>
                      <a:pt x="747" y="197"/>
                    </a:lnTo>
                    <a:lnTo>
                      <a:pt x="750" y="199"/>
                    </a:lnTo>
                    <a:lnTo>
                      <a:pt x="750" y="202"/>
                    </a:lnTo>
                    <a:lnTo>
                      <a:pt x="752" y="204"/>
                    </a:lnTo>
                    <a:lnTo>
                      <a:pt x="754" y="204"/>
                    </a:lnTo>
                    <a:lnTo>
                      <a:pt x="757" y="204"/>
                    </a:lnTo>
                    <a:lnTo>
                      <a:pt x="759" y="204"/>
                    </a:lnTo>
                    <a:lnTo>
                      <a:pt x="761" y="204"/>
                    </a:lnTo>
                    <a:lnTo>
                      <a:pt x="764" y="204"/>
                    </a:lnTo>
                    <a:lnTo>
                      <a:pt x="768" y="206"/>
                    </a:lnTo>
                    <a:lnTo>
                      <a:pt x="771" y="209"/>
                    </a:lnTo>
                    <a:lnTo>
                      <a:pt x="773" y="211"/>
                    </a:lnTo>
                    <a:lnTo>
                      <a:pt x="773" y="213"/>
                    </a:lnTo>
                    <a:lnTo>
                      <a:pt x="773" y="213"/>
                    </a:lnTo>
                    <a:lnTo>
                      <a:pt x="773" y="216"/>
                    </a:lnTo>
                    <a:lnTo>
                      <a:pt x="771" y="221"/>
                    </a:lnTo>
                    <a:lnTo>
                      <a:pt x="768" y="223"/>
                    </a:lnTo>
                    <a:lnTo>
                      <a:pt x="768" y="225"/>
                    </a:lnTo>
                    <a:lnTo>
                      <a:pt x="768" y="228"/>
                    </a:lnTo>
                    <a:close/>
                  </a:path>
                </a:pathLst>
              </a:custGeom>
              <a:solidFill>
                <a:srgbClr val="95BD0F"/>
              </a:solidFill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475894" y="2895033"/>
                <a:ext cx="578250" cy="1090504"/>
              </a:xfrm>
              <a:custGeom>
                <a:avLst/>
                <a:gdLst>
                  <a:gd name="T0" fmla="*/ 381 w 552"/>
                  <a:gd name="T1" fmla="*/ 2 h 1041"/>
                  <a:gd name="T2" fmla="*/ 407 w 552"/>
                  <a:gd name="T3" fmla="*/ 11 h 1041"/>
                  <a:gd name="T4" fmla="*/ 398 w 552"/>
                  <a:gd name="T5" fmla="*/ 21 h 1041"/>
                  <a:gd name="T6" fmla="*/ 114 w 552"/>
                  <a:gd name="T7" fmla="*/ 955 h 1041"/>
                  <a:gd name="T8" fmla="*/ 31 w 552"/>
                  <a:gd name="T9" fmla="*/ 120 h 1041"/>
                  <a:gd name="T10" fmla="*/ 48 w 552"/>
                  <a:gd name="T11" fmla="*/ 101 h 1041"/>
                  <a:gd name="T12" fmla="*/ 17 w 552"/>
                  <a:gd name="T13" fmla="*/ 146 h 1041"/>
                  <a:gd name="T14" fmla="*/ 173 w 552"/>
                  <a:gd name="T15" fmla="*/ 972 h 1041"/>
                  <a:gd name="T16" fmla="*/ 135 w 552"/>
                  <a:gd name="T17" fmla="*/ 958 h 1041"/>
                  <a:gd name="T18" fmla="*/ 178 w 552"/>
                  <a:gd name="T19" fmla="*/ 960 h 1041"/>
                  <a:gd name="T20" fmla="*/ 523 w 552"/>
                  <a:gd name="T21" fmla="*/ 265 h 1041"/>
                  <a:gd name="T22" fmla="*/ 495 w 552"/>
                  <a:gd name="T23" fmla="*/ 179 h 1041"/>
                  <a:gd name="T24" fmla="*/ 481 w 552"/>
                  <a:gd name="T25" fmla="*/ 153 h 1041"/>
                  <a:gd name="T26" fmla="*/ 450 w 552"/>
                  <a:gd name="T27" fmla="*/ 144 h 1041"/>
                  <a:gd name="T28" fmla="*/ 448 w 552"/>
                  <a:gd name="T29" fmla="*/ 125 h 1041"/>
                  <a:gd name="T30" fmla="*/ 448 w 552"/>
                  <a:gd name="T31" fmla="*/ 99 h 1041"/>
                  <a:gd name="T32" fmla="*/ 433 w 552"/>
                  <a:gd name="T33" fmla="*/ 99 h 1041"/>
                  <a:gd name="T34" fmla="*/ 438 w 552"/>
                  <a:gd name="T35" fmla="*/ 54 h 1041"/>
                  <a:gd name="T36" fmla="*/ 422 w 552"/>
                  <a:gd name="T37" fmla="*/ 47 h 1041"/>
                  <a:gd name="T38" fmla="*/ 400 w 552"/>
                  <a:gd name="T39" fmla="*/ 61 h 1041"/>
                  <a:gd name="T40" fmla="*/ 388 w 552"/>
                  <a:gd name="T41" fmla="*/ 33 h 1041"/>
                  <a:gd name="T42" fmla="*/ 348 w 552"/>
                  <a:gd name="T43" fmla="*/ 33 h 1041"/>
                  <a:gd name="T44" fmla="*/ 336 w 552"/>
                  <a:gd name="T45" fmla="*/ 9 h 1041"/>
                  <a:gd name="T46" fmla="*/ 301 w 552"/>
                  <a:gd name="T47" fmla="*/ 52 h 1041"/>
                  <a:gd name="T48" fmla="*/ 237 w 552"/>
                  <a:gd name="T49" fmla="*/ 113 h 1041"/>
                  <a:gd name="T50" fmla="*/ 175 w 552"/>
                  <a:gd name="T51" fmla="*/ 168 h 1041"/>
                  <a:gd name="T52" fmla="*/ 24 w 552"/>
                  <a:gd name="T53" fmla="*/ 184 h 1041"/>
                  <a:gd name="T54" fmla="*/ 12 w 552"/>
                  <a:gd name="T55" fmla="*/ 187 h 1041"/>
                  <a:gd name="T56" fmla="*/ 22 w 552"/>
                  <a:gd name="T57" fmla="*/ 284 h 1041"/>
                  <a:gd name="T58" fmla="*/ 17 w 552"/>
                  <a:gd name="T59" fmla="*/ 328 h 1041"/>
                  <a:gd name="T60" fmla="*/ 71 w 552"/>
                  <a:gd name="T61" fmla="*/ 354 h 1041"/>
                  <a:gd name="T62" fmla="*/ 128 w 552"/>
                  <a:gd name="T63" fmla="*/ 442 h 1041"/>
                  <a:gd name="T64" fmla="*/ 123 w 552"/>
                  <a:gd name="T65" fmla="*/ 546 h 1041"/>
                  <a:gd name="T66" fmla="*/ 116 w 552"/>
                  <a:gd name="T67" fmla="*/ 598 h 1041"/>
                  <a:gd name="T68" fmla="*/ 133 w 552"/>
                  <a:gd name="T69" fmla="*/ 617 h 1041"/>
                  <a:gd name="T70" fmla="*/ 171 w 552"/>
                  <a:gd name="T71" fmla="*/ 622 h 1041"/>
                  <a:gd name="T72" fmla="*/ 168 w 552"/>
                  <a:gd name="T73" fmla="*/ 662 h 1041"/>
                  <a:gd name="T74" fmla="*/ 138 w 552"/>
                  <a:gd name="T75" fmla="*/ 672 h 1041"/>
                  <a:gd name="T76" fmla="*/ 142 w 552"/>
                  <a:gd name="T77" fmla="*/ 776 h 1041"/>
                  <a:gd name="T78" fmla="*/ 147 w 552"/>
                  <a:gd name="T79" fmla="*/ 849 h 1041"/>
                  <a:gd name="T80" fmla="*/ 147 w 552"/>
                  <a:gd name="T81" fmla="*/ 915 h 1041"/>
                  <a:gd name="T82" fmla="*/ 171 w 552"/>
                  <a:gd name="T83" fmla="*/ 939 h 1041"/>
                  <a:gd name="T84" fmla="*/ 204 w 552"/>
                  <a:gd name="T85" fmla="*/ 963 h 1041"/>
                  <a:gd name="T86" fmla="*/ 239 w 552"/>
                  <a:gd name="T87" fmla="*/ 1041 h 1041"/>
                  <a:gd name="T88" fmla="*/ 303 w 552"/>
                  <a:gd name="T89" fmla="*/ 1026 h 1041"/>
                  <a:gd name="T90" fmla="*/ 358 w 552"/>
                  <a:gd name="T91" fmla="*/ 972 h 1041"/>
                  <a:gd name="T92" fmla="*/ 367 w 552"/>
                  <a:gd name="T93" fmla="*/ 880 h 1041"/>
                  <a:gd name="T94" fmla="*/ 343 w 552"/>
                  <a:gd name="T95" fmla="*/ 861 h 1041"/>
                  <a:gd name="T96" fmla="*/ 403 w 552"/>
                  <a:gd name="T97" fmla="*/ 877 h 1041"/>
                  <a:gd name="T98" fmla="*/ 464 w 552"/>
                  <a:gd name="T99" fmla="*/ 882 h 1041"/>
                  <a:gd name="T100" fmla="*/ 511 w 552"/>
                  <a:gd name="T101" fmla="*/ 903 h 1041"/>
                  <a:gd name="T102" fmla="*/ 528 w 552"/>
                  <a:gd name="T103" fmla="*/ 866 h 1041"/>
                  <a:gd name="T104" fmla="*/ 535 w 552"/>
                  <a:gd name="T105" fmla="*/ 780 h 1041"/>
                  <a:gd name="T106" fmla="*/ 540 w 552"/>
                  <a:gd name="T107" fmla="*/ 645 h 1041"/>
                  <a:gd name="T108" fmla="*/ 535 w 552"/>
                  <a:gd name="T109" fmla="*/ 579 h 1041"/>
                  <a:gd name="T110" fmla="*/ 540 w 552"/>
                  <a:gd name="T111" fmla="*/ 546 h 1041"/>
                  <a:gd name="T112" fmla="*/ 504 w 552"/>
                  <a:gd name="T113" fmla="*/ 442 h 1041"/>
                  <a:gd name="T114" fmla="*/ 537 w 552"/>
                  <a:gd name="T115" fmla="*/ 354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2" h="1041">
                    <a:moveTo>
                      <a:pt x="393" y="16"/>
                    </a:moveTo>
                    <a:lnTo>
                      <a:pt x="393" y="16"/>
                    </a:lnTo>
                    <a:lnTo>
                      <a:pt x="393" y="16"/>
                    </a:lnTo>
                    <a:lnTo>
                      <a:pt x="381" y="21"/>
                    </a:lnTo>
                    <a:lnTo>
                      <a:pt x="377" y="21"/>
                    </a:lnTo>
                    <a:lnTo>
                      <a:pt x="374" y="19"/>
                    </a:lnTo>
                    <a:lnTo>
                      <a:pt x="374" y="14"/>
                    </a:lnTo>
                    <a:lnTo>
                      <a:pt x="374" y="11"/>
                    </a:lnTo>
                    <a:lnTo>
                      <a:pt x="377" y="11"/>
                    </a:lnTo>
                    <a:lnTo>
                      <a:pt x="379" y="9"/>
                    </a:lnTo>
                    <a:lnTo>
                      <a:pt x="381" y="7"/>
                    </a:lnTo>
                    <a:lnTo>
                      <a:pt x="381" y="2"/>
                    </a:lnTo>
                    <a:lnTo>
                      <a:pt x="381" y="2"/>
                    </a:lnTo>
                    <a:lnTo>
                      <a:pt x="384" y="0"/>
                    </a:lnTo>
                    <a:lnTo>
                      <a:pt x="386" y="0"/>
                    </a:lnTo>
                    <a:lnTo>
                      <a:pt x="388" y="0"/>
                    </a:lnTo>
                    <a:lnTo>
                      <a:pt x="391" y="2"/>
                    </a:lnTo>
                    <a:lnTo>
                      <a:pt x="391" y="4"/>
                    </a:lnTo>
                    <a:lnTo>
                      <a:pt x="391" y="9"/>
                    </a:lnTo>
                    <a:lnTo>
                      <a:pt x="391" y="11"/>
                    </a:lnTo>
                    <a:lnTo>
                      <a:pt x="393" y="14"/>
                    </a:lnTo>
                    <a:lnTo>
                      <a:pt x="393" y="16"/>
                    </a:lnTo>
                    <a:close/>
                    <a:moveTo>
                      <a:pt x="407" y="11"/>
                    </a:moveTo>
                    <a:lnTo>
                      <a:pt x="407" y="11"/>
                    </a:lnTo>
                    <a:lnTo>
                      <a:pt x="407" y="11"/>
                    </a:lnTo>
                    <a:lnTo>
                      <a:pt x="407" y="16"/>
                    </a:lnTo>
                    <a:lnTo>
                      <a:pt x="407" y="28"/>
                    </a:lnTo>
                    <a:lnTo>
                      <a:pt x="407" y="30"/>
                    </a:lnTo>
                    <a:lnTo>
                      <a:pt x="407" y="33"/>
                    </a:lnTo>
                    <a:lnTo>
                      <a:pt x="407" y="35"/>
                    </a:lnTo>
                    <a:lnTo>
                      <a:pt x="405" y="35"/>
                    </a:lnTo>
                    <a:lnTo>
                      <a:pt x="403" y="33"/>
                    </a:lnTo>
                    <a:lnTo>
                      <a:pt x="400" y="30"/>
                    </a:lnTo>
                    <a:lnTo>
                      <a:pt x="398" y="30"/>
                    </a:lnTo>
                    <a:lnTo>
                      <a:pt x="395" y="30"/>
                    </a:lnTo>
                    <a:lnTo>
                      <a:pt x="398" y="21"/>
                    </a:lnTo>
                    <a:lnTo>
                      <a:pt x="398" y="19"/>
                    </a:lnTo>
                    <a:lnTo>
                      <a:pt x="398" y="16"/>
                    </a:lnTo>
                    <a:lnTo>
                      <a:pt x="400" y="9"/>
                    </a:lnTo>
                    <a:lnTo>
                      <a:pt x="400" y="4"/>
                    </a:lnTo>
                    <a:lnTo>
                      <a:pt x="403" y="7"/>
                    </a:lnTo>
                    <a:lnTo>
                      <a:pt x="405" y="7"/>
                    </a:lnTo>
                    <a:lnTo>
                      <a:pt x="407" y="11"/>
                    </a:lnTo>
                    <a:close/>
                    <a:moveTo>
                      <a:pt x="116" y="927"/>
                    </a:moveTo>
                    <a:lnTo>
                      <a:pt x="116" y="927"/>
                    </a:lnTo>
                    <a:lnTo>
                      <a:pt x="121" y="944"/>
                    </a:lnTo>
                    <a:lnTo>
                      <a:pt x="119" y="951"/>
                    </a:lnTo>
                    <a:lnTo>
                      <a:pt x="114" y="955"/>
                    </a:lnTo>
                    <a:lnTo>
                      <a:pt x="107" y="955"/>
                    </a:lnTo>
                    <a:lnTo>
                      <a:pt x="102" y="953"/>
                    </a:lnTo>
                    <a:lnTo>
                      <a:pt x="102" y="948"/>
                    </a:lnTo>
                    <a:lnTo>
                      <a:pt x="102" y="946"/>
                    </a:lnTo>
                    <a:lnTo>
                      <a:pt x="95" y="937"/>
                    </a:lnTo>
                    <a:lnTo>
                      <a:pt x="90" y="932"/>
                    </a:lnTo>
                    <a:lnTo>
                      <a:pt x="93" y="925"/>
                    </a:lnTo>
                    <a:lnTo>
                      <a:pt x="97" y="922"/>
                    </a:lnTo>
                    <a:lnTo>
                      <a:pt x="112" y="918"/>
                    </a:lnTo>
                    <a:lnTo>
                      <a:pt x="116" y="915"/>
                    </a:lnTo>
                    <a:lnTo>
                      <a:pt x="116" y="927"/>
                    </a:lnTo>
                    <a:close/>
                    <a:moveTo>
                      <a:pt x="31" y="120"/>
                    </a:moveTo>
                    <a:lnTo>
                      <a:pt x="31" y="120"/>
                    </a:lnTo>
                    <a:lnTo>
                      <a:pt x="31" y="116"/>
                    </a:lnTo>
                    <a:lnTo>
                      <a:pt x="31" y="108"/>
                    </a:lnTo>
                    <a:lnTo>
                      <a:pt x="31" y="104"/>
                    </a:lnTo>
                    <a:lnTo>
                      <a:pt x="34" y="104"/>
                    </a:lnTo>
                    <a:lnTo>
                      <a:pt x="38" y="104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1" y="99"/>
                    </a:lnTo>
                    <a:lnTo>
                      <a:pt x="45" y="94"/>
                    </a:lnTo>
                    <a:lnTo>
                      <a:pt x="45" y="99"/>
                    </a:lnTo>
                    <a:lnTo>
                      <a:pt x="48" y="101"/>
                    </a:lnTo>
                    <a:lnTo>
                      <a:pt x="48" y="104"/>
                    </a:lnTo>
                    <a:lnTo>
                      <a:pt x="52" y="106"/>
                    </a:lnTo>
                    <a:lnTo>
                      <a:pt x="52" y="111"/>
                    </a:lnTo>
                    <a:lnTo>
                      <a:pt x="52" y="116"/>
                    </a:lnTo>
                    <a:lnTo>
                      <a:pt x="50" y="120"/>
                    </a:lnTo>
                    <a:lnTo>
                      <a:pt x="31" y="125"/>
                    </a:lnTo>
                    <a:lnTo>
                      <a:pt x="24" y="132"/>
                    </a:lnTo>
                    <a:lnTo>
                      <a:pt x="26" y="144"/>
                    </a:lnTo>
                    <a:lnTo>
                      <a:pt x="26" y="153"/>
                    </a:lnTo>
                    <a:lnTo>
                      <a:pt x="15" y="153"/>
                    </a:lnTo>
                    <a:lnTo>
                      <a:pt x="17" y="149"/>
                    </a:lnTo>
                    <a:lnTo>
                      <a:pt x="17" y="146"/>
                    </a:lnTo>
                    <a:lnTo>
                      <a:pt x="17" y="142"/>
                    </a:lnTo>
                    <a:lnTo>
                      <a:pt x="17" y="137"/>
                    </a:lnTo>
                    <a:lnTo>
                      <a:pt x="17" y="134"/>
                    </a:lnTo>
                    <a:lnTo>
                      <a:pt x="22" y="130"/>
                    </a:lnTo>
                    <a:lnTo>
                      <a:pt x="26" y="123"/>
                    </a:lnTo>
                    <a:lnTo>
                      <a:pt x="31" y="120"/>
                    </a:lnTo>
                    <a:close/>
                    <a:moveTo>
                      <a:pt x="178" y="960"/>
                    </a:moveTo>
                    <a:lnTo>
                      <a:pt x="178" y="960"/>
                    </a:lnTo>
                    <a:lnTo>
                      <a:pt x="180" y="960"/>
                    </a:lnTo>
                    <a:lnTo>
                      <a:pt x="173" y="967"/>
                    </a:lnTo>
                    <a:lnTo>
                      <a:pt x="173" y="970"/>
                    </a:lnTo>
                    <a:lnTo>
                      <a:pt x="173" y="972"/>
                    </a:lnTo>
                    <a:lnTo>
                      <a:pt x="171" y="979"/>
                    </a:lnTo>
                    <a:lnTo>
                      <a:pt x="171" y="993"/>
                    </a:lnTo>
                    <a:lnTo>
                      <a:pt x="168" y="1005"/>
                    </a:lnTo>
                    <a:lnTo>
                      <a:pt x="166" y="1007"/>
                    </a:lnTo>
                    <a:lnTo>
                      <a:pt x="164" y="1007"/>
                    </a:lnTo>
                    <a:lnTo>
                      <a:pt x="159" y="1007"/>
                    </a:lnTo>
                    <a:lnTo>
                      <a:pt x="159" y="1007"/>
                    </a:lnTo>
                    <a:lnTo>
                      <a:pt x="157" y="1003"/>
                    </a:lnTo>
                    <a:lnTo>
                      <a:pt x="157" y="1000"/>
                    </a:lnTo>
                    <a:lnTo>
                      <a:pt x="142" y="981"/>
                    </a:lnTo>
                    <a:lnTo>
                      <a:pt x="135" y="967"/>
                    </a:lnTo>
                    <a:lnTo>
                      <a:pt x="135" y="958"/>
                    </a:lnTo>
                    <a:lnTo>
                      <a:pt x="135" y="955"/>
                    </a:lnTo>
                    <a:lnTo>
                      <a:pt x="133" y="955"/>
                    </a:lnTo>
                    <a:lnTo>
                      <a:pt x="133" y="953"/>
                    </a:lnTo>
                    <a:lnTo>
                      <a:pt x="138" y="944"/>
                    </a:lnTo>
                    <a:lnTo>
                      <a:pt x="145" y="948"/>
                    </a:lnTo>
                    <a:lnTo>
                      <a:pt x="157" y="946"/>
                    </a:lnTo>
                    <a:lnTo>
                      <a:pt x="166" y="948"/>
                    </a:lnTo>
                    <a:lnTo>
                      <a:pt x="171" y="960"/>
                    </a:lnTo>
                    <a:lnTo>
                      <a:pt x="171" y="963"/>
                    </a:lnTo>
                    <a:lnTo>
                      <a:pt x="173" y="963"/>
                    </a:lnTo>
                    <a:lnTo>
                      <a:pt x="175" y="963"/>
                    </a:lnTo>
                    <a:lnTo>
                      <a:pt x="178" y="960"/>
                    </a:lnTo>
                    <a:lnTo>
                      <a:pt x="178" y="960"/>
                    </a:lnTo>
                    <a:lnTo>
                      <a:pt x="178" y="960"/>
                    </a:lnTo>
                    <a:close/>
                    <a:moveTo>
                      <a:pt x="549" y="291"/>
                    </a:moveTo>
                    <a:lnTo>
                      <a:pt x="549" y="291"/>
                    </a:lnTo>
                    <a:lnTo>
                      <a:pt x="537" y="284"/>
                    </a:lnTo>
                    <a:lnTo>
                      <a:pt x="537" y="279"/>
                    </a:lnTo>
                    <a:lnTo>
                      <a:pt x="535" y="274"/>
                    </a:lnTo>
                    <a:lnTo>
                      <a:pt x="535" y="272"/>
                    </a:lnTo>
                    <a:lnTo>
                      <a:pt x="530" y="272"/>
                    </a:lnTo>
                    <a:lnTo>
                      <a:pt x="528" y="272"/>
                    </a:lnTo>
                    <a:lnTo>
                      <a:pt x="526" y="267"/>
                    </a:lnTo>
                    <a:lnTo>
                      <a:pt x="523" y="265"/>
                    </a:lnTo>
                    <a:lnTo>
                      <a:pt x="519" y="239"/>
                    </a:lnTo>
                    <a:lnTo>
                      <a:pt x="519" y="231"/>
                    </a:lnTo>
                    <a:lnTo>
                      <a:pt x="507" y="215"/>
                    </a:lnTo>
                    <a:lnTo>
                      <a:pt x="504" y="205"/>
                    </a:lnTo>
                    <a:lnTo>
                      <a:pt x="500" y="201"/>
                    </a:lnTo>
                    <a:lnTo>
                      <a:pt x="490" y="189"/>
                    </a:lnTo>
                    <a:lnTo>
                      <a:pt x="488" y="184"/>
                    </a:lnTo>
                    <a:lnTo>
                      <a:pt x="488" y="189"/>
                    </a:lnTo>
                    <a:lnTo>
                      <a:pt x="483" y="184"/>
                    </a:lnTo>
                    <a:lnTo>
                      <a:pt x="485" y="182"/>
                    </a:lnTo>
                    <a:lnTo>
                      <a:pt x="488" y="179"/>
                    </a:lnTo>
                    <a:lnTo>
                      <a:pt x="495" y="179"/>
                    </a:lnTo>
                    <a:lnTo>
                      <a:pt x="492" y="177"/>
                    </a:lnTo>
                    <a:lnTo>
                      <a:pt x="490" y="172"/>
                    </a:lnTo>
                    <a:lnTo>
                      <a:pt x="492" y="168"/>
                    </a:lnTo>
                    <a:lnTo>
                      <a:pt x="502" y="163"/>
                    </a:lnTo>
                    <a:lnTo>
                      <a:pt x="500" y="163"/>
                    </a:lnTo>
                    <a:lnTo>
                      <a:pt x="495" y="163"/>
                    </a:lnTo>
                    <a:lnTo>
                      <a:pt x="492" y="160"/>
                    </a:lnTo>
                    <a:lnTo>
                      <a:pt x="490" y="156"/>
                    </a:lnTo>
                    <a:lnTo>
                      <a:pt x="485" y="160"/>
                    </a:lnTo>
                    <a:lnTo>
                      <a:pt x="483" y="160"/>
                    </a:lnTo>
                    <a:lnTo>
                      <a:pt x="481" y="158"/>
                    </a:lnTo>
                    <a:lnTo>
                      <a:pt x="481" y="153"/>
                    </a:lnTo>
                    <a:lnTo>
                      <a:pt x="478" y="151"/>
                    </a:lnTo>
                    <a:lnTo>
                      <a:pt x="466" y="146"/>
                    </a:lnTo>
                    <a:lnTo>
                      <a:pt x="466" y="144"/>
                    </a:lnTo>
                    <a:lnTo>
                      <a:pt x="469" y="144"/>
                    </a:lnTo>
                    <a:lnTo>
                      <a:pt x="471" y="142"/>
                    </a:lnTo>
                    <a:lnTo>
                      <a:pt x="471" y="139"/>
                    </a:lnTo>
                    <a:lnTo>
                      <a:pt x="474" y="134"/>
                    </a:lnTo>
                    <a:lnTo>
                      <a:pt x="466" y="134"/>
                    </a:lnTo>
                    <a:lnTo>
                      <a:pt x="462" y="137"/>
                    </a:lnTo>
                    <a:lnTo>
                      <a:pt x="459" y="142"/>
                    </a:lnTo>
                    <a:lnTo>
                      <a:pt x="452" y="144"/>
                    </a:lnTo>
                    <a:lnTo>
                      <a:pt x="450" y="144"/>
                    </a:lnTo>
                    <a:lnTo>
                      <a:pt x="445" y="139"/>
                    </a:lnTo>
                    <a:lnTo>
                      <a:pt x="440" y="139"/>
                    </a:lnTo>
                    <a:lnTo>
                      <a:pt x="438" y="139"/>
                    </a:lnTo>
                    <a:lnTo>
                      <a:pt x="436" y="142"/>
                    </a:lnTo>
                    <a:lnTo>
                      <a:pt x="433" y="142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1" y="137"/>
                    </a:lnTo>
                    <a:lnTo>
                      <a:pt x="431" y="134"/>
                    </a:lnTo>
                    <a:lnTo>
                      <a:pt x="445" y="134"/>
                    </a:lnTo>
                    <a:lnTo>
                      <a:pt x="450" y="132"/>
                    </a:lnTo>
                    <a:lnTo>
                      <a:pt x="448" y="125"/>
                    </a:lnTo>
                    <a:lnTo>
                      <a:pt x="452" y="120"/>
                    </a:lnTo>
                    <a:lnTo>
                      <a:pt x="452" y="111"/>
                    </a:lnTo>
                    <a:lnTo>
                      <a:pt x="452" y="106"/>
                    </a:lnTo>
                    <a:lnTo>
                      <a:pt x="457" y="101"/>
                    </a:lnTo>
                    <a:lnTo>
                      <a:pt x="462" y="104"/>
                    </a:lnTo>
                    <a:lnTo>
                      <a:pt x="469" y="104"/>
                    </a:lnTo>
                    <a:lnTo>
                      <a:pt x="474" y="104"/>
                    </a:lnTo>
                    <a:lnTo>
                      <a:pt x="476" y="99"/>
                    </a:lnTo>
                    <a:lnTo>
                      <a:pt x="469" y="97"/>
                    </a:lnTo>
                    <a:lnTo>
                      <a:pt x="459" y="94"/>
                    </a:lnTo>
                    <a:lnTo>
                      <a:pt x="452" y="94"/>
                    </a:lnTo>
                    <a:lnTo>
                      <a:pt x="448" y="99"/>
                    </a:lnTo>
                    <a:lnTo>
                      <a:pt x="445" y="99"/>
                    </a:lnTo>
                    <a:lnTo>
                      <a:pt x="445" y="99"/>
                    </a:lnTo>
                    <a:lnTo>
                      <a:pt x="443" y="97"/>
                    </a:lnTo>
                    <a:lnTo>
                      <a:pt x="443" y="99"/>
                    </a:lnTo>
                    <a:lnTo>
                      <a:pt x="443" y="99"/>
                    </a:lnTo>
                    <a:lnTo>
                      <a:pt x="443" y="101"/>
                    </a:lnTo>
                    <a:lnTo>
                      <a:pt x="440" y="101"/>
                    </a:lnTo>
                    <a:lnTo>
                      <a:pt x="443" y="94"/>
                    </a:lnTo>
                    <a:lnTo>
                      <a:pt x="440" y="90"/>
                    </a:lnTo>
                    <a:lnTo>
                      <a:pt x="436" y="90"/>
                    </a:lnTo>
                    <a:lnTo>
                      <a:pt x="431" y="92"/>
                    </a:lnTo>
                    <a:lnTo>
                      <a:pt x="433" y="99"/>
                    </a:lnTo>
                    <a:lnTo>
                      <a:pt x="429" y="99"/>
                    </a:lnTo>
                    <a:lnTo>
                      <a:pt x="431" y="92"/>
                    </a:lnTo>
                    <a:lnTo>
                      <a:pt x="433" y="66"/>
                    </a:lnTo>
                    <a:lnTo>
                      <a:pt x="433" y="68"/>
                    </a:lnTo>
                    <a:lnTo>
                      <a:pt x="436" y="71"/>
                    </a:lnTo>
                    <a:lnTo>
                      <a:pt x="436" y="73"/>
                    </a:lnTo>
                    <a:lnTo>
                      <a:pt x="438" y="68"/>
                    </a:lnTo>
                    <a:lnTo>
                      <a:pt x="440" y="63"/>
                    </a:lnTo>
                    <a:lnTo>
                      <a:pt x="440" y="59"/>
                    </a:lnTo>
                    <a:lnTo>
                      <a:pt x="440" y="54"/>
                    </a:lnTo>
                    <a:lnTo>
                      <a:pt x="438" y="52"/>
                    </a:lnTo>
                    <a:lnTo>
                      <a:pt x="438" y="54"/>
                    </a:lnTo>
                    <a:lnTo>
                      <a:pt x="438" y="52"/>
                    </a:lnTo>
                    <a:lnTo>
                      <a:pt x="438" y="52"/>
                    </a:lnTo>
                    <a:lnTo>
                      <a:pt x="436" y="52"/>
                    </a:lnTo>
                    <a:lnTo>
                      <a:pt x="433" y="54"/>
                    </a:lnTo>
                    <a:lnTo>
                      <a:pt x="431" y="54"/>
                    </a:lnTo>
                    <a:lnTo>
                      <a:pt x="429" y="52"/>
                    </a:lnTo>
                    <a:lnTo>
                      <a:pt x="426" y="49"/>
                    </a:lnTo>
                    <a:lnTo>
                      <a:pt x="429" y="47"/>
                    </a:lnTo>
                    <a:lnTo>
                      <a:pt x="426" y="42"/>
                    </a:lnTo>
                    <a:lnTo>
                      <a:pt x="424" y="42"/>
                    </a:lnTo>
                    <a:lnTo>
                      <a:pt x="422" y="45"/>
                    </a:lnTo>
                    <a:lnTo>
                      <a:pt x="422" y="47"/>
                    </a:lnTo>
                    <a:lnTo>
                      <a:pt x="417" y="47"/>
                    </a:lnTo>
                    <a:lnTo>
                      <a:pt x="412" y="45"/>
                    </a:lnTo>
                    <a:lnTo>
                      <a:pt x="407" y="47"/>
                    </a:lnTo>
                    <a:lnTo>
                      <a:pt x="405" y="49"/>
                    </a:lnTo>
                    <a:lnTo>
                      <a:pt x="407" y="49"/>
                    </a:lnTo>
                    <a:lnTo>
                      <a:pt x="407" y="52"/>
                    </a:lnTo>
                    <a:lnTo>
                      <a:pt x="407" y="52"/>
                    </a:lnTo>
                    <a:lnTo>
                      <a:pt x="410" y="54"/>
                    </a:lnTo>
                    <a:lnTo>
                      <a:pt x="407" y="56"/>
                    </a:lnTo>
                    <a:lnTo>
                      <a:pt x="405" y="61"/>
                    </a:lnTo>
                    <a:lnTo>
                      <a:pt x="403" y="71"/>
                    </a:lnTo>
                    <a:lnTo>
                      <a:pt x="400" y="61"/>
                    </a:lnTo>
                    <a:lnTo>
                      <a:pt x="398" y="56"/>
                    </a:lnTo>
                    <a:lnTo>
                      <a:pt x="400" y="52"/>
                    </a:lnTo>
                    <a:lnTo>
                      <a:pt x="398" y="49"/>
                    </a:lnTo>
                    <a:lnTo>
                      <a:pt x="395" y="47"/>
                    </a:lnTo>
                    <a:lnTo>
                      <a:pt x="393" y="42"/>
                    </a:lnTo>
                    <a:lnTo>
                      <a:pt x="388" y="42"/>
                    </a:lnTo>
                    <a:lnTo>
                      <a:pt x="388" y="40"/>
                    </a:lnTo>
                    <a:lnTo>
                      <a:pt x="388" y="37"/>
                    </a:lnTo>
                    <a:lnTo>
                      <a:pt x="391" y="37"/>
                    </a:lnTo>
                    <a:lnTo>
                      <a:pt x="391" y="35"/>
                    </a:lnTo>
                    <a:lnTo>
                      <a:pt x="391" y="33"/>
                    </a:lnTo>
                    <a:lnTo>
                      <a:pt x="388" y="33"/>
                    </a:lnTo>
                    <a:lnTo>
                      <a:pt x="386" y="33"/>
                    </a:lnTo>
                    <a:lnTo>
                      <a:pt x="384" y="33"/>
                    </a:lnTo>
                    <a:lnTo>
                      <a:pt x="381" y="30"/>
                    </a:lnTo>
                    <a:lnTo>
                      <a:pt x="381" y="35"/>
                    </a:lnTo>
                    <a:lnTo>
                      <a:pt x="367" y="23"/>
                    </a:lnTo>
                    <a:lnTo>
                      <a:pt x="362" y="23"/>
                    </a:lnTo>
                    <a:lnTo>
                      <a:pt x="362" y="33"/>
                    </a:lnTo>
                    <a:lnTo>
                      <a:pt x="358" y="30"/>
                    </a:lnTo>
                    <a:lnTo>
                      <a:pt x="355" y="28"/>
                    </a:lnTo>
                    <a:lnTo>
                      <a:pt x="353" y="30"/>
                    </a:lnTo>
                    <a:lnTo>
                      <a:pt x="353" y="30"/>
                    </a:lnTo>
                    <a:lnTo>
                      <a:pt x="348" y="33"/>
                    </a:lnTo>
                    <a:lnTo>
                      <a:pt x="348" y="30"/>
                    </a:lnTo>
                    <a:lnTo>
                      <a:pt x="348" y="28"/>
                    </a:lnTo>
                    <a:lnTo>
                      <a:pt x="348" y="26"/>
                    </a:lnTo>
                    <a:lnTo>
                      <a:pt x="346" y="21"/>
                    </a:lnTo>
                    <a:lnTo>
                      <a:pt x="343" y="21"/>
                    </a:lnTo>
                    <a:lnTo>
                      <a:pt x="343" y="26"/>
                    </a:lnTo>
                    <a:lnTo>
                      <a:pt x="343" y="28"/>
                    </a:lnTo>
                    <a:lnTo>
                      <a:pt x="343" y="30"/>
                    </a:lnTo>
                    <a:lnTo>
                      <a:pt x="346" y="33"/>
                    </a:lnTo>
                    <a:lnTo>
                      <a:pt x="341" y="30"/>
                    </a:lnTo>
                    <a:lnTo>
                      <a:pt x="341" y="14"/>
                    </a:lnTo>
                    <a:lnTo>
                      <a:pt x="336" y="9"/>
                    </a:lnTo>
                    <a:lnTo>
                      <a:pt x="334" y="11"/>
                    </a:lnTo>
                    <a:lnTo>
                      <a:pt x="329" y="11"/>
                    </a:lnTo>
                    <a:lnTo>
                      <a:pt x="327" y="9"/>
                    </a:lnTo>
                    <a:lnTo>
                      <a:pt x="327" y="4"/>
                    </a:lnTo>
                    <a:lnTo>
                      <a:pt x="322" y="9"/>
                    </a:lnTo>
                    <a:lnTo>
                      <a:pt x="315" y="11"/>
                    </a:lnTo>
                    <a:lnTo>
                      <a:pt x="308" y="16"/>
                    </a:lnTo>
                    <a:lnTo>
                      <a:pt x="308" y="23"/>
                    </a:lnTo>
                    <a:lnTo>
                      <a:pt x="310" y="40"/>
                    </a:lnTo>
                    <a:lnTo>
                      <a:pt x="308" y="47"/>
                    </a:lnTo>
                    <a:lnTo>
                      <a:pt x="303" y="54"/>
                    </a:lnTo>
                    <a:lnTo>
                      <a:pt x="301" y="52"/>
                    </a:lnTo>
                    <a:lnTo>
                      <a:pt x="294" y="61"/>
                    </a:lnTo>
                    <a:lnTo>
                      <a:pt x="289" y="63"/>
                    </a:lnTo>
                    <a:lnTo>
                      <a:pt x="268" y="68"/>
                    </a:lnTo>
                    <a:lnTo>
                      <a:pt x="261" y="73"/>
                    </a:lnTo>
                    <a:lnTo>
                      <a:pt x="258" y="85"/>
                    </a:lnTo>
                    <a:lnTo>
                      <a:pt x="254" y="92"/>
                    </a:lnTo>
                    <a:lnTo>
                      <a:pt x="249" y="97"/>
                    </a:lnTo>
                    <a:lnTo>
                      <a:pt x="246" y="99"/>
                    </a:lnTo>
                    <a:lnTo>
                      <a:pt x="244" y="101"/>
                    </a:lnTo>
                    <a:lnTo>
                      <a:pt x="242" y="108"/>
                    </a:lnTo>
                    <a:lnTo>
                      <a:pt x="239" y="113"/>
                    </a:lnTo>
                    <a:lnTo>
                      <a:pt x="237" y="113"/>
                    </a:lnTo>
                    <a:lnTo>
                      <a:pt x="228" y="118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30" y="123"/>
                    </a:lnTo>
                    <a:lnTo>
                      <a:pt x="225" y="125"/>
                    </a:lnTo>
                    <a:lnTo>
                      <a:pt x="216" y="146"/>
                    </a:lnTo>
                    <a:lnTo>
                      <a:pt x="211" y="153"/>
                    </a:lnTo>
                    <a:lnTo>
                      <a:pt x="194" y="170"/>
                    </a:lnTo>
                    <a:lnTo>
                      <a:pt x="190" y="168"/>
                    </a:lnTo>
                    <a:lnTo>
                      <a:pt x="185" y="168"/>
                    </a:lnTo>
                    <a:lnTo>
                      <a:pt x="175" y="168"/>
                    </a:lnTo>
                    <a:lnTo>
                      <a:pt x="157" y="182"/>
                    </a:lnTo>
                    <a:lnTo>
                      <a:pt x="154" y="189"/>
                    </a:lnTo>
                    <a:lnTo>
                      <a:pt x="149" y="196"/>
                    </a:lnTo>
                    <a:lnTo>
                      <a:pt x="145" y="201"/>
                    </a:lnTo>
                    <a:lnTo>
                      <a:pt x="119" y="215"/>
                    </a:lnTo>
                    <a:lnTo>
                      <a:pt x="114" y="217"/>
                    </a:lnTo>
                    <a:lnTo>
                      <a:pt x="107" y="217"/>
                    </a:lnTo>
                    <a:lnTo>
                      <a:pt x="88" y="213"/>
                    </a:lnTo>
                    <a:lnTo>
                      <a:pt x="52" y="213"/>
                    </a:lnTo>
                    <a:lnTo>
                      <a:pt x="41" y="208"/>
                    </a:lnTo>
                    <a:lnTo>
                      <a:pt x="24" y="189"/>
                    </a:lnTo>
                    <a:lnTo>
                      <a:pt x="24" y="184"/>
                    </a:lnTo>
                    <a:lnTo>
                      <a:pt x="24" y="179"/>
                    </a:lnTo>
                    <a:lnTo>
                      <a:pt x="24" y="175"/>
                    </a:lnTo>
                    <a:lnTo>
                      <a:pt x="24" y="170"/>
                    </a:lnTo>
                    <a:lnTo>
                      <a:pt x="22" y="168"/>
                    </a:lnTo>
                    <a:lnTo>
                      <a:pt x="19" y="168"/>
                    </a:lnTo>
                    <a:lnTo>
                      <a:pt x="17" y="168"/>
                    </a:lnTo>
                    <a:lnTo>
                      <a:pt x="15" y="163"/>
                    </a:lnTo>
                    <a:lnTo>
                      <a:pt x="12" y="163"/>
                    </a:lnTo>
                    <a:lnTo>
                      <a:pt x="10" y="168"/>
                    </a:lnTo>
                    <a:lnTo>
                      <a:pt x="7" y="177"/>
                    </a:lnTo>
                    <a:lnTo>
                      <a:pt x="7" y="184"/>
                    </a:lnTo>
                    <a:lnTo>
                      <a:pt x="12" y="187"/>
                    </a:lnTo>
                    <a:lnTo>
                      <a:pt x="17" y="189"/>
                    </a:lnTo>
                    <a:lnTo>
                      <a:pt x="19" y="194"/>
                    </a:lnTo>
                    <a:lnTo>
                      <a:pt x="19" y="203"/>
                    </a:lnTo>
                    <a:lnTo>
                      <a:pt x="19" y="208"/>
                    </a:lnTo>
                    <a:lnTo>
                      <a:pt x="0" y="269"/>
                    </a:lnTo>
                    <a:lnTo>
                      <a:pt x="5" y="269"/>
                    </a:lnTo>
                    <a:lnTo>
                      <a:pt x="7" y="272"/>
                    </a:lnTo>
                    <a:lnTo>
                      <a:pt x="12" y="279"/>
                    </a:lnTo>
                    <a:lnTo>
                      <a:pt x="15" y="281"/>
                    </a:lnTo>
                    <a:lnTo>
                      <a:pt x="17" y="281"/>
                    </a:lnTo>
                    <a:lnTo>
                      <a:pt x="19" y="281"/>
                    </a:lnTo>
                    <a:lnTo>
                      <a:pt x="22" y="284"/>
                    </a:lnTo>
                    <a:lnTo>
                      <a:pt x="22" y="286"/>
                    </a:lnTo>
                    <a:lnTo>
                      <a:pt x="19" y="288"/>
                    </a:lnTo>
                    <a:lnTo>
                      <a:pt x="19" y="288"/>
                    </a:lnTo>
                    <a:lnTo>
                      <a:pt x="19" y="298"/>
                    </a:lnTo>
                    <a:lnTo>
                      <a:pt x="17" y="305"/>
                    </a:lnTo>
                    <a:lnTo>
                      <a:pt x="12" y="310"/>
                    </a:lnTo>
                    <a:lnTo>
                      <a:pt x="5" y="312"/>
                    </a:lnTo>
                    <a:lnTo>
                      <a:pt x="7" y="317"/>
                    </a:lnTo>
                    <a:lnTo>
                      <a:pt x="10" y="326"/>
                    </a:lnTo>
                    <a:lnTo>
                      <a:pt x="12" y="333"/>
                    </a:lnTo>
                    <a:lnTo>
                      <a:pt x="15" y="338"/>
                    </a:lnTo>
                    <a:lnTo>
                      <a:pt x="17" y="328"/>
                    </a:lnTo>
                    <a:lnTo>
                      <a:pt x="19" y="319"/>
                    </a:lnTo>
                    <a:lnTo>
                      <a:pt x="24" y="314"/>
                    </a:lnTo>
                    <a:lnTo>
                      <a:pt x="31" y="317"/>
                    </a:lnTo>
                    <a:lnTo>
                      <a:pt x="29" y="321"/>
                    </a:lnTo>
                    <a:lnTo>
                      <a:pt x="26" y="331"/>
                    </a:lnTo>
                    <a:lnTo>
                      <a:pt x="34" y="333"/>
                    </a:lnTo>
                    <a:lnTo>
                      <a:pt x="48" y="321"/>
                    </a:lnTo>
                    <a:lnTo>
                      <a:pt x="55" y="321"/>
                    </a:lnTo>
                    <a:lnTo>
                      <a:pt x="64" y="328"/>
                    </a:lnTo>
                    <a:lnTo>
                      <a:pt x="67" y="336"/>
                    </a:lnTo>
                    <a:lnTo>
                      <a:pt x="69" y="347"/>
                    </a:lnTo>
                    <a:lnTo>
                      <a:pt x="71" y="354"/>
                    </a:lnTo>
                    <a:lnTo>
                      <a:pt x="78" y="359"/>
                    </a:lnTo>
                    <a:lnTo>
                      <a:pt x="83" y="362"/>
                    </a:lnTo>
                    <a:lnTo>
                      <a:pt x="90" y="371"/>
                    </a:lnTo>
                    <a:lnTo>
                      <a:pt x="95" y="383"/>
                    </a:lnTo>
                    <a:lnTo>
                      <a:pt x="95" y="390"/>
                    </a:lnTo>
                    <a:lnTo>
                      <a:pt x="95" y="411"/>
                    </a:lnTo>
                    <a:lnTo>
                      <a:pt x="95" y="421"/>
                    </a:lnTo>
                    <a:lnTo>
                      <a:pt x="104" y="425"/>
                    </a:lnTo>
                    <a:lnTo>
                      <a:pt x="107" y="423"/>
                    </a:lnTo>
                    <a:lnTo>
                      <a:pt x="114" y="428"/>
                    </a:lnTo>
                    <a:lnTo>
                      <a:pt x="123" y="435"/>
                    </a:lnTo>
                    <a:lnTo>
                      <a:pt x="128" y="442"/>
                    </a:lnTo>
                    <a:lnTo>
                      <a:pt x="128" y="456"/>
                    </a:lnTo>
                    <a:lnTo>
                      <a:pt x="126" y="475"/>
                    </a:lnTo>
                    <a:lnTo>
                      <a:pt x="128" y="499"/>
                    </a:lnTo>
                    <a:lnTo>
                      <a:pt x="131" y="506"/>
                    </a:lnTo>
                    <a:lnTo>
                      <a:pt x="138" y="515"/>
                    </a:lnTo>
                    <a:lnTo>
                      <a:pt x="140" y="522"/>
                    </a:lnTo>
                    <a:lnTo>
                      <a:pt x="140" y="530"/>
                    </a:lnTo>
                    <a:lnTo>
                      <a:pt x="138" y="534"/>
                    </a:lnTo>
                    <a:lnTo>
                      <a:pt x="135" y="541"/>
                    </a:lnTo>
                    <a:lnTo>
                      <a:pt x="133" y="544"/>
                    </a:lnTo>
                    <a:lnTo>
                      <a:pt x="131" y="544"/>
                    </a:lnTo>
                    <a:lnTo>
                      <a:pt x="123" y="546"/>
                    </a:lnTo>
                    <a:lnTo>
                      <a:pt x="114" y="548"/>
                    </a:lnTo>
                    <a:lnTo>
                      <a:pt x="114" y="548"/>
                    </a:lnTo>
                    <a:lnTo>
                      <a:pt x="107" y="553"/>
                    </a:lnTo>
                    <a:lnTo>
                      <a:pt x="107" y="556"/>
                    </a:lnTo>
                    <a:lnTo>
                      <a:pt x="107" y="558"/>
                    </a:lnTo>
                    <a:lnTo>
                      <a:pt x="112" y="553"/>
                    </a:lnTo>
                    <a:lnTo>
                      <a:pt x="116" y="560"/>
                    </a:lnTo>
                    <a:lnTo>
                      <a:pt x="116" y="565"/>
                    </a:lnTo>
                    <a:lnTo>
                      <a:pt x="114" y="575"/>
                    </a:lnTo>
                    <a:lnTo>
                      <a:pt x="114" y="579"/>
                    </a:lnTo>
                    <a:lnTo>
                      <a:pt x="119" y="596"/>
                    </a:lnTo>
                    <a:lnTo>
                      <a:pt x="116" y="598"/>
                    </a:lnTo>
                    <a:lnTo>
                      <a:pt x="116" y="601"/>
                    </a:lnTo>
                    <a:lnTo>
                      <a:pt x="116" y="603"/>
                    </a:lnTo>
                    <a:lnTo>
                      <a:pt x="116" y="608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26" y="615"/>
                    </a:lnTo>
                    <a:lnTo>
                      <a:pt x="131" y="617"/>
                    </a:lnTo>
                    <a:lnTo>
                      <a:pt x="133" y="619"/>
                    </a:lnTo>
                    <a:lnTo>
                      <a:pt x="131" y="624"/>
                    </a:lnTo>
                    <a:lnTo>
                      <a:pt x="133" y="629"/>
                    </a:lnTo>
                    <a:lnTo>
                      <a:pt x="133" y="617"/>
                    </a:lnTo>
                    <a:lnTo>
                      <a:pt x="135" y="612"/>
                    </a:lnTo>
                    <a:lnTo>
                      <a:pt x="140" y="610"/>
                    </a:lnTo>
                    <a:lnTo>
                      <a:pt x="138" y="610"/>
                    </a:lnTo>
                    <a:lnTo>
                      <a:pt x="135" y="610"/>
                    </a:lnTo>
                    <a:lnTo>
                      <a:pt x="133" y="610"/>
                    </a:lnTo>
                    <a:lnTo>
                      <a:pt x="133" y="612"/>
                    </a:lnTo>
                    <a:lnTo>
                      <a:pt x="131" y="610"/>
                    </a:lnTo>
                    <a:lnTo>
                      <a:pt x="138" y="603"/>
                    </a:lnTo>
                    <a:lnTo>
                      <a:pt x="149" y="603"/>
                    </a:lnTo>
                    <a:lnTo>
                      <a:pt x="159" y="608"/>
                    </a:lnTo>
                    <a:lnTo>
                      <a:pt x="166" y="615"/>
                    </a:lnTo>
                    <a:lnTo>
                      <a:pt x="171" y="622"/>
                    </a:lnTo>
                    <a:lnTo>
                      <a:pt x="171" y="627"/>
                    </a:lnTo>
                    <a:lnTo>
                      <a:pt x="171" y="641"/>
                    </a:lnTo>
                    <a:lnTo>
                      <a:pt x="171" y="645"/>
                    </a:lnTo>
                    <a:lnTo>
                      <a:pt x="168" y="655"/>
                    </a:lnTo>
                    <a:lnTo>
                      <a:pt x="166" y="662"/>
                    </a:lnTo>
                    <a:lnTo>
                      <a:pt x="164" y="667"/>
                    </a:lnTo>
                    <a:lnTo>
                      <a:pt x="164" y="664"/>
                    </a:lnTo>
                    <a:lnTo>
                      <a:pt x="166" y="662"/>
                    </a:lnTo>
                    <a:lnTo>
                      <a:pt x="168" y="660"/>
                    </a:lnTo>
                    <a:lnTo>
                      <a:pt x="168" y="657"/>
                    </a:lnTo>
                    <a:lnTo>
                      <a:pt x="171" y="657"/>
                    </a:lnTo>
                    <a:lnTo>
                      <a:pt x="168" y="662"/>
                    </a:lnTo>
                    <a:lnTo>
                      <a:pt x="164" y="669"/>
                    </a:lnTo>
                    <a:lnTo>
                      <a:pt x="159" y="676"/>
                    </a:lnTo>
                    <a:lnTo>
                      <a:pt x="159" y="683"/>
                    </a:lnTo>
                    <a:lnTo>
                      <a:pt x="164" y="686"/>
                    </a:lnTo>
                    <a:lnTo>
                      <a:pt x="180" y="690"/>
                    </a:lnTo>
                    <a:lnTo>
                      <a:pt x="171" y="693"/>
                    </a:lnTo>
                    <a:lnTo>
                      <a:pt x="164" y="690"/>
                    </a:lnTo>
                    <a:lnTo>
                      <a:pt x="159" y="686"/>
                    </a:lnTo>
                    <a:lnTo>
                      <a:pt x="147" y="672"/>
                    </a:lnTo>
                    <a:lnTo>
                      <a:pt x="145" y="669"/>
                    </a:lnTo>
                    <a:lnTo>
                      <a:pt x="140" y="669"/>
                    </a:lnTo>
                    <a:lnTo>
                      <a:pt x="138" y="672"/>
                    </a:lnTo>
                    <a:lnTo>
                      <a:pt x="140" y="681"/>
                    </a:lnTo>
                    <a:lnTo>
                      <a:pt x="140" y="686"/>
                    </a:lnTo>
                    <a:lnTo>
                      <a:pt x="140" y="688"/>
                    </a:lnTo>
                    <a:lnTo>
                      <a:pt x="142" y="693"/>
                    </a:lnTo>
                    <a:lnTo>
                      <a:pt x="145" y="712"/>
                    </a:lnTo>
                    <a:lnTo>
                      <a:pt x="149" y="728"/>
                    </a:lnTo>
                    <a:lnTo>
                      <a:pt x="152" y="738"/>
                    </a:lnTo>
                    <a:lnTo>
                      <a:pt x="149" y="742"/>
                    </a:lnTo>
                    <a:lnTo>
                      <a:pt x="152" y="747"/>
                    </a:lnTo>
                    <a:lnTo>
                      <a:pt x="149" y="754"/>
                    </a:lnTo>
                    <a:lnTo>
                      <a:pt x="145" y="769"/>
                    </a:lnTo>
                    <a:lnTo>
                      <a:pt x="142" y="776"/>
                    </a:lnTo>
                    <a:lnTo>
                      <a:pt x="133" y="790"/>
                    </a:lnTo>
                    <a:lnTo>
                      <a:pt x="131" y="795"/>
                    </a:lnTo>
                    <a:lnTo>
                      <a:pt x="131" y="797"/>
                    </a:lnTo>
                    <a:lnTo>
                      <a:pt x="133" y="797"/>
                    </a:lnTo>
                    <a:lnTo>
                      <a:pt x="138" y="809"/>
                    </a:lnTo>
                    <a:lnTo>
                      <a:pt x="140" y="811"/>
                    </a:lnTo>
                    <a:lnTo>
                      <a:pt x="138" y="818"/>
                    </a:lnTo>
                    <a:lnTo>
                      <a:pt x="138" y="821"/>
                    </a:lnTo>
                    <a:lnTo>
                      <a:pt x="133" y="830"/>
                    </a:lnTo>
                    <a:lnTo>
                      <a:pt x="131" y="832"/>
                    </a:lnTo>
                    <a:lnTo>
                      <a:pt x="135" y="842"/>
                    </a:lnTo>
                    <a:lnTo>
                      <a:pt x="147" y="849"/>
                    </a:lnTo>
                    <a:lnTo>
                      <a:pt x="147" y="856"/>
                    </a:lnTo>
                    <a:lnTo>
                      <a:pt x="154" y="863"/>
                    </a:lnTo>
                    <a:lnTo>
                      <a:pt x="152" y="873"/>
                    </a:lnTo>
                    <a:lnTo>
                      <a:pt x="138" y="894"/>
                    </a:lnTo>
                    <a:lnTo>
                      <a:pt x="135" y="896"/>
                    </a:lnTo>
                    <a:lnTo>
                      <a:pt x="138" y="899"/>
                    </a:lnTo>
                    <a:lnTo>
                      <a:pt x="140" y="906"/>
                    </a:lnTo>
                    <a:lnTo>
                      <a:pt x="142" y="906"/>
                    </a:lnTo>
                    <a:lnTo>
                      <a:pt x="145" y="906"/>
                    </a:lnTo>
                    <a:lnTo>
                      <a:pt x="147" y="908"/>
                    </a:lnTo>
                    <a:lnTo>
                      <a:pt x="147" y="913"/>
                    </a:lnTo>
                    <a:lnTo>
                      <a:pt x="147" y="915"/>
                    </a:lnTo>
                    <a:lnTo>
                      <a:pt x="149" y="918"/>
                    </a:lnTo>
                    <a:lnTo>
                      <a:pt x="152" y="920"/>
                    </a:lnTo>
                    <a:lnTo>
                      <a:pt x="154" y="922"/>
                    </a:lnTo>
                    <a:lnTo>
                      <a:pt x="152" y="918"/>
                    </a:lnTo>
                    <a:lnTo>
                      <a:pt x="154" y="918"/>
                    </a:lnTo>
                    <a:lnTo>
                      <a:pt x="157" y="918"/>
                    </a:lnTo>
                    <a:lnTo>
                      <a:pt x="159" y="922"/>
                    </a:lnTo>
                    <a:lnTo>
                      <a:pt x="161" y="927"/>
                    </a:lnTo>
                    <a:lnTo>
                      <a:pt x="161" y="937"/>
                    </a:lnTo>
                    <a:lnTo>
                      <a:pt x="164" y="941"/>
                    </a:lnTo>
                    <a:lnTo>
                      <a:pt x="168" y="939"/>
                    </a:lnTo>
                    <a:lnTo>
                      <a:pt x="171" y="939"/>
                    </a:lnTo>
                    <a:lnTo>
                      <a:pt x="173" y="944"/>
                    </a:lnTo>
                    <a:lnTo>
                      <a:pt x="175" y="951"/>
                    </a:lnTo>
                    <a:lnTo>
                      <a:pt x="178" y="953"/>
                    </a:lnTo>
                    <a:lnTo>
                      <a:pt x="178" y="955"/>
                    </a:lnTo>
                    <a:lnTo>
                      <a:pt x="185" y="951"/>
                    </a:lnTo>
                    <a:lnTo>
                      <a:pt x="190" y="953"/>
                    </a:lnTo>
                    <a:lnTo>
                      <a:pt x="187" y="960"/>
                    </a:lnTo>
                    <a:lnTo>
                      <a:pt x="187" y="963"/>
                    </a:lnTo>
                    <a:lnTo>
                      <a:pt x="192" y="963"/>
                    </a:lnTo>
                    <a:lnTo>
                      <a:pt x="199" y="965"/>
                    </a:lnTo>
                    <a:lnTo>
                      <a:pt x="201" y="963"/>
                    </a:lnTo>
                    <a:lnTo>
                      <a:pt x="204" y="963"/>
                    </a:lnTo>
                    <a:lnTo>
                      <a:pt x="211" y="981"/>
                    </a:lnTo>
                    <a:lnTo>
                      <a:pt x="216" y="1003"/>
                    </a:lnTo>
                    <a:lnTo>
                      <a:pt x="223" y="1000"/>
                    </a:lnTo>
                    <a:lnTo>
                      <a:pt x="228" y="1007"/>
                    </a:lnTo>
                    <a:lnTo>
                      <a:pt x="228" y="1017"/>
                    </a:lnTo>
                    <a:lnTo>
                      <a:pt x="223" y="1026"/>
                    </a:lnTo>
                    <a:lnTo>
                      <a:pt x="225" y="1029"/>
                    </a:lnTo>
                    <a:lnTo>
                      <a:pt x="230" y="1029"/>
                    </a:lnTo>
                    <a:lnTo>
                      <a:pt x="235" y="1029"/>
                    </a:lnTo>
                    <a:lnTo>
                      <a:pt x="239" y="1031"/>
                    </a:lnTo>
                    <a:lnTo>
                      <a:pt x="237" y="1038"/>
                    </a:lnTo>
                    <a:lnTo>
                      <a:pt x="239" y="1041"/>
                    </a:lnTo>
                    <a:lnTo>
                      <a:pt x="244" y="1038"/>
                    </a:lnTo>
                    <a:lnTo>
                      <a:pt x="242" y="1029"/>
                    </a:lnTo>
                    <a:lnTo>
                      <a:pt x="246" y="1022"/>
                    </a:lnTo>
                    <a:lnTo>
                      <a:pt x="254" y="1015"/>
                    </a:lnTo>
                    <a:lnTo>
                      <a:pt x="261" y="1010"/>
                    </a:lnTo>
                    <a:lnTo>
                      <a:pt x="268" y="1010"/>
                    </a:lnTo>
                    <a:lnTo>
                      <a:pt x="277" y="1012"/>
                    </a:lnTo>
                    <a:lnTo>
                      <a:pt x="287" y="1019"/>
                    </a:lnTo>
                    <a:lnTo>
                      <a:pt x="291" y="1026"/>
                    </a:lnTo>
                    <a:lnTo>
                      <a:pt x="291" y="1017"/>
                    </a:lnTo>
                    <a:lnTo>
                      <a:pt x="298" y="1024"/>
                    </a:lnTo>
                    <a:lnTo>
                      <a:pt x="303" y="1026"/>
                    </a:lnTo>
                    <a:lnTo>
                      <a:pt x="308" y="1029"/>
                    </a:lnTo>
                    <a:lnTo>
                      <a:pt x="310" y="1026"/>
                    </a:lnTo>
                    <a:lnTo>
                      <a:pt x="313" y="1019"/>
                    </a:lnTo>
                    <a:lnTo>
                      <a:pt x="315" y="1019"/>
                    </a:lnTo>
                    <a:lnTo>
                      <a:pt x="320" y="1017"/>
                    </a:lnTo>
                    <a:lnTo>
                      <a:pt x="320" y="1017"/>
                    </a:lnTo>
                    <a:lnTo>
                      <a:pt x="351" y="979"/>
                    </a:lnTo>
                    <a:lnTo>
                      <a:pt x="353" y="972"/>
                    </a:lnTo>
                    <a:lnTo>
                      <a:pt x="355" y="974"/>
                    </a:lnTo>
                    <a:lnTo>
                      <a:pt x="358" y="974"/>
                    </a:lnTo>
                    <a:lnTo>
                      <a:pt x="360" y="972"/>
                    </a:lnTo>
                    <a:lnTo>
                      <a:pt x="358" y="972"/>
                    </a:lnTo>
                    <a:lnTo>
                      <a:pt x="360" y="958"/>
                    </a:lnTo>
                    <a:lnTo>
                      <a:pt x="365" y="948"/>
                    </a:lnTo>
                    <a:lnTo>
                      <a:pt x="362" y="946"/>
                    </a:lnTo>
                    <a:lnTo>
                      <a:pt x="360" y="944"/>
                    </a:lnTo>
                    <a:lnTo>
                      <a:pt x="360" y="941"/>
                    </a:lnTo>
                    <a:lnTo>
                      <a:pt x="355" y="934"/>
                    </a:lnTo>
                    <a:lnTo>
                      <a:pt x="353" y="927"/>
                    </a:lnTo>
                    <a:lnTo>
                      <a:pt x="351" y="918"/>
                    </a:lnTo>
                    <a:lnTo>
                      <a:pt x="351" y="908"/>
                    </a:lnTo>
                    <a:lnTo>
                      <a:pt x="353" y="901"/>
                    </a:lnTo>
                    <a:lnTo>
                      <a:pt x="355" y="894"/>
                    </a:lnTo>
                    <a:lnTo>
                      <a:pt x="367" y="880"/>
                    </a:lnTo>
                    <a:lnTo>
                      <a:pt x="369" y="877"/>
                    </a:lnTo>
                    <a:lnTo>
                      <a:pt x="367" y="873"/>
                    </a:lnTo>
                    <a:lnTo>
                      <a:pt x="367" y="870"/>
                    </a:lnTo>
                    <a:lnTo>
                      <a:pt x="358" y="875"/>
                    </a:lnTo>
                    <a:lnTo>
                      <a:pt x="355" y="873"/>
                    </a:lnTo>
                    <a:lnTo>
                      <a:pt x="355" y="875"/>
                    </a:lnTo>
                    <a:lnTo>
                      <a:pt x="353" y="873"/>
                    </a:lnTo>
                    <a:lnTo>
                      <a:pt x="351" y="870"/>
                    </a:lnTo>
                    <a:lnTo>
                      <a:pt x="348" y="868"/>
                    </a:lnTo>
                    <a:lnTo>
                      <a:pt x="348" y="866"/>
                    </a:lnTo>
                    <a:lnTo>
                      <a:pt x="348" y="863"/>
                    </a:lnTo>
                    <a:lnTo>
                      <a:pt x="343" y="861"/>
                    </a:lnTo>
                    <a:lnTo>
                      <a:pt x="346" y="858"/>
                    </a:lnTo>
                    <a:lnTo>
                      <a:pt x="348" y="858"/>
                    </a:lnTo>
                    <a:lnTo>
                      <a:pt x="353" y="858"/>
                    </a:lnTo>
                    <a:lnTo>
                      <a:pt x="355" y="861"/>
                    </a:lnTo>
                    <a:lnTo>
                      <a:pt x="360" y="866"/>
                    </a:lnTo>
                    <a:lnTo>
                      <a:pt x="362" y="866"/>
                    </a:lnTo>
                    <a:lnTo>
                      <a:pt x="365" y="863"/>
                    </a:lnTo>
                    <a:lnTo>
                      <a:pt x="379" y="877"/>
                    </a:lnTo>
                    <a:lnTo>
                      <a:pt x="388" y="884"/>
                    </a:lnTo>
                    <a:lnTo>
                      <a:pt x="398" y="887"/>
                    </a:lnTo>
                    <a:lnTo>
                      <a:pt x="398" y="884"/>
                    </a:lnTo>
                    <a:lnTo>
                      <a:pt x="403" y="877"/>
                    </a:lnTo>
                    <a:lnTo>
                      <a:pt x="407" y="870"/>
                    </a:lnTo>
                    <a:lnTo>
                      <a:pt x="412" y="868"/>
                    </a:lnTo>
                    <a:lnTo>
                      <a:pt x="424" y="868"/>
                    </a:lnTo>
                    <a:lnTo>
                      <a:pt x="431" y="868"/>
                    </a:lnTo>
                    <a:lnTo>
                      <a:pt x="436" y="870"/>
                    </a:lnTo>
                    <a:lnTo>
                      <a:pt x="438" y="868"/>
                    </a:lnTo>
                    <a:lnTo>
                      <a:pt x="440" y="870"/>
                    </a:lnTo>
                    <a:lnTo>
                      <a:pt x="445" y="873"/>
                    </a:lnTo>
                    <a:lnTo>
                      <a:pt x="450" y="873"/>
                    </a:lnTo>
                    <a:lnTo>
                      <a:pt x="452" y="875"/>
                    </a:lnTo>
                    <a:lnTo>
                      <a:pt x="457" y="875"/>
                    </a:lnTo>
                    <a:lnTo>
                      <a:pt x="464" y="882"/>
                    </a:lnTo>
                    <a:lnTo>
                      <a:pt x="466" y="884"/>
                    </a:lnTo>
                    <a:lnTo>
                      <a:pt x="469" y="884"/>
                    </a:lnTo>
                    <a:lnTo>
                      <a:pt x="478" y="894"/>
                    </a:lnTo>
                    <a:lnTo>
                      <a:pt x="485" y="896"/>
                    </a:lnTo>
                    <a:lnTo>
                      <a:pt x="490" y="899"/>
                    </a:lnTo>
                    <a:lnTo>
                      <a:pt x="490" y="901"/>
                    </a:lnTo>
                    <a:lnTo>
                      <a:pt x="492" y="901"/>
                    </a:lnTo>
                    <a:lnTo>
                      <a:pt x="497" y="899"/>
                    </a:lnTo>
                    <a:lnTo>
                      <a:pt x="502" y="896"/>
                    </a:lnTo>
                    <a:lnTo>
                      <a:pt x="509" y="896"/>
                    </a:lnTo>
                    <a:lnTo>
                      <a:pt x="514" y="899"/>
                    </a:lnTo>
                    <a:lnTo>
                      <a:pt x="511" y="903"/>
                    </a:lnTo>
                    <a:lnTo>
                      <a:pt x="511" y="906"/>
                    </a:lnTo>
                    <a:lnTo>
                      <a:pt x="514" y="906"/>
                    </a:lnTo>
                    <a:lnTo>
                      <a:pt x="516" y="908"/>
                    </a:lnTo>
                    <a:lnTo>
                      <a:pt x="516" y="899"/>
                    </a:lnTo>
                    <a:lnTo>
                      <a:pt x="523" y="894"/>
                    </a:lnTo>
                    <a:lnTo>
                      <a:pt x="528" y="892"/>
                    </a:lnTo>
                    <a:lnTo>
                      <a:pt x="530" y="887"/>
                    </a:lnTo>
                    <a:lnTo>
                      <a:pt x="530" y="882"/>
                    </a:lnTo>
                    <a:lnTo>
                      <a:pt x="533" y="873"/>
                    </a:lnTo>
                    <a:lnTo>
                      <a:pt x="533" y="870"/>
                    </a:lnTo>
                    <a:lnTo>
                      <a:pt x="530" y="868"/>
                    </a:lnTo>
                    <a:lnTo>
                      <a:pt x="528" y="866"/>
                    </a:lnTo>
                    <a:lnTo>
                      <a:pt x="528" y="863"/>
                    </a:lnTo>
                    <a:lnTo>
                      <a:pt x="530" y="858"/>
                    </a:lnTo>
                    <a:lnTo>
                      <a:pt x="526" y="849"/>
                    </a:lnTo>
                    <a:lnTo>
                      <a:pt x="530" y="837"/>
                    </a:lnTo>
                    <a:lnTo>
                      <a:pt x="537" y="825"/>
                    </a:lnTo>
                    <a:lnTo>
                      <a:pt x="547" y="821"/>
                    </a:lnTo>
                    <a:lnTo>
                      <a:pt x="545" y="818"/>
                    </a:lnTo>
                    <a:lnTo>
                      <a:pt x="537" y="813"/>
                    </a:lnTo>
                    <a:lnTo>
                      <a:pt x="535" y="811"/>
                    </a:lnTo>
                    <a:lnTo>
                      <a:pt x="533" y="804"/>
                    </a:lnTo>
                    <a:lnTo>
                      <a:pt x="533" y="799"/>
                    </a:lnTo>
                    <a:lnTo>
                      <a:pt x="535" y="780"/>
                    </a:lnTo>
                    <a:lnTo>
                      <a:pt x="540" y="757"/>
                    </a:lnTo>
                    <a:lnTo>
                      <a:pt x="540" y="742"/>
                    </a:lnTo>
                    <a:lnTo>
                      <a:pt x="535" y="735"/>
                    </a:lnTo>
                    <a:lnTo>
                      <a:pt x="540" y="707"/>
                    </a:lnTo>
                    <a:lnTo>
                      <a:pt x="540" y="695"/>
                    </a:lnTo>
                    <a:lnTo>
                      <a:pt x="535" y="676"/>
                    </a:lnTo>
                    <a:lnTo>
                      <a:pt x="535" y="672"/>
                    </a:lnTo>
                    <a:lnTo>
                      <a:pt x="535" y="667"/>
                    </a:lnTo>
                    <a:lnTo>
                      <a:pt x="537" y="662"/>
                    </a:lnTo>
                    <a:lnTo>
                      <a:pt x="537" y="660"/>
                    </a:lnTo>
                    <a:lnTo>
                      <a:pt x="537" y="655"/>
                    </a:lnTo>
                    <a:lnTo>
                      <a:pt x="540" y="645"/>
                    </a:lnTo>
                    <a:lnTo>
                      <a:pt x="540" y="643"/>
                    </a:lnTo>
                    <a:lnTo>
                      <a:pt x="540" y="636"/>
                    </a:lnTo>
                    <a:lnTo>
                      <a:pt x="537" y="627"/>
                    </a:lnTo>
                    <a:lnTo>
                      <a:pt x="535" y="622"/>
                    </a:lnTo>
                    <a:lnTo>
                      <a:pt x="535" y="610"/>
                    </a:lnTo>
                    <a:lnTo>
                      <a:pt x="535" y="601"/>
                    </a:lnTo>
                    <a:lnTo>
                      <a:pt x="537" y="591"/>
                    </a:lnTo>
                    <a:lnTo>
                      <a:pt x="540" y="584"/>
                    </a:lnTo>
                    <a:lnTo>
                      <a:pt x="540" y="582"/>
                    </a:lnTo>
                    <a:lnTo>
                      <a:pt x="540" y="582"/>
                    </a:lnTo>
                    <a:lnTo>
                      <a:pt x="537" y="579"/>
                    </a:lnTo>
                    <a:lnTo>
                      <a:pt x="535" y="579"/>
                    </a:lnTo>
                    <a:lnTo>
                      <a:pt x="535" y="577"/>
                    </a:lnTo>
                    <a:lnTo>
                      <a:pt x="537" y="577"/>
                    </a:lnTo>
                    <a:lnTo>
                      <a:pt x="535" y="572"/>
                    </a:lnTo>
                    <a:lnTo>
                      <a:pt x="535" y="567"/>
                    </a:lnTo>
                    <a:lnTo>
                      <a:pt x="535" y="563"/>
                    </a:lnTo>
                    <a:lnTo>
                      <a:pt x="537" y="556"/>
                    </a:lnTo>
                    <a:lnTo>
                      <a:pt x="540" y="556"/>
                    </a:lnTo>
                    <a:lnTo>
                      <a:pt x="542" y="556"/>
                    </a:lnTo>
                    <a:lnTo>
                      <a:pt x="542" y="553"/>
                    </a:lnTo>
                    <a:lnTo>
                      <a:pt x="545" y="548"/>
                    </a:lnTo>
                    <a:lnTo>
                      <a:pt x="542" y="546"/>
                    </a:lnTo>
                    <a:lnTo>
                      <a:pt x="540" y="546"/>
                    </a:lnTo>
                    <a:lnTo>
                      <a:pt x="537" y="548"/>
                    </a:lnTo>
                    <a:lnTo>
                      <a:pt x="537" y="551"/>
                    </a:lnTo>
                    <a:lnTo>
                      <a:pt x="533" y="539"/>
                    </a:lnTo>
                    <a:lnTo>
                      <a:pt x="533" y="525"/>
                    </a:lnTo>
                    <a:lnTo>
                      <a:pt x="542" y="492"/>
                    </a:lnTo>
                    <a:lnTo>
                      <a:pt x="542" y="485"/>
                    </a:lnTo>
                    <a:lnTo>
                      <a:pt x="533" y="480"/>
                    </a:lnTo>
                    <a:lnTo>
                      <a:pt x="526" y="470"/>
                    </a:lnTo>
                    <a:lnTo>
                      <a:pt x="523" y="470"/>
                    </a:lnTo>
                    <a:lnTo>
                      <a:pt x="519" y="468"/>
                    </a:lnTo>
                    <a:lnTo>
                      <a:pt x="514" y="463"/>
                    </a:lnTo>
                    <a:lnTo>
                      <a:pt x="504" y="442"/>
                    </a:lnTo>
                    <a:lnTo>
                      <a:pt x="502" y="437"/>
                    </a:lnTo>
                    <a:lnTo>
                      <a:pt x="500" y="421"/>
                    </a:lnTo>
                    <a:lnTo>
                      <a:pt x="500" y="414"/>
                    </a:lnTo>
                    <a:lnTo>
                      <a:pt x="502" y="404"/>
                    </a:lnTo>
                    <a:lnTo>
                      <a:pt x="504" y="399"/>
                    </a:lnTo>
                    <a:lnTo>
                      <a:pt x="511" y="390"/>
                    </a:lnTo>
                    <a:lnTo>
                      <a:pt x="514" y="385"/>
                    </a:lnTo>
                    <a:lnTo>
                      <a:pt x="519" y="373"/>
                    </a:lnTo>
                    <a:lnTo>
                      <a:pt x="521" y="366"/>
                    </a:lnTo>
                    <a:lnTo>
                      <a:pt x="526" y="364"/>
                    </a:lnTo>
                    <a:lnTo>
                      <a:pt x="533" y="362"/>
                    </a:lnTo>
                    <a:lnTo>
                      <a:pt x="537" y="354"/>
                    </a:lnTo>
                    <a:lnTo>
                      <a:pt x="540" y="338"/>
                    </a:lnTo>
                    <a:lnTo>
                      <a:pt x="547" y="326"/>
                    </a:lnTo>
                    <a:lnTo>
                      <a:pt x="547" y="319"/>
                    </a:lnTo>
                    <a:lnTo>
                      <a:pt x="547" y="310"/>
                    </a:lnTo>
                    <a:lnTo>
                      <a:pt x="549" y="305"/>
                    </a:lnTo>
                    <a:lnTo>
                      <a:pt x="552" y="298"/>
                    </a:lnTo>
                    <a:lnTo>
                      <a:pt x="552" y="293"/>
                    </a:lnTo>
                    <a:lnTo>
                      <a:pt x="549" y="291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811112" y="1445218"/>
                <a:ext cx="882041" cy="941751"/>
              </a:xfrm>
              <a:custGeom>
                <a:avLst/>
                <a:gdLst>
                  <a:gd name="T0" fmla="*/ 208 w 842"/>
                  <a:gd name="T1" fmla="*/ 785 h 899"/>
                  <a:gd name="T2" fmla="*/ 650 w 842"/>
                  <a:gd name="T3" fmla="*/ 809 h 899"/>
                  <a:gd name="T4" fmla="*/ 688 w 842"/>
                  <a:gd name="T5" fmla="*/ 773 h 899"/>
                  <a:gd name="T6" fmla="*/ 676 w 842"/>
                  <a:gd name="T7" fmla="*/ 745 h 899"/>
                  <a:gd name="T8" fmla="*/ 707 w 842"/>
                  <a:gd name="T9" fmla="*/ 724 h 899"/>
                  <a:gd name="T10" fmla="*/ 726 w 842"/>
                  <a:gd name="T11" fmla="*/ 700 h 899"/>
                  <a:gd name="T12" fmla="*/ 733 w 842"/>
                  <a:gd name="T13" fmla="*/ 660 h 899"/>
                  <a:gd name="T14" fmla="*/ 717 w 842"/>
                  <a:gd name="T15" fmla="*/ 627 h 899"/>
                  <a:gd name="T16" fmla="*/ 769 w 842"/>
                  <a:gd name="T17" fmla="*/ 591 h 899"/>
                  <a:gd name="T18" fmla="*/ 764 w 842"/>
                  <a:gd name="T19" fmla="*/ 541 h 899"/>
                  <a:gd name="T20" fmla="*/ 757 w 842"/>
                  <a:gd name="T21" fmla="*/ 513 h 899"/>
                  <a:gd name="T22" fmla="*/ 745 w 842"/>
                  <a:gd name="T23" fmla="*/ 492 h 899"/>
                  <a:gd name="T24" fmla="*/ 771 w 842"/>
                  <a:gd name="T25" fmla="*/ 435 h 899"/>
                  <a:gd name="T26" fmla="*/ 799 w 842"/>
                  <a:gd name="T27" fmla="*/ 425 h 899"/>
                  <a:gd name="T28" fmla="*/ 816 w 842"/>
                  <a:gd name="T29" fmla="*/ 397 h 899"/>
                  <a:gd name="T30" fmla="*/ 799 w 842"/>
                  <a:gd name="T31" fmla="*/ 399 h 899"/>
                  <a:gd name="T32" fmla="*/ 776 w 842"/>
                  <a:gd name="T33" fmla="*/ 364 h 899"/>
                  <a:gd name="T34" fmla="*/ 781 w 842"/>
                  <a:gd name="T35" fmla="*/ 338 h 899"/>
                  <a:gd name="T36" fmla="*/ 776 w 842"/>
                  <a:gd name="T37" fmla="*/ 319 h 899"/>
                  <a:gd name="T38" fmla="*/ 802 w 842"/>
                  <a:gd name="T39" fmla="*/ 253 h 899"/>
                  <a:gd name="T40" fmla="*/ 825 w 842"/>
                  <a:gd name="T41" fmla="*/ 217 h 899"/>
                  <a:gd name="T42" fmla="*/ 818 w 842"/>
                  <a:gd name="T43" fmla="*/ 203 h 899"/>
                  <a:gd name="T44" fmla="*/ 795 w 842"/>
                  <a:gd name="T45" fmla="*/ 210 h 899"/>
                  <a:gd name="T46" fmla="*/ 766 w 842"/>
                  <a:gd name="T47" fmla="*/ 212 h 899"/>
                  <a:gd name="T48" fmla="*/ 669 w 842"/>
                  <a:gd name="T49" fmla="*/ 198 h 899"/>
                  <a:gd name="T50" fmla="*/ 624 w 842"/>
                  <a:gd name="T51" fmla="*/ 156 h 899"/>
                  <a:gd name="T52" fmla="*/ 617 w 842"/>
                  <a:gd name="T53" fmla="*/ 123 h 899"/>
                  <a:gd name="T54" fmla="*/ 634 w 842"/>
                  <a:gd name="T55" fmla="*/ 75 h 899"/>
                  <a:gd name="T56" fmla="*/ 584 w 842"/>
                  <a:gd name="T57" fmla="*/ 80 h 899"/>
                  <a:gd name="T58" fmla="*/ 575 w 842"/>
                  <a:gd name="T59" fmla="*/ 66 h 899"/>
                  <a:gd name="T60" fmla="*/ 525 w 842"/>
                  <a:gd name="T61" fmla="*/ 44 h 899"/>
                  <a:gd name="T62" fmla="*/ 501 w 842"/>
                  <a:gd name="T63" fmla="*/ 61 h 899"/>
                  <a:gd name="T64" fmla="*/ 471 w 842"/>
                  <a:gd name="T65" fmla="*/ 94 h 899"/>
                  <a:gd name="T66" fmla="*/ 411 w 842"/>
                  <a:gd name="T67" fmla="*/ 115 h 899"/>
                  <a:gd name="T68" fmla="*/ 404 w 842"/>
                  <a:gd name="T69" fmla="*/ 104 h 899"/>
                  <a:gd name="T70" fmla="*/ 374 w 842"/>
                  <a:gd name="T71" fmla="*/ 130 h 899"/>
                  <a:gd name="T72" fmla="*/ 296 w 842"/>
                  <a:gd name="T73" fmla="*/ 111 h 899"/>
                  <a:gd name="T74" fmla="*/ 248 w 842"/>
                  <a:gd name="T75" fmla="*/ 99 h 899"/>
                  <a:gd name="T76" fmla="*/ 175 w 842"/>
                  <a:gd name="T77" fmla="*/ 75 h 899"/>
                  <a:gd name="T78" fmla="*/ 111 w 842"/>
                  <a:gd name="T79" fmla="*/ 42 h 899"/>
                  <a:gd name="T80" fmla="*/ 68 w 842"/>
                  <a:gd name="T81" fmla="*/ 4 h 899"/>
                  <a:gd name="T82" fmla="*/ 19 w 842"/>
                  <a:gd name="T83" fmla="*/ 42 h 899"/>
                  <a:gd name="T84" fmla="*/ 23 w 842"/>
                  <a:gd name="T85" fmla="*/ 80 h 899"/>
                  <a:gd name="T86" fmla="*/ 61 w 842"/>
                  <a:gd name="T87" fmla="*/ 123 h 899"/>
                  <a:gd name="T88" fmla="*/ 73 w 842"/>
                  <a:gd name="T89" fmla="*/ 130 h 899"/>
                  <a:gd name="T90" fmla="*/ 99 w 842"/>
                  <a:gd name="T91" fmla="*/ 137 h 899"/>
                  <a:gd name="T92" fmla="*/ 123 w 842"/>
                  <a:gd name="T93" fmla="*/ 156 h 899"/>
                  <a:gd name="T94" fmla="*/ 139 w 842"/>
                  <a:gd name="T95" fmla="*/ 186 h 899"/>
                  <a:gd name="T96" fmla="*/ 310 w 842"/>
                  <a:gd name="T97" fmla="*/ 492 h 899"/>
                  <a:gd name="T98" fmla="*/ 322 w 842"/>
                  <a:gd name="T99" fmla="*/ 629 h 899"/>
                  <a:gd name="T100" fmla="*/ 407 w 842"/>
                  <a:gd name="T101" fmla="*/ 643 h 899"/>
                  <a:gd name="T102" fmla="*/ 492 w 842"/>
                  <a:gd name="T103" fmla="*/ 724 h 899"/>
                  <a:gd name="T104" fmla="*/ 558 w 842"/>
                  <a:gd name="T105" fmla="*/ 785 h 899"/>
                  <a:gd name="T106" fmla="*/ 556 w 842"/>
                  <a:gd name="T107" fmla="*/ 844 h 899"/>
                  <a:gd name="T108" fmla="*/ 615 w 842"/>
                  <a:gd name="T109" fmla="*/ 821 h 899"/>
                  <a:gd name="T110" fmla="*/ 310 w 842"/>
                  <a:gd name="T111" fmla="*/ 690 h 899"/>
                  <a:gd name="T112" fmla="*/ 296 w 842"/>
                  <a:gd name="T113" fmla="*/ 724 h 899"/>
                  <a:gd name="T114" fmla="*/ 222 w 842"/>
                  <a:gd name="T115" fmla="*/ 731 h 899"/>
                  <a:gd name="T116" fmla="*/ 255 w 842"/>
                  <a:gd name="T117" fmla="*/ 695 h 899"/>
                  <a:gd name="T118" fmla="*/ 284 w 842"/>
                  <a:gd name="T119" fmla="*/ 688 h 899"/>
                  <a:gd name="T120" fmla="*/ 482 w 842"/>
                  <a:gd name="T121" fmla="*/ 861 h 899"/>
                  <a:gd name="T122" fmla="*/ 482 w 842"/>
                  <a:gd name="T123" fmla="*/ 861 h 899"/>
                  <a:gd name="T124" fmla="*/ 113 w 842"/>
                  <a:gd name="T125" fmla="*/ 605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42" h="899">
                    <a:moveTo>
                      <a:pt x="215" y="794"/>
                    </a:moveTo>
                    <a:lnTo>
                      <a:pt x="215" y="794"/>
                    </a:lnTo>
                    <a:lnTo>
                      <a:pt x="215" y="794"/>
                    </a:lnTo>
                    <a:lnTo>
                      <a:pt x="215" y="797"/>
                    </a:lnTo>
                    <a:lnTo>
                      <a:pt x="215" y="799"/>
                    </a:lnTo>
                    <a:lnTo>
                      <a:pt x="213" y="802"/>
                    </a:lnTo>
                    <a:lnTo>
                      <a:pt x="208" y="802"/>
                    </a:lnTo>
                    <a:lnTo>
                      <a:pt x="203" y="802"/>
                    </a:lnTo>
                    <a:lnTo>
                      <a:pt x="201" y="799"/>
                    </a:lnTo>
                    <a:lnTo>
                      <a:pt x="201" y="797"/>
                    </a:lnTo>
                    <a:lnTo>
                      <a:pt x="203" y="794"/>
                    </a:lnTo>
                    <a:lnTo>
                      <a:pt x="206" y="790"/>
                    </a:lnTo>
                    <a:lnTo>
                      <a:pt x="208" y="785"/>
                    </a:lnTo>
                    <a:lnTo>
                      <a:pt x="210" y="785"/>
                    </a:lnTo>
                    <a:lnTo>
                      <a:pt x="210" y="790"/>
                    </a:lnTo>
                    <a:lnTo>
                      <a:pt x="213" y="792"/>
                    </a:lnTo>
                    <a:lnTo>
                      <a:pt x="215" y="794"/>
                    </a:lnTo>
                    <a:close/>
                    <a:moveTo>
                      <a:pt x="291" y="887"/>
                    </a:moveTo>
                    <a:lnTo>
                      <a:pt x="291" y="887"/>
                    </a:lnTo>
                    <a:lnTo>
                      <a:pt x="296" y="891"/>
                    </a:lnTo>
                    <a:lnTo>
                      <a:pt x="296" y="899"/>
                    </a:lnTo>
                    <a:lnTo>
                      <a:pt x="288" y="896"/>
                    </a:lnTo>
                    <a:lnTo>
                      <a:pt x="288" y="889"/>
                    </a:lnTo>
                    <a:lnTo>
                      <a:pt x="291" y="887"/>
                    </a:lnTo>
                    <a:close/>
                    <a:moveTo>
                      <a:pt x="650" y="809"/>
                    </a:moveTo>
                    <a:lnTo>
                      <a:pt x="650" y="809"/>
                    </a:lnTo>
                    <a:lnTo>
                      <a:pt x="650" y="806"/>
                    </a:lnTo>
                    <a:lnTo>
                      <a:pt x="653" y="804"/>
                    </a:lnTo>
                    <a:lnTo>
                      <a:pt x="655" y="802"/>
                    </a:lnTo>
                    <a:lnTo>
                      <a:pt x="658" y="802"/>
                    </a:lnTo>
                    <a:lnTo>
                      <a:pt x="684" y="794"/>
                    </a:lnTo>
                    <a:lnTo>
                      <a:pt x="686" y="794"/>
                    </a:lnTo>
                    <a:lnTo>
                      <a:pt x="686" y="792"/>
                    </a:lnTo>
                    <a:lnTo>
                      <a:pt x="688" y="792"/>
                    </a:lnTo>
                    <a:lnTo>
                      <a:pt x="688" y="790"/>
                    </a:lnTo>
                    <a:lnTo>
                      <a:pt x="688" y="785"/>
                    </a:lnTo>
                    <a:lnTo>
                      <a:pt x="688" y="780"/>
                    </a:lnTo>
                    <a:lnTo>
                      <a:pt x="688" y="776"/>
                    </a:lnTo>
                    <a:lnTo>
                      <a:pt x="688" y="773"/>
                    </a:lnTo>
                    <a:lnTo>
                      <a:pt x="686" y="773"/>
                    </a:lnTo>
                    <a:lnTo>
                      <a:pt x="684" y="771"/>
                    </a:lnTo>
                    <a:lnTo>
                      <a:pt x="674" y="766"/>
                    </a:lnTo>
                    <a:lnTo>
                      <a:pt x="674" y="766"/>
                    </a:lnTo>
                    <a:lnTo>
                      <a:pt x="674" y="764"/>
                    </a:lnTo>
                    <a:lnTo>
                      <a:pt x="674" y="761"/>
                    </a:lnTo>
                    <a:lnTo>
                      <a:pt x="674" y="759"/>
                    </a:lnTo>
                    <a:lnTo>
                      <a:pt x="679" y="754"/>
                    </a:lnTo>
                    <a:lnTo>
                      <a:pt x="679" y="752"/>
                    </a:lnTo>
                    <a:lnTo>
                      <a:pt x="679" y="750"/>
                    </a:lnTo>
                    <a:lnTo>
                      <a:pt x="676" y="747"/>
                    </a:lnTo>
                    <a:lnTo>
                      <a:pt x="676" y="747"/>
                    </a:lnTo>
                    <a:lnTo>
                      <a:pt x="676" y="745"/>
                    </a:lnTo>
                    <a:lnTo>
                      <a:pt x="676" y="742"/>
                    </a:lnTo>
                    <a:lnTo>
                      <a:pt x="676" y="742"/>
                    </a:lnTo>
                    <a:lnTo>
                      <a:pt x="679" y="740"/>
                    </a:lnTo>
                    <a:lnTo>
                      <a:pt x="681" y="740"/>
                    </a:lnTo>
                    <a:lnTo>
                      <a:pt x="681" y="740"/>
                    </a:lnTo>
                    <a:lnTo>
                      <a:pt x="686" y="742"/>
                    </a:lnTo>
                    <a:lnTo>
                      <a:pt x="686" y="742"/>
                    </a:lnTo>
                    <a:lnTo>
                      <a:pt x="688" y="742"/>
                    </a:lnTo>
                    <a:lnTo>
                      <a:pt x="702" y="733"/>
                    </a:lnTo>
                    <a:lnTo>
                      <a:pt x="702" y="733"/>
                    </a:lnTo>
                    <a:lnTo>
                      <a:pt x="705" y="731"/>
                    </a:lnTo>
                    <a:lnTo>
                      <a:pt x="705" y="731"/>
                    </a:lnTo>
                    <a:lnTo>
                      <a:pt x="707" y="724"/>
                    </a:lnTo>
                    <a:lnTo>
                      <a:pt x="710" y="721"/>
                    </a:lnTo>
                    <a:lnTo>
                      <a:pt x="710" y="721"/>
                    </a:lnTo>
                    <a:lnTo>
                      <a:pt x="714" y="719"/>
                    </a:lnTo>
                    <a:lnTo>
                      <a:pt x="717" y="716"/>
                    </a:lnTo>
                    <a:lnTo>
                      <a:pt x="719" y="714"/>
                    </a:lnTo>
                    <a:lnTo>
                      <a:pt x="719" y="712"/>
                    </a:lnTo>
                    <a:lnTo>
                      <a:pt x="721" y="712"/>
                    </a:lnTo>
                    <a:lnTo>
                      <a:pt x="721" y="705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0"/>
                    </a:lnTo>
                    <a:lnTo>
                      <a:pt x="726" y="700"/>
                    </a:lnTo>
                    <a:lnTo>
                      <a:pt x="731" y="697"/>
                    </a:lnTo>
                    <a:lnTo>
                      <a:pt x="731" y="697"/>
                    </a:lnTo>
                    <a:lnTo>
                      <a:pt x="733" y="697"/>
                    </a:lnTo>
                    <a:lnTo>
                      <a:pt x="733" y="693"/>
                    </a:lnTo>
                    <a:lnTo>
                      <a:pt x="733" y="688"/>
                    </a:lnTo>
                    <a:lnTo>
                      <a:pt x="731" y="676"/>
                    </a:lnTo>
                    <a:lnTo>
                      <a:pt x="731" y="671"/>
                    </a:lnTo>
                    <a:lnTo>
                      <a:pt x="731" y="669"/>
                    </a:lnTo>
                    <a:lnTo>
                      <a:pt x="731" y="667"/>
                    </a:lnTo>
                    <a:lnTo>
                      <a:pt x="733" y="667"/>
                    </a:lnTo>
                    <a:lnTo>
                      <a:pt x="733" y="664"/>
                    </a:lnTo>
                    <a:lnTo>
                      <a:pt x="733" y="662"/>
                    </a:lnTo>
                    <a:lnTo>
                      <a:pt x="733" y="660"/>
                    </a:lnTo>
                    <a:lnTo>
                      <a:pt x="733" y="657"/>
                    </a:lnTo>
                    <a:lnTo>
                      <a:pt x="733" y="655"/>
                    </a:lnTo>
                    <a:lnTo>
                      <a:pt x="731" y="655"/>
                    </a:lnTo>
                    <a:lnTo>
                      <a:pt x="728" y="653"/>
                    </a:lnTo>
                    <a:lnTo>
                      <a:pt x="726" y="650"/>
                    </a:lnTo>
                    <a:lnTo>
                      <a:pt x="724" y="645"/>
                    </a:lnTo>
                    <a:lnTo>
                      <a:pt x="724" y="645"/>
                    </a:lnTo>
                    <a:lnTo>
                      <a:pt x="721" y="643"/>
                    </a:lnTo>
                    <a:lnTo>
                      <a:pt x="712" y="636"/>
                    </a:lnTo>
                    <a:lnTo>
                      <a:pt x="712" y="634"/>
                    </a:lnTo>
                    <a:lnTo>
                      <a:pt x="714" y="631"/>
                    </a:lnTo>
                    <a:lnTo>
                      <a:pt x="717" y="627"/>
                    </a:lnTo>
                    <a:lnTo>
                      <a:pt x="717" y="627"/>
                    </a:lnTo>
                    <a:lnTo>
                      <a:pt x="719" y="627"/>
                    </a:lnTo>
                    <a:lnTo>
                      <a:pt x="721" y="627"/>
                    </a:lnTo>
                    <a:lnTo>
                      <a:pt x="724" y="627"/>
                    </a:lnTo>
                    <a:lnTo>
                      <a:pt x="726" y="629"/>
                    </a:lnTo>
                    <a:lnTo>
                      <a:pt x="728" y="629"/>
                    </a:lnTo>
                    <a:lnTo>
                      <a:pt x="731" y="627"/>
                    </a:lnTo>
                    <a:lnTo>
                      <a:pt x="736" y="619"/>
                    </a:lnTo>
                    <a:lnTo>
                      <a:pt x="738" y="617"/>
                    </a:lnTo>
                    <a:lnTo>
                      <a:pt x="752" y="608"/>
                    </a:lnTo>
                    <a:lnTo>
                      <a:pt x="766" y="596"/>
                    </a:lnTo>
                    <a:lnTo>
                      <a:pt x="766" y="593"/>
                    </a:lnTo>
                    <a:lnTo>
                      <a:pt x="769" y="591"/>
                    </a:lnTo>
                    <a:lnTo>
                      <a:pt x="769" y="591"/>
                    </a:lnTo>
                    <a:lnTo>
                      <a:pt x="769" y="589"/>
                    </a:lnTo>
                    <a:lnTo>
                      <a:pt x="769" y="586"/>
                    </a:lnTo>
                    <a:lnTo>
                      <a:pt x="769" y="586"/>
                    </a:lnTo>
                    <a:lnTo>
                      <a:pt x="769" y="584"/>
                    </a:lnTo>
                    <a:lnTo>
                      <a:pt x="766" y="582"/>
                    </a:lnTo>
                    <a:lnTo>
                      <a:pt x="766" y="579"/>
                    </a:lnTo>
                    <a:lnTo>
                      <a:pt x="762" y="579"/>
                    </a:lnTo>
                    <a:lnTo>
                      <a:pt x="762" y="577"/>
                    </a:lnTo>
                    <a:lnTo>
                      <a:pt x="762" y="574"/>
                    </a:lnTo>
                    <a:lnTo>
                      <a:pt x="762" y="563"/>
                    </a:lnTo>
                    <a:lnTo>
                      <a:pt x="762" y="556"/>
                    </a:lnTo>
                    <a:lnTo>
                      <a:pt x="764" y="546"/>
                    </a:lnTo>
                    <a:lnTo>
                      <a:pt x="764" y="541"/>
                    </a:lnTo>
                    <a:lnTo>
                      <a:pt x="766" y="537"/>
                    </a:lnTo>
                    <a:lnTo>
                      <a:pt x="769" y="537"/>
                    </a:lnTo>
                    <a:lnTo>
                      <a:pt x="769" y="532"/>
                    </a:lnTo>
                    <a:lnTo>
                      <a:pt x="769" y="532"/>
                    </a:lnTo>
                    <a:lnTo>
                      <a:pt x="769" y="529"/>
                    </a:lnTo>
                    <a:lnTo>
                      <a:pt x="769" y="522"/>
                    </a:lnTo>
                    <a:lnTo>
                      <a:pt x="766" y="520"/>
                    </a:lnTo>
                    <a:lnTo>
                      <a:pt x="766" y="515"/>
                    </a:lnTo>
                    <a:lnTo>
                      <a:pt x="764" y="513"/>
                    </a:lnTo>
                    <a:lnTo>
                      <a:pt x="762" y="511"/>
                    </a:lnTo>
                    <a:lnTo>
                      <a:pt x="759" y="511"/>
                    </a:lnTo>
                    <a:lnTo>
                      <a:pt x="759" y="511"/>
                    </a:lnTo>
                    <a:lnTo>
                      <a:pt x="757" y="513"/>
                    </a:lnTo>
                    <a:lnTo>
                      <a:pt x="757" y="515"/>
                    </a:lnTo>
                    <a:lnTo>
                      <a:pt x="757" y="515"/>
                    </a:lnTo>
                    <a:lnTo>
                      <a:pt x="755" y="515"/>
                    </a:lnTo>
                    <a:lnTo>
                      <a:pt x="752" y="515"/>
                    </a:lnTo>
                    <a:lnTo>
                      <a:pt x="752" y="513"/>
                    </a:lnTo>
                    <a:lnTo>
                      <a:pt x="750" y="511"/>
                    </a:lnTo>
                    <a:lnTo>
                      <a:pt x="750" y="503"/>
                    </a:lnTo>
                    <a:lnTo>
                      <a:pt x="747" y="501"/>
                    </a:lnTo>
                    <a:lnTo>
                      <a:pt x="747" y="499"/>
                    </a:lnTo>
                    <a:lnTo>
                      <a:pt x="747" y="496"/>
                    </a:lnTo>
                    <a:lnTo>
                      <a:pt x="745" y="496"/>
                    </a:lnTo>
                    <a:lnTo>
                      <a:pt x="745" y="494"/>
                    </a:lnTo>
                    <a:lnTo>
                      <a:pt x="745" y="492"/>
                    </a:lnTo>
                    <a:lnTo>
                      <a:pt x="745" y="485"/>
                    </a:lnTo>
                    <a:lnTo>
                      <a:pt x="750" y="470"/>
                    </a:lnTo>
                    <a:lnTo>
                      <a:pt x="755" y="468"/>
                    </a:lnTo>
                    <a:lnTo>
                      <a:pt x="757" y="466"/>
                    </a:lnTo>
                    <a:lnTo>
                      <a:pt x="764" y="461"/>
                    </a:lnTo>
                    <a:lnTo>
                      <a:pt x="764" y="461"/>
                    </a:lnTo>
                    <a:lnTo>
                      <a:pt x="766" y="459"/>
                    </a:lnTo>
                    <a:lnTo>
                      <a:pt x="769" y="456"/>
                    </a:lnTo>
                    <a:lnTo>
                      <a:pt x="769" y="454"/>
                    </a:lnTo>
                    <a:lnTo>
                      <a:pt x="769" y="451"/>
                    </a:lnTo>
                    <a:lnTo>
                      <a:pt x="769" y="449"/>
                    </a:lnTo>
                    <a:lnTo>
                      <a:pt x="769" y="437"/>
                    </a:lnTo>
                    <a:lnTo>
                      <a:pt x="771" y="435"/>
                    </a:lnTo>
                    <a:lnTo>
                      <a:pt x="771" y="432"/>
                    </a:lnTo>
                    <a:lnTo>
                      <a:pt x="773" y="430"/>
                    </a:lnTo>
                    <a:lnTo>
                      <a:pt x="776" y="430"/>
                    </a:lnTo>
                    <a:lnTo>
                      <a:pt x="778" y="430"/>
                    </a:lnTo>
                    <a:lnTo>
                      <a:pt x="785" y="432"/>
                    </a:lnTo>
                    <a:lnTo>
                      <a:pt x="790" y="432"/>
                    </a:lnTo>
                    <a:lnTo>
                      <a:pt x="790" y="432"/>
                    </a:lnTo>
                    <a:lnTo>
                      <a:pt x="792" y="432"/>
                    </a:lnTo>
                    <a:lnTo>
                      <a:pt x="792" y="430"/>
                    </a:lnTo>
                    <a:lnTo>
                      <a:pt x="795" y="428"/>
                    </a:lnTo>
                    <a:lnTo>
                      <a:pt x="797" y="425"/>
                    </a:lnTo>
                    <a:lnTo>
                      <a:pt x="797" y="425"/>
                    </a:lnTo>
                    <a:lnTo>
                      <a:pt x="799" y="425"/>
                    </a:lnTo>
                    <a:lnTo>
                      <a:pt x="799" y="423"/>
                    </a:lnTo>
                    <a:lnTo>
                      <a:pt x="807" y="423"/>
                    </a:lnTo>
                    <a:lnTo>
                      <a:pt x="809" y="423"/>
                    </a:lnTo>
                    <a:lnTo>
                      <a:pt x="809" y="421"/>
                    </a:lnTo>
                    <a:lnTo>
                      <a:pt x="821" y="411"/>
                    </a:lnTo>
                    <a:lnTo>
                      <a:pt x="825" y="406"/>
                    </a:lnTo>
                    <a:lnTo>
                      <a:pt x="825" y="406"/>
                    </a:lnTo>
                    <a:lnTo>
                      <a:pt x="825" y="404"/>
                    </a:lnTo>
                    <a:lnTo>
                      <a:pt x="823" y="399"/>
                    </a:lnTo>
                    <a:lnTo>
                      <a:pt x="821" y="397"/>
                    </a:lnTo>
                    <a:lnTo>
                      <a:pt x="821" y="397"/>
                    </a:lnTo>
                    <a:lnTo>
                      <a:pt x="818" y="397"/>
                    </a:lnTo>
                    <a:lnTo>
                      <a:pt x="816" y="397"/>
                    </a:lnTo>
                    <a:lnTo>
                      <a:pt x="816" y="397"/>
                    </a:lnTo>
                    <a:lnTo>
                      <a:pt x="816" y="399"/>
                    </a:lnTo>
                    <a:lnTo>
                      <a:pt x="814" y="404"/>
                    </a:lnTo>
                    <a:lnTo>
                      <a:pt x="814" y="404"/>
                    </a:lnTo>
                    <a:lnTo>
                      <a:pt x="814" y="406"/>
                    </a:lnTo>
                    <a:lnTo>
                      <a:pt x="811" y="406"/>
                    </a:lnTo>
                    <a:lnTo>
                      <a:pt x="811" y="406"/>
                    </a:lnTo>
                    <a:lnTo>
                      <a:pt x="807" y="409"/>
                    </a:lnTo>
                    <a:lnTo>
                      <a:pt x="807" y="409"/>
                    </a:lnTo>
                    <a:lnTo>
                      <a:pt x="802" y="406"/>
                    </a:lnTo>
                    <a:lnTo>
                      <a:pt x="802" y="406"/>
                    </a:lnTo>
                    <a:lnTo>
                      <a:pt x="799" y="404"/>
                    </a:lnTo>
                    <a:lnTo>
                      <a:pt x="799" y="399"/>
                    </a:lnTo>
                    <a:lnTo>
                      <a:pt x="797" y="390"/>
                    </a:lnTo>
                    <a:lnTo>
                      <a:pt x="797" y="385"/>
                    </a:lnTo>
                    <a:lnTo>
                      <a:pt x="797" y="383"/>
                    </a:lnTo>
                    <a:lnTo>
                      <a:pt x="795" y="383"/>
                    </a:lnTo>
                    <a:lnTo>
                      <a:pt x="792" y="380"/>
                    </a:lnTo>
                    <a:lnTo>
                      <a:pt x="781" y="378"/>
                    </a:lnTo>
                    <a:lnTo>
                      <a:pt x="778" y="378"/>
                    </a:lnTo>
                    <a:lnTo>
                      <a:pt x="778" y="378"/>
                    </a:lnTo>
                    <a:lnTo>
                      <a:pt x="778" y="376"/>
                    </a:lnTo>
                    <a:lnTo>
                      <a:pt x="776" y="373"/>
                    </a:lnTo>
                    <a:lnTo>
                      <a:pt x="776" y="366"/>
                    </a:lnTo>
                    <a:lnTo>
                      <a:pt x="776" y="364"/>
                    </a:lnTo>
                    <a:lnTo>
                      <a:pt x="776" y="364"/>
                    </a:lnTo>
                    <a:lnTo>
                      <a:pt x="773" y="362"/>
                    </a:lnTo>
                    <a:lnTo>
                      <a:pt x="766" y="364"/>
                    </a:lnTo>
                    <a:lnTo>
                      <a:pt x="766" y="364"/>
                    </a:lnTo>
                    <a:lnTo>
                      <a:pt x="764" y="364"/>
                    </a:lnTo>
                    <a:lnTo>
                      <a:pt x="764" y="362"/>
                    </a:lnTo>
                    <a:lnTo>
                      <a:pt x="764" y="359"/>
                    </a:lnTo>
                    <a:lnTo>
                      <a:pt x="764" y="357"/>
                    </a:lnTo>
                    <a:lnTo>
                      <a:pt x="769" y="352"/>
                    </a:lnTo>
                    <a:lnTo>
                      <a:pt x="771" y="350"/>
                    </a:lnTo>
                    <a:lnTo>
                      <a:pt x="773" y="350"/>
                    </a:lnTo>
                    <a:lnTo>
                      <a:pt x="773" y="350"/>
                    </a:lnTo>
                    <a:lnTo>
                      <a:pt x="776" y="347"/>
                    </a:lnTo>
                    <a:lnTo>
                      <a:pt x="781" y="338"/>
                    </a:lnTo>
                    <a:lnTo>
                      <a:pt x="783" y="335"/>
                    </a:lnTo>
                    <a:lnTo>
                      <a:pt x="785" y="335"/>
                    </a:lnTo>
                    <a:lnTo>
                      <a:pt x="788" y="333"/>
                    </a:lnTo>
                    <a:lnTo>
                      <a:pt x="788" y="333"/>
                    </a:lnTo>
                    <a:lnTo>
                      <a:pt x="790" y="331"/>
                    </a:lnTo>
                    <a:lnTo>
                      <a:pt x="788" y="326"/>
                    </a:lnTo>
                    <a:lnTo>
                      <a:pt x="788" y="326"/>
                    </a:lnTo>
                    <a:lnTo>
                      <a:pt x="788" y="324"/>
                    </a:lnTo>
                    <a:lnTo>
                      <a:pt x="785" y="324"/>
                    </a:lnTo>
                    <a:lnTo>
                      <a:pt x="778" y="321"/>
                    </a:lnTo>
                    <a:lnTo>
                      <a:pt x="778" y="321"/>
                    </a:lnTo>
                    <a:lnTo>
                      <a:pt x="776" y="319"/>
                    </a:lnTo>
                    <a:lnTo>
                      <a:pt x="776" y="319"/>
                    </a:lnTo>
                    <a:lnTo>
                      <a:pt x="776" y="317"/>
                    </a:lnTo>
                    <a:lnTo>
                      <a:pt x="776" y="314"/>
                    </a:lnTo>
                    <a:lnTo>
                      <a:pt x="781" y="312"/>
                    </a:lnTo>
                    <a:lnTo>
                      <a:pt x="781" y="309"/>
                    </a:lnTo>
                    <a:lnTo>
                      <a:pt x="785" y="309"/>
                    </a:lnTo>
                    <a:lnTo>
                      <a:pt x="788" y="309"/>
                    </a:lnTo>
                    <a:lnTo>
                      <a:pt x="790" y="300"/>
                    </a:lnTo>
                    <a:lnTo>
                      <a:pt x="802" y="269"/>
                    </a:lnTo>
                    <a:lnTo>
                      <a:pt x="797" y="260"/>
                    </a:lnTo>
                    <a:lnTo>
                      <a:pt x="797" y="257"/>
                    </a:lnTo>
                    <a:lnTo>
                      <a:pt x="797" y="255"/>
                    </a:lnTo>
                    <a:lnTo>
                      <a:pt x="797" y="255"/>
                    </a:lnTo>
                    <a:lnTo>
                      <a:pt x="802" y="253"/>
                    </a:lnTo>
                    <a:lnTo>
                      <a:pt x="804" y="250"/>
                    </a:lnTo>
                    <a:lnTo>
                      <a:pt x="807" y="248"/>
                    </a:lnTo>
                    <a:lnTo>
                      <a:pt x="809" y="241"/>
                    </a:lnTo>
                    <a:lnTo>
                      <a:pt x="811" y="241"/>
                    </a:lnTo>
                    <a:lnTo>
                      <a:pt x="816" y="238"/>
                    </a:lnTo>
                    <a:lnTo>
                      <a:pt x="818" y="236"/>
                    </a:lnTo>
                    <a:lnTo>
                      <a:pt x="821" y="234"/>
                    </a:lnTo>
                    <a:lnTo>
                      <a:pt x="821" y="231"/>
                    </a:lnTo>
                    <a:lnTo>
                      <a:pt x="821" y="227"/>
                    </a:lnTo>
                    <a:lnTo>
                      <a:pt x="823" y="220"/>
                    </a:lnTo>
                    <a:lnTo>
                      <a:pt x="823" y="217"/>
                    </a:lnTo>
                    <a:lnTo>
                      <a:pt x="825" y="217"/>
                    </a:lnTo>
                    <a:lnTo>
                      <a:pt x="825" y="217"/>
                    </a:lnTo>
                    <a:lnTo>
                      <a:pt x="828" y="220"/>
                    </a:lnTo>
                    <a:lnTo>
                      <a:pt x="830" y="234"/>
                    </a:lnTo>
                    <a:lnTo>
                      <a:pt x="830" y="234"/>
                    </a:lnTo>
                    <a:lnTo>
                      <a:pt x="833" y="236"/>
                    </a:lnTo>
                    <a:lnTo>
                      <a:pt x="835" y="236"/>
                    </a:lnTo>
                    <a:lnTo>
                      <a:pt x="835" y="236"/>
                    </a:lnTo>
                    <a:lnTo>
                      <a:pt x="837" y="234"/>
                    </a:lnTo>
                    <a:lnTo>
                      <a:pt x="837" y="229"/>
                    </a:lnTo>
                    <a:lnTo>
                      <a:pt x="842" y="222"/>
                    </a:lnTo>
                    <a:lnTo>
                      <a:pt x="842" y="220"/>
                    </a:lnTo>
                    <a:lnTo>
                      <a:pt x="842" y="217"/>
                    </a:lnTo>
                    <a:lnTo>
                      <a:pt x="823" y="205"/>
                    </a:lnTo>
                    <a:lnTo>
                      <a:pt x="818" y="203"/>
                    </a:lnTo>
                    <a:lnTo>
                      <a:pt x="816" y="201"/>
                    </a:lnTo>
                    <a:lnTo>
                      <a:pt x="814" y="201"/>
                    </a:lnTo>
                    <a:lnTo>
                      <a:pt x="814" y="201"/>
                    </a:lnTo>
                    <a:lnTo>
                      <a:pt x="811" y="201"/>
                    </a:lnTo>
                    <a:lnTo>
                      <a:pt x="811" y="203"/>
                    </a:lnTo>
                    <a:lnTo>
                      <a:pt x="807" y="205"/>
                    </a:lnTo>
                    <a:lnTo>
                      <a:pt x="807" y="205"/>
                    </a:lnTo>
                    <a:lnTo>
                      <a:pt x="804" y="208"/>
                    </a:lnTo>
                    <a:lnTo>
                      <a:pt x="799" y="208"/>
                    </a:lnTo>
                    <a:lnTo>
                      <a:pt x="797" y="208"/>
                    </a:lnTo>
                    <a:lnTo>
                      <a:pt x="795" y="208"/>
                    </a:lnTo>
                    <a:lnTo>
                      <a:pt x="795" y="208"/>
                    </a:lnTo>
                    <a:lnTo>
                      <a:pt x="795" y="210"/>
                    </a:lnTo>
                    <a:lnTo>
                      <a:pt x="792" y="215"/>
                    </a:lnTo>
                    <a:lnTo>
                      <a:pt x="790" y="217"/>
                    </a:lnTo>
                    <a:lnTo>
                      <a:pt x="790" y="217"/>
                    </a:lnTo>
                    <a:lnTo>
                      <a:pt x="788" y="217"/>
                    </a:lnTo>
                    <a:lnTo>
                      <a:pt x="788" y="217"/>
                    </a:lnTo>
                    <a:lnTo>
                      <a:pt x="785" y="217"/>
                    </a:lnTo>
                    <a:lnTo>
                      <a:pt x="783" y="217"/>
                    </a:lnTo>
                    <a:lnTo>
                      <a:pt x="778" y="212"/>
                    </a:lnTo>
                    <a:lnTo>
                      <a:pt x="776" y="212"/>
                    </a:lnTo>
                    <a:lnTo>
                      <a:pt x="773" y="210"/>
                    </a:lnTo>
                    <a:lnTo>
                      <a:pt x="771" y="210"/>
                    </a:lnTo>
                    <a:lnTo>
                      <a:pt x="769" y="212"/>
                    </a:lnTo>
                    <a:lnTo>
                      <a:pt x="766" y="212"/>
                    </a:lnTo>
                    <a:lnTo>
                      <a:pt x="762" y="215"/>
                    </a:lnTo>
                    <a:lnTo>
                      <a:pt x="757" y="217"/>
                    </a:lnTo>
                    <a:lnTo>
                      <a:pt x="752" y="217"/>
                    </a:lnTo>
                    <a:lnTo>
                      <a:pt x="721" y="215"/>
                    </a:lnTo>
                    <a:lnTo>
                      <a:pt x="717" y="212"/>
                    </a:lnTo>
                    <a:lnTo>
                      <a:pt x="710" y="208"/>
                    </a:lnTo>
                    <a:lnTo>
                      <a:pt x="705" y="203"/>
                    </a:lnTo>
                    <a:lnTo>
                      <a:pt x="693" y="201"/>
                    </a:lnTo>
                    <a:lnTo>
                      <a:pt x="691" y="201"/>
                    </a:lnTo>
                    <a:lnTo>
                      <a:pt x="676" y="201"/>
                    </a:lnTo>
                    <a:lnTo>
                      <a:pt x="674" y="201"/>
                    </a:lnTo>
                    <a:lnTo>
                      <a:pt x="672" y="201"/>
                    </a:lnTo>
                    <a:lnTo>
                      <a:pt x="669" y="198"/>
                    </a:lnTo>
                    <a:lnTo>
                      <a:pt x="665" y="196"/>
                    </a:lnTo>
                    <a:lnTo>
                      <a:pt x="662" y="194"/>
                    </a:lnTo>
                    <a:lnTo>
                      <a:pt x="660" y="191"/>
                    </a:lnTo>
                    <a:lnTo>
                      <a:pt x="643" y="184"/>
                    </a:lnTo>
                    <a:lnTo>
                      <a:pt x="641" y="182"/>
                    </a:lnTo>
                    <a:lnTo>
                      <a:pt x="636" y="179"/>
                    </a:lnTo>
                    <a:lnTo>
                      <a:pt x="634" y="165"/>
                    </a:lnTo>
                    <a:lnTo>
                      <a:pt x="631" y="163"/>
                    </a:lnTo>
                    <a:lnTo>
                      <a:pt x="631" y="160"/>
                    </a:lnTo>
                    <a:lnTo>
                      <a:pt x="629" y="160"/>
                    </a:lnTo>
                    <a:lnTo>
                      <a:pt x="627" y="158"/>
                    </a:lnTo>
                    <a:lnTo>
                      <a:pt x="624" y="158"/>
                    </a:lnTo>
                    <a:lnTo>
                      <a:pt x="624" y="156"/>
                    </a:lnTo>
                    <a:lnTo>
                      <a:pt x="624" y="149"/>
                    </a:lnTo>
                    <a:lnTo>
                      <a:pt x="624" y="146"/>
                    </a:lnTo>
                    <a:lnTo>
                      <a:pt x="622" y="146"/>
                    </a:lnTo>
                    <a:lnTo>
                      <a:pt x="615" y="141"/>
                    </a:lnTo>
                    <a:lnTo>
                      <a:pt x="613" y="139"/>
                    </a:lnTo>
                    <a:lnTo>
                      <a:pt x="613" y="137"/>
                    </a:lnTo>
                    <a:lnTo>
                      <a:pt x="613" y="134"/>
                    </a:lnTo>
                    <a:lnTo>
                      <a:pt x="613" y="132"/>
                    </a:lnTo>
                    <a:lnTo>
                      <a:pt x="610" y="127"/>
                    </a:lnTo>
                    <a:lnTo>
                      <a:pt x="610" y="125"/>
                    </a:lnTo>
                    <a:lnTo>
                      <a:pt x="613" y="125"/>
                    </a:lnTo>
                    <a:lnTo>
                      <a:pt x="613" y="123"/>
                    </a:lnTo>
                    <a:lnTo>
                      <a:pt x="617" y="123"/>
                    </a:lnTo>
                    <a:lnTo>
                      <a:pt x="620" y="120"/>
                    </a:lnTo>
                    <a:lnTo>
                      <a:pt x="620" y="120"/>
                    </a:lnTo>
                    <a:lnTo>
                      <a:pt x="622" y="115"/>
                    </a:lnTo>
                    <a:lnTo>
                      <a:pt x="622" y="113"/>
                    </a:lnTo>
                    <a:lnTo>
                      <a:pt x="624" y="108"/>
                    </a:lnTo>
                    <a:lnTo>
                      <a:pt x="629" y="101"/>
                    </a:lnTo>
                    <a:lnTo>
                      <a:pt x="629" y="99"/>
                    </a:lnTo>
                    <a:lnTo>
                      <a:pt x="629" y="94"/>
                    </a:lnTo>
                    <a:lnTo>
                      <a:pt x="629" y="89"/>
                    </a:lnTo>
                    <a:lnTo>
                      <a:pt x="631" y="82"/>
                    </a:lnTo>
                    <a:lnTo>
                      <a:pt x="631" y="80"/>
                    </a:lnTo>
                    <a:lnTo>
                      <a:pt x="634" y="78"/>
                    </a:lnTo>
                    <a:lnTo>
                      <a:pt x="634" y="75"/>
                    </a:lnTo>
                    <a:lnTo>
                      <a:pt x="631" y="73"/>
                    </a:lnTo>
                    <a:lnTo>
                      <a:pt x="631" y="73"/>
                    </a:lnTo>
                    <a:lnTo>
                      <a:pt x="629" y="73"/>
                    </a:lnTo>
                    <a:lnTo>
                      <a:pt x="627" y="73"/>
                    </a:lnTo>
                    <a:lnTo>
                      <a:pt x="624" y="73"/>
                    </a:lnTo>
                    <a:lnTo>
                      <a:pt x="615" y="75"/>
                    </a:lnTo>
                    <a:lnTo>
                      <a:pt x="613" y="78"/>
                    </a:lnTo>
                    <a:lnTo>
                      <a:pt x="605" y="82"/>
                    </a:lnTo>
                    <a:lnTo>
                      <a:pt x="603" y="82"/>
                    </a:lnTo>
                    <a:lnTo>
                      <a:pt x="598" y="85"/>
                    </a:lnTo>
                    <a:lnTo>
                      <a:pt x="589" y="82"/>
                    </a:lnTo>
                    <a:lnTo>
                      <a:pt x="587" y="82"/>
                    </a:lnTo>
                    <a:lnTo>
                      <a:pt x="584" y="80"/>
                    </a:lnTo>
                    <a:lnTo>
                      <a:pt x="584" y="80"/>
                    </a:lnTo>
                    <a:lnTo>
                      <a:pt x="584" y="78"/>
                    </a:lnTo>
                    <a:lnTo>
                      <a:pt x="587" y="78"/>
                    </a:lnTo>
                    <a:lnTo>
                      <a:pt x="589" y="73"/>
                    </a:lnTo>
                    <a:lnTo>
                      <a:pt x="589" y="71"/>
                    </a:lnTo>
                    <a:lnTo>
                      <a:pt x="591" y="71"/>
                    </a:lnTo>
                    <a:lnTo>
                      <a:pt x="589" y="68"/>
                    </a:lnTo>
                    <a:lnTo>
                      <a:pt x="587" y="66"/>
                    </a:lnTo>
                    <a:lnTo>
                      <a:pt x="582" y="63"/>
                    </a:lnTo>
                    <a:lnTo>
                      <a:pt x="579" y="63"/>
                    </a:lnTo>
                    <a:lnTo>
                      <a:pt x="577" y="63"/>
                    </a:lnTo>
                    <a:lnTo>
                      <a:pt x="577" y="63"/>
                    </a:lnTo>
                    <a:lnTo>
                      <a:pt x="575" y="66"/>
                    </a:lnTo>
                    <a:lnTo>
                      <a:pt x="575" y="66"/>
                    </a:lnTo>
                    <a:lnTo>
                      <a:pt x="572" y="68"/>
                    </a:lnTo>
                    <a:lnTo>
                      <a:pt x="572" y="68"/>
                    </a:lnTo>
                    <a:lnTo>
                      <a:pt x="561" y="71"/>
                    </a:lnTo>
                    <a:lnTo>
                      <a:pt x="556" y="68"/>
                    </a:lnTo>
                    <a:lnTo>
                      <a:pt x="551" y="66"/>
                    </a:lnTo>
                    <a:lnTo>
                      <a:pt x="539" y="56"/>
                    </a:lnTo>
                    <a:lnTo>
                      <a:pt x="537" y="52"/>
                    </a:lnTo>
                    <a:lnTo>
                      <a:pt x="534" y="49"/>
                    </a:lnTo>
                    <a:lnTo>
                      <a:pt x="534" y="47"/>
                    </a:lnTo>
                    <a:lnTo>
                      <a:pt x="532" y="47"/>
                    </a:lnTo>
                    <a:lnTo>
                      <a:pt x="527" y="44"/>
                    </a:lnTo>
                    <a:lnTo>
                      <a:pt x="525" y="44"/>
                    </a:lnTo>
                    <a:lnTo>
                      <a:pt x="523" y="44"/>
                    </a:lnTo>
                    <a:lnTo>
                      <a:pt x="520" y="44"/>
                    </a:lnTo>
                    <a:lnTo>
                      <a:pt x="520" y="47"/>
                    </a:lnTo>
                    <a:lnTo>
                      <a:pt x="518" y="47"/>
                    </a:lnTo>
                    <a:lnTo>
                      <a:pt x="518" y="49"/>
                    </a:lnTo>
                    <a:lnTo>
                      <a:pt x="516" y="54"/>
                    </a:lnTo>
                    <a:lnTo>
                      <a:pt x="516" y="56"/>
                    </a:lnTo>
                    <a:lnTo>
                      <a:pt x="516" y="56"/>
                    </a:lnTo>
                    <a:lnTo>
                      <a:pt x="511" y="56"/>
                    </a:lnTo>
                    <a:lnTo>
                      <a:pt x="506" y="59"/>
                    </a:lnTo>
                    <a:lnTo>
                      <a:pt x="504" y="59"/>
                    </a:lnTo>
                    <a:lnTo>
                      <a:pt x="504" y="61"/>
                    </a:lnTo>
                    <a:lnTo>
                      <a:pt x="501" y="61"/>
                    </a:lnTo>
                    <a:lnTo>
                      <a:pt x="501" y="63"/>
                    </a:lnTo>
                    <a:lnTo>
                      <a:pt x="501" y="66"/>
                    </a:lnTo>
                    <a:lnTo>
                      <a:pt x="492" y="75"/>
                    </a:lnTo>
                    <a:lnTo>
                      <a:pt x="490" y="78"/>
                    </a:lnTo>
                    <a:lnTo>
                      <a:pt x="468" y="85"/>
                    </a:lnTo>
                    <a:lnTo>
                      <a:pt x="466" y="87"/>
                    </a:lnTo>
                    <a:lnTo>
                      <a:pt x="466" y="87"/>
                    </a:lnTo>
                    <a:lnTo>
                      <a:pt x="466" y="89"/>
                    </a:lnTo>
                    <a:lnTo>
                      <a:pt x="466" y="89"/>
                    </a:lnTo>
                    <a:lnTo>
                      <a:pt x="466" y="92"/>
                    </a:lnTo>
                    <a:lnTo>
                      <a:pt x="468" y="92"/>
                    </a:lnTo>
                    <a:lnTo>
                      <a:pt x="468" y="94"/>
                    </a:lnTo>
                    <a:lnTo>
                      <a:pt x="471" y="94"/>
                    </a:lnTo>
                    <a:lnTo>
                      <a:pt x="473" y="97"/>
                    </a:lnTo>
                    <a:lnTo>
                      <a:pt x="482" y="99"/>
                    </a:lnTo>
                    <a:lnTo>
                      <a:pt x="485" y="99"/>
                    </a:lnTo>
                    <a:lnTo>
                      <a:pt x="485" y="99"/>
                    </a:lnTo>
                    <a:lnTo>
                      <a:pt x="485" y="101"/>
                    </a:lnTo>
                    <a:lnTo>
                      <a:pt x="485" y="104"/>
                    </a:lnTo>
                    <a:lnTo>
                      <a:pt x="482" y="106"/>
                    </a:lnTo>
                    <a:lnTo>
                      <a:pt x="478" y="108"/>
                    </a:lnTo>
                    <a:lnTo>
                      <a:pt x="473" y="108"/>
                    </a:lnTo>
                    <a:lnTo>
                      <a:pt x="468" y="108"/>
                    </a:lnTo>
                    <a:lnTo>
                      <a:pt x="423" y="120"/>
                    </a:lnTo>
                    <a:lnTo>
                      <a:pt x="411" y="115"/>
                    </a:lnTo>
                    <a:lnTo>
                      <a:pt x="411" y="115"/>
                    </a:lnTo>
                    <a:lnTo>
                      <a:pt x="409" y="113"/>
                    </a:lnTo>
                    <a:lnTo>
                      <a:pt x="409" y="111"/>
                    </a:lnTo>
                    <a:lnTo>
                      <a:pt x="409" y="111"/>
                    </a:lnTo>
                    <a:lnTo>
                      <a:pt x="411" y="108"/>
                    </a:lnTo>
                    <a:lnTo>
                      <a:pt x="411" y="106"/>
                    </a:lnTo>
                    <a:lnTo>
                      <a:pt x="414" y="104"/>
                    </a:lnTo>
                    <a:lnTo>
                      <a:pt x="411" y="101"/>
                    </a:lnTo>
                    <a:lnTo>
                      <a:pt x="409" y="101"/>
                    </a:lnTo>
                    <a:lnTo>
                      <a:pt x="409" y="101"/>
                    </a:lnTo>
                    <a:lnTo>
                      <a:pt x="407" y="101"/>
                    </a:lnTo>
                    <a:lnTo>
                      <a:pt x="404" y="101"/>
                    </a:lnTo>
                    <a:lnTo>
                      <a:pt x="404" y="104"/>
                    </a:lnTo>
                    <a:lnTo>
                      <a:pt x="404" y="104"/>
                    </a:lnTo>
                    <a:lnTo>
                      <a:pt x="404" y="106"/>
                    </a:lnTo>
                    <a:lnTo>
                      <a:pt x="404" y="106"/>
                    </a:lnTo>
                    <a:lnTo>
                      <a:pt x="404" y="108"/>
                    </a:lnTo>
                    <a:lnTo>
                      <a:pt x="402" y="108"/>
                    </a:lnTo>
                    <a:lnTo>
                      <a:pt x="400" y="113"/>
                    </a:lnTo>
                    <a:lnTo>
                      <a:pt x="400" y="113"/>
                    </a:lnTo>
                    <a:lnTo>
                      <a:pt x="397" y="118"/>
                    </a:lnTo>
                    <a:lnTo>
                      <a:pt x="388" y="134"/>
                    </a:lnTo>
                    <a:lnTo>
                      <a:pt x="388" y="134"/>
                    </a:lnTo>
                    <a:lnTo>
                      <a:pt x="385" y="134"/>
                    </a:lnTo>
                    <a:lnTo>
                      <a:pt x="381" y="132"/>
                    </a:lnTo>
                    <a:lnTo>
                      <a:pt x="378" y="132"/>
                    </a:lnTo>
                    <a:lnTo>
                      <a:pt x="374" y="130"/>
                    </a:lnTo>
                    <a:lnTo>
                      <a:pt x="374" y="127"/>
                    </a:lnTo>
                    <a:lnTo>
                      <a:pt x="367" y="127"/>
                    </a:lnTo>
                    <a:lnTo>
                      <a:pt x="364" y="125"/>
                    </a:lnTo>
                    <a:lnTo>
                      <a:pt x="364" y="125"/>
                    </a:lnTo>
                    <a:lnTo>
                      <a:pt x="362" y="125"/>
                    </a:lnTo>
                    <a:lnTo>
                      <a:pt x="359" y="123"/>
                    </a:lnTo>
                    <a:lnTo>
                      <a:pt x="348" y="118"/>
                    </a:lnTo>
                    <a:lnTo>
                      <a:pt x="326" y="106"/>
                    </a:lnTo>
                    <a:lnTo>
                      <a:pt x="317" y="104"/>
                    </a:lnTo>
                    <a:lnTo>
                      <a:pt x="300" y="108"/>
                    </a:lnTo>
                    <a:lnTo>
                      <a:pt x="300" y="108"/>
                    </a:lnTo>
                    <a:lnTo>
                      <a:pt x="298" y="111"/>
                    </a:lnTo>
                    <a:lnTo>
                      <a:pt x="296" y="111"/>
                    </a:lnTo>
                    <a:lnTo>
                      <a:pt x="296" y="113"/>
                    </a:lnTo>
                    <a:lnTo>
                      <a:pt x="296" y="113"/>
                    </a:lnTo>
                    <a:lnTo>
                      <a:pt x="293" y="118"/>
                    </a:lnTo>
                    <a:lnTo>
                      <a:pt x="293" y="120"/>
                    </a:lnTo>
                    <a:lnTo>
                      <a:pt x="291" y="123"/>
                    </a:lnTo>
                    <a:lnTo>
                      <a:pt x="281" y="125"/>
                    </a:lnTo>
                    <a:lnTo>
                      <a:pt x="279" y="125"/>
                    </a:lnTo>
                    <a:lnTo>
                      <a:pt x="262" y="113"/>
                    </a:lnTo>
                    <a:lnTo>
                      <a:pt x="260" y="111"/>
                    </a:lnTo>
                    <a:lnTo>
                      <a:pt x="248" y="101"/>
                    </a:lnTo>
                    <a:lnTo>
                      <a:pt x="248" y="101"/>
                    </a:lnTo>
                    <a:lnTo>
                      <a:pt x="248" y="99"/>
                    </a:lnTo>
                    <a:lnTo>
                      <a:pt x="248" y="99"/>
                    </a:lnTo>
                    <a:lnTo>
                      <a:pt x="246" y="97"/>
                    </a:lnTo>
                    <a:lnTo>
                      <a:pt x="246" y="92"/>
                    </a:lnTo>
                    <a:lnTo>
                      <a:pt x="243" y="87"/>
                    </a:lnTo>
                    <a:lnTo>
                      <a:pt x="227" y="87"/>
                    </a:lnTo>
                    <a:lnTo>
                      <a:pt x="222" y="85"/>
                    </a:lnTo>
                    <a:lnTo>
                      <a:pt x="220" y="85"/>
                    </a:lnTo>
                    <a:lnTo>
                      <a:pt x="210" y="75"/>
                    </a:lnTo>
                    <a:lnTo>
                      <a:pt x="208" y="71"/>
                    </a:lnTo>
                    <a:lnTo>
                      <a:pt x="206" y="71"/>
                    </a:lnTo>
                    <a:lnTo>
                      <a:pt x="187" y="68"/>
                    </a:lnTo>
                    <a:lnTo>
                      <a:pt x="184" y="71"/>
                    </a:lnTo>
                    <a:lnTo>
                      <a:pt x="177" y="75"/>
                    </a:lnTo>
                    <a:lnTo>
                      <a:pt x="175" y="75"/>
                    </a:lnTo>
                    <a:lnTo>
                      <a:pt x="168" y="73"/>
                    </a:lnTo>
                    <a:lnTo>
                      <a:pt x="163" y="68"/>
                    </a:lnTo>
                    <a:lnTo>
                      <a:pt x="163" y="66"/>
                    </a:lnTo>
                    <a:lnTo>
                      <a:pt x="158" y="59"/>
                    </a:lnTo>
                    <a:lnTo>
                      <a:pt x="156" y="59"/>
                    </a:lnTo>
                    <a:lnTo>
                      <a:pt x="156" y="56"/>
                    </a:lnTo>
                    <a:lnTo>
                      <a:pt x="154" y="56"/>
                    </a:lnTo>
                    <a:lnTo>
                      <a:pt x="146" y="56"/>
                    </a:lnTo>
                    <a:lnTo>
                      <a:pt x="132" y="47"/>
                    </a:lnTo>
                    <a:lnTo>
                      <a:pt x="120" y="49"/>
                    </a:lnTo>
                    <a:lnTo>
                      <a:pt x="116" y="49"/>
                    </a:lnTo>
                    <a:lnTo>
                      <a:pt x="113" y="44"/>
                    </a:lnTo>
                    <a:lnTo>
                      <a:pt x="111" y="42"/>
                    </a:lnTo>
                    <a:lnTo>
                      <a:pt x="109" y="42"/>
                    </a:lnTo>
                    <a:lnTo>
                      <a:pt x="90" y="28"/>
                    </a:lnTo>
                    <a:lnTo>
                      <a:pt x="87" y="26"/>
                    </a:lnTo>
                    <a:lnTo>
                      <a:pt x="87" y="23"/>
                    </a:lnTo>
                    <a:lnTo>
                      <a:pt x="87" y="23"/>
                    </a:lnTo>
                    <a:lnTo>
                      <a:pt x="87" y="21"/>
                    </a:lnTo>
                    <a:lnTo>
                      <a:pt x="92" y="21"/>
                    </a:lnTo>
                    <a:lnTo>
                      <a:pt x="92" y="18"/>
                    </a:lnTo>
                    <a:lnTo>
                      <a:pt x="92" y="16"/>
                    </a:lnTo>
                    <a:lnTo>
                      <a:pt x="90" y="14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68" y="4"/>
                    </a:lnTo>
                    <a:lnTo>
                      <a:pt x="57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2" y="2"/>
                    </a:lnTo>
                    <a:lnTo>
                      <a:pt x="40" y="4"/>
                    </a:lnTo>
                    <a:lnTo>
                      <a:pt x="35" y="9"/>
                    </a:lnTo>
                    <a:lnTo>
                      <a:pt x="31" y="18"/>
                    </a:lnTo>
                    <a:lnTo>
                      <a:pt x="23" y="28"/>
                    </a:lnTo>
                    <a:lnTo>
                      <a:pt x="21" y="35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42"/>
                    </a:lnTo>
                    <a:lnTo>
                      <a:pt x="19" y="44"/>
                    </a:lnTo>
                    <a:lnTo>
                      <a:pt x="16" y="44"/>
                    </a:lnTo>
                    <a:lnTo>
                      <a:pt x="16" y="47"/>
                    </a:lnTo>
                    <a:lnTo>
                      <a:pt x="7" y="49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12" y="71"/>
                    </a:lnTo>
                    <a:lnTo>
                      <a:pt x="23" y="80"/>
                    </a:lnTo>
                    <a:lnTo>
                      <a:pt x="49" y="94"/>
                    </a:lnTo>
                    <a:lnTo>
                      <a:pt x="54" y="97"/>
                    </a:lnTo>
                    <a:lnTo>
                      <a:pt x="57" y="99"/>
                    </a:lnTo>
                    <a:lnTo>
                      <a:pt x="57" y="99"/>
                    </a:lnTo>
                    <a:lnTo>
                      <a:pt x="57" y="101"/>
                    </a:lnTo>
                    <a:lnTo>
                      <a:pt x="57" y="104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8"/>
                    </a:lnTo>
                    <a:lnTo>
                      <a:pt x="59" y="115"/>
                    </a:lnTo>
                    <a:lnTo>
                      <a:pt x="61" y="118"/>
                    </a:lnTo>
                    <a:lnTo>
                      <a:pt x="61" y="120"/>
                    </a:lnTo>
                    <a:lnTo>
                      <a:pt x="61" y="123"/>
                    </a:lnTo>
                    <a:lnTo>
                      <a:pt x="61" y="125"/>
                    </a:lnTo>
                    <a:lnTo>
                      <a:pt x="61" y="127"/>
                    </a:lnTo>
                    <a:lnTo>
                      <a:pt x="64" y="127"/>
                    </a:lnTo>
                    <a:lnTo>
                      <a:pt x="64" y="125"/>
                    </a:lnTo>
                    <a:lnTo>
                      <a:pt x="64" y="125"/>
                    </a:lnTo>
                    <a:lnTo>
                      <a:pt x="66" y="118"/>
                    </a:lnTo>
                    <a:lnTo>
                      <a:pt x="68" y="118"/>
                    </a:lnTo>
                    <a:lnTo>
                      <a:pt x="68" y="118"/>
                    </a:lnTo>
                    <a:lnTo>
                      <a:pt x="73" y="120"/>
                    </a:lnTo>
                    <a:lnTo>
                      <a:pt x="75" y="120"/>
                    </a:lnTo>
                    <a:lnTo>
                      <a:pt x="75" y="123"/>
                    </a:lnTo>
                    <a:lnTo>
                      <a:pt x="75" y="125"/>
                    </a:lnTo>
                    <a:lnTo>
                      <a:pt x="73" y="130"/>
                    </a:lnTo>
                    <a:lnTo>
                      <a:pt x="73" y="130"/>
                    </a:lnTo>
                    <a:lnTo>
                      <a:pt x="73" y="132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8" y="134"/>
                    </a:lnTo>
                    <a:lnTo>
                      <a:pt x="80" y="134"/>
                    </a:lnTo>
                    <a:lnTo>
                      <a:pt x="85" y="132"/>
                    </a:lnTo>
                    <a:lnTo>
                      <a:pt x="87" y="132"/>
                    </a:lnTo>
                    <a:lnTo>
                      <a:pt x="90" y="132"/>
                    </a:lnTo>
                    <a:lnTo>
                      <a:pt x="94" y="134"/>
                    </a:lnTo>
                    <a:lnTo>
                      <a:pt x="97" y="134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9"/>
                    </a:lnTo>
                    <a:lnTo>
                      <a:pt x="99" y="141"/>
                    </a:lnTo>
                    <a:lnTo>
                      <a:pt x="99" y="144"/>
                    </a:lnTo>
                    <a:lnTo>
                      <a:pt x="102" y="146"/>
                    </a:lnTo>
                    <a:lnTo>
                      <a:pt x="102" y="149"/>
                    </a:lnTo>
                    <a:lnTo>
                      <a:pt x="104" y="151"/>
                    </a:lnTo>
                    <a:lnTo>
                      <a:pt x="106" y="151"/>
                    </a:lnTo>
                    <a:lnTo>
                      <a:pt x="109" y="151"/>
                    </a:lnTo>
                    <a:lnTo>
                      <a:pt x="111" y="151"/>
                    </a:lnTo>
                    <a:lnTo>
                      <a:pt x="113" y="151"/>
                    </a:lnTo>
                    <a:lnTo>
                      <a:pt x="116" y="151"/>
                    </a:lnTo>
                    <a:lnTo>
                      <a:pt x="120" y="153"/>
                    </a:lnTo>
                    <a:lnTo>
                      <a:pt x="123" y="156"/>
                    </a:lnTo>
                    <a:lnTo>
                      <a:pt x="125" y="158"/>
                    </a:lnTo>
                    <a:lnTo>
                      <a:pt x="125" y="160"/>
                    </a:lnTo>
                    <a:lnTo>
                      <a:pt x="125" y="160"/>
                    </a:lnTo>
                    <a:lnTo>
                      <a:pt x="125" y="163"/>
                    </a:lnTo>
                    <a:lnTo>
                      <a:pt x="123" y="168"/>
                    </a:lnTo>
                    <a:lnTo>
                      <a:pt x="120" y="170"/>
                    </a:lnTo>
                    <a:lnTo>
                      <a:pt x="120" y="172"/>
                    </a:lnTo>
                    <a:lnTo>
                      <a:pt x="120" y="175"/>
                    </a:lnTo>
                    <a:lnTo>
                      <a:pt x="118" y="177"/>
                    </a:lnTo>
                    <a:lnTo>
                      <a:pt x="118" y="179"/>
                    </a:lnTo>
                    <a:lnTo>
                      <a:pt x="120" y="179"/>
                    </a:lnTo>
                    <a:lnTo>
                      <a:pt x="132" y="184"/>
                    </a:lnTo>
                    <a:lnTo>
                      <a:pt x="139" y="186"/>
                    </a:lnTo>
                    <a:lnTo>
                      <a:pt x="144" y="189"/>
                    </a:lnTo>
                    <a:lnTo>
                      <a:pt x="156" y="203"/>
                    </a:lnTo>
                    <a:lnTo>
                      <a:pt x="170" y="212"/>
                    </a:lnTo>
                    <a:lnTo>
                      <a:pt x="182" y="227"/>
                    </a:lnTo>
                    <a:lnTo>
                      <a:pt x="196" y="255"/>
                    </a:lnTo>
                    <a:lnTo>
                      <a:pt x="203" y="272"/>
                    </a:lnTo>
                    <a:lnTo>
                      <a:pt x="225" y="371"/>
                    </a:lnTo>
                    <a:lnTo>
                      <a:pt x="236" y="404"/>
                    </a:lnTo>
                    <a:lnTo>
                      <a:pt x="239" y="409"/>
                    </a:lnTo>
                    <a:lnTo>
                      <a:pt x="251" y="414"/>
                    </a:lnTo>
                    <a:lnTo>
                      <a:pt x="255" y="418"/>
                    </a:lnTo>
                    <a:lnTo>
                      <a:pt x="279" y="442"/>
                    </a:lnTo>
                    <a:lnTo>
                      <a:pt x="310" y="492"/>
                    </a:lnTo>
                    <a:lnTo>
                      <a:pt x="314" y="499"/>
                    </a:lnTo>
                    <a:lnTo>
                      <a:pt x="317" y="508"/>
                    </a:lnTo>
                    <a:lnTo>
                      <a:pt x="319" y="525"/>
                    </a:lnTo>
                    <a:lnTo>
                      <a:pt x="322" y="534"/>
                    </a:lnTo>
                    <a:lnTo>
                      <a:pt x="324" y="541"/>
                    </a:lnTo>
                    <a:lnTo>
                      <a:pt x="324" y="546"/>
                    </a:lnTo>
                    <a:lnTo>
                      <a:pt x="324" y="556"/>
                    </a:lnTo>
                    <a:lnTo>
                      <a:pt x="324" y="565"/>
                    </a:lnTo>
                    <a:lnTo>
                      <a:pt x="326" y="570"/>
                    </a:lnTo>
                    <a:lnTo>
                      <a:pt x="322" y="593"/>
                    </a:lnTo>
                    <a:lnTo>
                      <a:pt x="319" y="603"/>
                    </a:lnTo>
                    <a:lnTo>
                      <a:pt x="312" y="610"/>
                    </a:lnTo>
                    <a:lnTo>
                      <a:pt x="322" y="629"/>
                    </a:lnTo>
                    <a:lnTo>
                      <a:pt x="329" y="636"/>
                    </a:lnTo>
                    <a:lnTo>
                      <a:pt x="336" y="631"/>
                    </a:lnTo>
                    <a:lnTo>
                      <a:pt x="333" y="629"/>
                    </a:lnTo>
                    <a:lnTo>
                      <a:pt x="333" y="624"/>
                    </a:lnTo>
                    <a:lnTo>
                      <a:pt x="345" y="617"/>
                    </a:lnTo>
                    <a:lnTo>
                      <a:pt x="362" y="617"/>
                    </a:lnTo>
                    <a:lnTo>
                      <a:pt x="376" y="619"/>
                    </a:lnTo>
                    <a:lnTo>
                      <a:pt x="400" y="627"/>
                    </a:lnTo>
                    <a:lnTo>
                      <a:pt x="404" y="629"/>
                    </a:lnTo>
                    <a:lnTo>
                      <a:pt x="407" y="631"/>
                    </a:lnTo>
                    <a:lnTo>
                      <a:pt x="409" y="638"/>
                    </a:lnTo>
                    <a:lnTo>
                      <a:pt x="409" y="641"/>
                    </a:lnTo>
                    <a:lnTo>
                      <a:pt x="407" y="643"/>
                    </a:lnTo>
                    <a:lnTo>
                      <a:pt x="407" y="645"/>
                    </a:lnTo>
                    <a:lnTo>
                      <a:pt x="407" y="655"/>
                    </a:lnTo>
                    <a:lnTo>
                      <a:pt x="409" y="664"/>
                    </a:lnTo>
                    <a:lnTo>
                      <a:pt x="407" y="671"/>
                    </a:lnTo>
                    <a:lnTo>
                      <a:pt x="400" y="679"/>
                    </a:lnTo>
                    <a:lnTo>
                      <a:pt x="452" y="688"/>
                    </a:lnTo>
                    <a:lnTo>
                      <a:pt x="468" y="695"/>
                    </a:lnTo>
                    <a:lnTo>
                      <a:pt x="478" y="705"/>
                    </a:lnTo>
                    <a:lnTo>
                      <a:pt x="482" y="705"/>
                    </a:lnTo>
                    <a:lnTo>
                      <a:pt x="485" y="707"/>
                    </a:lnTo>
                    <a:lnTo>
                      <a:pt x="487" y="712"/>
                    </a:lnTo>
                    <a:lnTo>
                      <a:pt x="490" y="719"/>
                    </a:lnTo>
                    <a:lnTo>
                      <a:pt x="492" y="724"/>
                    </a:lnTo>
                    <a:lnTo>
                      <a:pt x="508" y="731"/>
                    </a:lnTo>
                    <a:lnTo>
                      <a:pt x="516" y="735"/>
                    </a:lnTo>
                    <a:lnTo>
                      <a:pt x="518" y="745"/>
                    </a:lnTo>
                    <a:lnTo>
                      <a:pt x="523" y="747"/>
                    </a:lnTo>
                    <a:lnTo>
                      <a:pt x="527" y="752"/>
                    </a:lnTo>
                    <a:lnTo>
                      <a:pt x="530" y="759"/>
                    </a:lnTo>
                    <a:lnTo>
                      <a:pt x="534" y="766"/>
                    </a:lnTo>
                    <a:lnTo>
                      <a:pt x="539" y="764"/>
                    </a:lnTo>
                    <a:lnTo>
                      <a:pt x="542" y="761"/>
                    </a:lnTo>
                    <a:lnTo>
                      <a:pt x="544" y="761"/>
                    </a:lnTo>
                    <a:lnTo>
                      <a:pt x="549" y="768"/>
                    </a:lnTo>
                    <a:lnTo>
                      <a:pt x="556" y="778"/>
                    </a:lnTo>
                    <a:lnTo>
                      <a:pt x="558" y="785"/>
                    </a:lnTo>
                    <a:lnTo>
                      <a:pt x="556" y="797"/>
                    </a:lnTo>
                    <a:lnTo>
                      <a:pt x="556" y="806"/>
                    </a:lnTo>
                    <a:lnTo>
                      <a:pt x="553" y="811"/>
                    </a:lnTo>
                    <a:lnTo>
                      <a:pt x="539" y="813"/>
                    </a:lnTo>
                    <a:lnTo>
                      <a:pt x="532" y="816"/>
                    </a:lnTo>
                    <a:lnTo>
                      <a:pt x="527" y="821"/>
                    </a:lnTo>
                    <a:lnTo>
                      <a:pt x="530" y="825"/>
                    </a:lnTo>
                    <a:lnTo>
                      <a:pt x="534" y="832"/>
                    </a:lnTo>
                    <a:lnTo>
                      <a:pt x="539" y="837"/>
                    </a:lnTo>
                    <a:lnTo>
                      <a:pt x="546" y="839"/>
                    </a:lnTo>
                    <a:lnTo>
                      <a:pt x="551" y="844"/>
                    </a:lnTo>
                    <a:lnTo>
                      <a:pt x="556" y="844"/>
                    </a:lnTo>
                    <a:lnTo>
                      <a:pt x="556" y="844"/>
                    </a:lnTo>
                    <a:lnTo>
                      <a:pt x="558" y="844"/>
                    </a:lnTo>
                    <a:lnTo>
                      <a:pt x="561" y="844"/>
                    </a:lnTo>
                    <a:lnTo>
                      <a:pt x="563" y="844"/>
                    </a:lnTo>
                    <a:lnTo>
                      <a:pt x="563" y="839"/>
                    </a:lnTo>
                    <a:lnTo>
                      <a:pt x="568" y="830"/>
                    </a:lnTo>
                    <a:lnTo>
                      <a:pt x="568" y="825"/>
                    </a:lnTo>
                    <a:lnTo>
                      <a:pt x="570" y="821"/>
                    </a:lnTo>
                    <a:lnTo>
                      <a:pt x="575" y="818"/>
                    </a:lnTo>
                    <a:lnTo>
                      <a:pt x="579" y="818"/>
                    </a:lnTo>
                    <a:lnTo>
                      <a:pt x="584" y="818"/>
                    </a:lnTo>
                    <a:lnTo>
                      <a:pt x="608" y="823"/>
                    </a:lnTo>
                    <a:lnTo>
                      <a:pt x="617" y="823"/>
                    </a:lnTo>
                    <a:lnTo>
                      <a:pt x="615" y="821"/>
                    </a:lnTo>
                    <a:lnTo>
                      <a:pt x="617" y="818"/>
                    </a:lnTo>
                    <a:lnTo>
                      <a:pt x="620" y="818"/>
                    </a:lnTo>
                    <a:lnTo>
                      <a:pt x="624" y="818"/>
                    </a:lnTo>
                    <a:lnTo>
                      <a:pt x="627" y="821"/>
                    </a:lnTo>
                    <a:lnTo>
                      <a:pt x="627" y="823"/>
                    </a:lnTo>
                    <a:lnTo>
                      <a:pt x="636" y="825"/>
                    </a:lnTo>
                    <a:lnTo>
                      <a:pt x="646" y="830"/>
                    </a:lnTo>
                    <a:lnTo>
                      <a:pt x="650" y="809"/>
                    </a:lnTo>
                    <a:lnTo>
                      <a:pt x="650" y="809"/>
                    </a:lnTo>
                    <a:close/>
                    <a:moveTo>
                      <a:pt x="305" y="681"/>
                    </a:moveTo>
                    <a:lnTo>
                      <a:pt x="305" y="681"/>
                    </a:lnTo>
                    <a:lnTo>
                      <a:pt x="307" y="686"/>
                    </a:lnTo>
                    <a:lnTo>
                      <a:pt x="310" y="690"/>
                    </a:lnTo>
                    <a:lnTo>
                      <a:pt x="307" y="697"/>
                    </a:lnTo>
                    <a:lnTo>
                      <a:pt x="305" y="702"/>
                    </a:lnTo>
                    <a:lnTo>
                      <a:pt x="300" y="707"/>
                    </a:lnTo>
                    <a:lnTo>
                      <a:pt x="296" y="709"/>
                    </a:lnTo>
                    <a:lnTo>
                      <a:pt x="303" y="712"/>
                    </a:lnTo>
                    <a:lnTo>
                      <a:pt x="307" y="716"/>
                    </a:lnTo>
                    <a:lnTo>
                      <a:pt x="312" y="726"/>
                    </a:lnTo>
                    <a:lnTo>
                      <a:pt x="307" y="731"/>
                    </a:lnTo>
                    <a:lnTo>
                      <a:pt x="305" y="728"/>
                    </a:lnTo>
                    <a:lnTo>
                      <a:pt x="303" y="728"/>
                    </a:lnTo>
                    <a:lnTo>
                      <a:pt x="300" y="728"/>
                    </a:lnTo>
                    <a:lnTo>
                      <a:pt x="296" y="726"/>
                    </a:lnTo>
                    <a:lnTo>
                      <a:pt x="296" y="724"/>
                    </a:lnTo>
                    <a:lnTo>
                      <a:pt x="291" y="716"/>
                    </a:lnTo>
                    <a:lnTo>
                      <a:pt x="288" y="716"/>
                    </a:lnTo>
                    <a:lnTo>
                      <a:pt x="286" y="714"/>
                    </a:lnTo>
                    <a:lnTo>
                      <a:pt x="281" y="712"/>
                    </a:lnTo>
                    <a:lnTo>
                      <a:pt x="277" y="712"/>
                    </a:lnTo>
                    <a:lnTo>
                      <a:pt x="274" y="721"/>
                    </a:lnTo>
                    <a:lnTo>
                      <a:pt x="269" y="714"/>
                    </a:lnTo>
                    <a:lnTo>
                      <a:pt x="260" y="721"/>
                    </a:lnTo>
                    <a:lnTo>
                      <a:pt x="253" y="716"/>
                    </a:lnTo>
                    <a:lnTo>
                      <a:pt x="251" y="724"/>
                    </a:lnTo>
                    <a:lnTo>
                      <a:pt x="251" y="726"/>
                    </a:lnTo>
                    <a:lnTo>
                      <a:pt x="248" y="728"/>
                    </a:lnTo>
                    <a:lnTo>
                      <a:pt x="222" y="731"/>
                    </a:lnTo>
                    <a:lnTo>
                      <a:pt x="215" y="728"/>
                    </a:lnTo>
                    <a:lnTo>
                      <a:pt x="210" y="724"/>
                    </a:lnTo>
                    <a:lnTo>
                      <a:pt x="206" y="712"/>
                    </a:lnTo>
                    <a:lnTo>
                      <a:pt x="208" y="705"/>
                    </a:lnTo>
                    <a:lnTo>
                      <a:pt x="215" y="700"/>
                    </a:lnTo>
                    <a:lnTo>
                      <a:pt x="222" y="695"/>
                    </a:lnTo>
                    <a:lnTo>
                      <a:pt x="229" y="695"/>
                    </a:lnTo>
                    <a:lnTo>
                      <a:pt x="232" y="695"/>
                    </a:lnTo>
                    <a:lnTo>
                      <a:pt x="239" y="697"/>
                    </a:lnTo>
                    <a:lnTo>
                      <a:pt x="243" y="697"/>
                    </a:lnTo>
                    <a:lnTo>
                      <a:pt x="248" y="697"/>
                    </a:lnTo>
                    <a:lnTo>
                      <a:pt x="255" y="697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3" y="693"/>
                    </a:lnTo>
                    <a:lnTo>
                      <a:pt x="258" y="690"/>
                    </a:lnTo>
                    <a:lnTo>
                      <a:pt x="258" y="688"/>
                    </a:lnTo>
                    <a:lnTo>
                      <a:pt x="258" y="686"/>
                    </a:lnTo>
                    <a:lnTo>
                      <a:pt x="262" y="686"/>
                    </a:lnTo>
                    <a:lnTo>
                      <a:pt x="274" y="686"/>
                    </a:lnTo>
                    <a:lnTo>
                      <a:pt x="274" y="690"/>
                    </a:lnTo>
                    <a:lnTo>
                      <a:pt x="277" y="693"/>
                    </a:lnTo>
                    <a:lnTo>
                      <a:pt x="281" y="693"/>
                    </a:lnTo>
                    <a:lnTo>
                      <a:pt x="284" y="690"/>
                    </a:lnTo>
                    <a:lnTo>
                      <a:pt x="284" y="688"/>
                    </a:lnTo>
                    <a:lnTo>
                      <a:pt x="286" y="686"/>
                    </a:lnTo>
                    <a:lnTo>
                      <a:pt x="288" y="683"/>
                    </a:lnTo>
                    <a:lnTo>
                      <a:pt x="291" y="681"/>
                    </a:lnTo>
                    <a:lnTo>
                      <a:pt x="293" y="669"/>
                    </a:lnTo>
                    <a:lnTo>
                      <a:pt x="293" y="664"/>
                    </a:lnTo>
                    <a:lnTo>
                      <a:pt x="298" y="662"/>
                    </a:lnTo>
                    <a:lnTo>
                      <a:pt x="300" y="662"/>
                    </a:lnTo>
                    <a:lnTo>
                      <a:pt x="305" y="664"/>
                    </a:lnTo>
                    <a:lnTo>
                      <a:pt x="307" y="669"/>
                    </a:lnTo>
                    <a:lnTo>
                      <a:pt x="310" y="671"/>
                    </a:lnTo>
                    <a:lnTo>
                      <a:pt x="307" y="676"/>
                    </a:lnTo>
                    <a:lnTo>
                      <a:pt x="305" y="681"/>
                    </a:lnTo>
                    <a:close/>
                    <a:moveTo>
                      <a:pt x="482" y="861"/>
                    </a:moveTo>
                    <a:lnTo>
                      <a:pt x="482" y="861"/>
                    </a:lnTo>
                    <a:lnTo>
                      <a:pt x="485" y="863"/>
                    </a:lnTo>
                    <a:lnTo>
                      <a:pt x="485" y="865"/>
                    </a:lnTo>
                    <a:lnTo>
                      <a:pt x="485" y="868"/>
                    </a:lnTo>
                    <a:lnTo>
                      <a:pt x="480" y="873"/>
                    </a:lnTo>
                    <a:lnTo>
                      <a:pt x="468" y="861"/>
                    </a:lnTo>
                    <a:lnTo>
                      <a:pt x="464" y="858"/>
                    </a:lnTo>
                    <a:lnTo>
                      <a:pt x="466" y="854"/>
                    </a:lnTo>
                    <a:lnTo>
                      <a:pt x="466" y="849"/>
                    </a:lnTo>
                    <a:lnTo>
                      <a:pt x="468" y="847"/>
                    </a:lnTo>
                    <a:lnTo>
                      <a:pt x="473" y="849"/>
                    </a:lnTo>
                    <a:lnTo>
                      <a:pt x="478" y="851"/>
                    </a:lnTo>
                    <a:lnTo>
                      <a:pt x="482" y="861"/>
                    </a:lnTo>
                    <a:close/>
                    <a:moveTo>
                      <a:pt x="113" y="605"/>
                    </a:moveTo>
                    <a:lnTo>
                      <a:pt x="113" y="605"/>
                    </a:lnTo>
                    <a:lnTo>
                      <a:pt x="116" y="605"/>
                    </a:lnTo>
                    <a:lnTo>
                      <a:pt x="113" y="615"/>
                    </a:lnTo>
                    <a:lnTo>
                      <a:pt x="111" y="622"/>
                    </a:lnTo>
                    <a:lnTo>
                      <a:pt x="104" y="624"/>
                    </a:lnTo>
                    <a:lnTo>
                      <a:pt x="99" y="617"/>
                    </a:lnTo>
                    <a:lnTo>
                      <a:pt x="104" y="600"/>
                    </a:lnTo>
                    <a:lnTo>
                      <a:pt x="106" y="596"/>
                    </a:lnTo>
                    <a:lnTo>
                      <a:pt x="111" y="603"/>
                    </a:lnTo>
                    <a:lnTo>
                      <a:pt x="113" y="603"/>
                    </a:lnTo>
                    <a:lnTo>
                      <a:pt x="113" y="605"/>
                    </a:lnTo>
                    <a:lnTo>
                      <a:pt x="113" y="605"/>
                    </a:lnTo>
                    <a:close/>
                  </a:path>
                </a:pathLst>
              </a:custGeom>
              <a:solidFill>
                <a:srgbClr val="EF9200"/>
              </a:solidFill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60127" y="2614288"/>
                <a:ext cx="531110" cy="538443"/>
              </a:xfrm>
              <a:custGeom>
                <a:avLst/>
                <a:gdLst>
                  <a:gd name="T0" fmla="*/ 483 w 507"/>
                  <a:gd name="T1" fmla="*/ 329 h 514"/>
                  <a:gd name="T2" fmla="*/ 424 w 507"/>
                  <a:gd name="T3" fmla="*/ 381 h 514"/>
                  <a:gd name="T4" fmla="*/ 396 w 507"/>
                  <a:gd name="T5" fmla="*/ 384 h 514"/>
                  <a:gd name="T6" fmla="*/ 388 w 507"/>
                  <a:gd name="T7" fmla="*/ 388 h 514"/>
                  <a:gd name="T8" fmla="*/ 388 w 507"/>
                  <a:gd name="T9" fmla="*/ 426 h 514"/>
                  <a:gd name="T10" fmla="*/ 388 w 507"/>
                  <a:gd name="T11" fmla="*/ 445 h 514"/>
                  <a:gd name="T12" fmla="*/ 384 w 507"/>
                  <a:gd name="T13" fmla="*/ 462 h 514"/>
                  <a:gd name="T14" fmla="*/ 381 w 507"/>
                  <a:gd name="T15" fmla="*/ 471 h 514"/>
                  <a:gd name="T16" fmla="*/ 388 w 507"/>
                  <a:gd name="T17" fmla="*/ 483 h 514"/>
                  <a:gd name="T18" fmla="*/ 379 w 507"/>
                  <a:gd name="T19" fmla="*/ 478 h 514"/>
                  <a:gd name="T20" fmla="*/ 367 w 507"/>
                  <a:gd name="T21" fmla="*/ 473 h 514"/>
                  <a:gd name="T22" fmla="*/ 339 w 507"/>
                  <a:gd name="T23" fmla="*/ 488 h 514"/>
                  <a:gd name="T24" fmla="*/ 291 w 507"/>
                  <a:gd name="T25" fmla="*/ 499 h 514"/>
                  <a:gd name="T26" fmla="*/ 275 w 507"/>
                  <a:gd name="T27" fmla="*/ 481 h 514"/>
                  <a:gd name="T28" fmla="*/ 268 w 507"/>
                  <a:gd name="T29" fmla="*/ 476 h 514"/>
                  <a:gd name="T30" fmla="*/ 254 w 507"/>
                  <a:gd name="T31" fmla="*/ 466 h 514"/>
                  <a:gd name="T32" fmla="*/ 239 w 507"/>
                  <a:gd name="T33" fmla="*/ 478 h 514"/>
                  <a:gd name="T34" fmla="*/ 223 w 507"/>
                  <a:gd name="T35" fmla="*/ 471 h 514"/>
                  <a:gd name="T36" fmla="*/ 194 w 507"/>
                  <a:gd name="T37" fmla="*/ 511 h 514"/>
                  <a:gd name="T38" fmla="*/ 154 w 507"/>
                  <a:gd name="T39" fmla="*/ 469 h 514"/>
                  <a:gd name="T40" fmla="*/ 152 w 507"/>
                  <a:gd name="T41" fmla="*/ 457 h 514"/>
                  <a:gd name="T42" fmla="*/ 161 w 507"/>
                  <a:gd name="T43" fmla="*/ 426 h 514"/>
                  <a:gd name="T44" fmla="*/ 166 w 507"/>
                  <a:gd name="T45" fmla="*/ 405 h 514"/>
                  <a:gd name="T46" fmla="*/ 178 w 507"/>
                  <a:gd name="T47" fmla="*/ 391 h 514"/>
                  <a:gd name="T48" fmla="*/ 183 w 507"/>
                  <a:gd name="T49" fmla="*/ 369 h 514"/>
                  <a:gd name="T50" fmla="*/ 168 w 507"/>
                  <a:gd name="T51" fmla="*/ 358 h 514"/>
                  <a:gd name="T52" fmla="*/ 154 w 507"/>
                  <a:gd name="T53" fmla="*/ 348 h 514"/>
                  <a:gd name="T54" fmla="*/ 140 w 507"/>
                  <a:gd name="T55" fmla="*/ 324 h 514"/>
                  <a:gd name="T56" fmla="*/ 121 w 507"/>
                  <a:gd name="T57" fmla="*/ 315 h 514"/>
                  <a:gd name="T58" fmla="*/ 107 w 507"/>
                  <a:gd name="T59" fmla="*/ 310 h 514"/>
                  <a:gd name="T60" fmla="*/ 88 w 507"/>
                  <a:gd name="T61" fmla="*/ 294 h 514"/>
                  <a:gd name="T62" fmla="*/ 86 w 507"/>
                  <a:gd name="T63" fmla="*/ 279 h 514"/>
                  <a:gd name="T64" fmla="*/ 60 w 507"/>
                  <a:gd name="T65" fmla="*/ 251 h 514"/>
                  <a:gd name="T66" fmla="*/ 48 w 507"/>
                  <a:gd name="T67" fmla="*/ 244 h 514"/>
                  <a:gd name="T68" fmla="*/ 57 w 507"/>
                  <a:gd name="T69" fmla="*/ 230 h 514"/>
                  <a:gd name="T70" fmla="*/ 50 w 507"/>
                  <a:gd name="T71" fmla="*/ 220 h 514"/>
                  <a:gd name="T72" fmla="*/ 26 w 507"/>
                  <a:gd name="T73" fmla="*/ 206 h 514"/>
                  <a:gd name="T74" fmla="*/ 12 w 507"/>
                  <a:gd name="T75" fmla="*/ 180 h 514"/>
                  <a:gd name="T76" fmla="*/ 10 w 507"/>
                  <a:gd name="T77" fmla="*/ 171 h 514"/>
                  <a:gd name="T78" fmla="*/ 5 w 507"/>
                  <a:gd name="T79" fmla="*/ 152 h 514"/>
                  <a:gd name="T80" fmla="*/ 41 w 507"/>
                  <a:gd name="T81" fmla="*/ 119 h 514"/>
                  <a:gd name="T82" fmla="*/ 57 w 507"/>
                  <a:gd name="T83" fmla="*/ 62 h 514"/>
                  <a:gd name="T84" fmla="*/ 107 w 507"/>
                  <a:gd name="T85" fmla="*/ 19 h 514"/>
                  <a:gd name="T86" fmla="*/ 152 w 507"/>
                  <a:gd name="T87" fmla="*/ 12 h 514"/>
                  <a:gd name="T88" fmla="*/ 199 w 507"/>
                  <a:gd name="T89" fmla="*/ 38 h 514"/>
                  <a:gd name="T90" fmla="*/ 197 w 507"/>
                  <a:gd name="T91" fmla="*/ 59 h 514"/>
                  <a:gd name="T92" fmla="*/ 190 w 507"/>
                  <a:gd name="T93" fmla="*/ 64 h 514"/>
                  <a:gd name="T94" fmla="*/ 235 w 507"/>
                  <a:gd name="T95" fmla="*/ 81 h 514"/>
                  <a:gd name="T96" fmla="*/ 242 w 507"/>
                  <a:gd name="T97" fmla="*/ 74 h 514"/>
                  <a:gd name="T98" fmla="*/ 263 w 507"/>
                  <a:gd name="T99" fmla="*/ 76 h 514"/>
                  <a:gd name="T100" fmla="*/ 341 w 507"/>
                  <a:gd name="T101" fmla="*/ 145 h 514"/>
                  <a:gd name="T102" fmla="*/ 365 w 507"/>
                  <a:gd name="T103" fmla="*/ 116 h 514"/>
                  <a:gd name="T104" fmla="*/ 379 w 507"/>
                  <a:gd name="T105" fmla="*/ 126 h 514"/>
                  <a:gd name="T106" fmla="*/ 379 w 507"/>
                  <a:gd name="T107" fmla="*/ 119 h 514"/>
                  <a:gd name="T108" fmla="*/ 388 w 507"/>
                  <a:gd name="T109" fmla="*/ 116 h 514"/>
                  <a:gd name="T110" fmla="*/ 405 w 507"/>
                  <a:gd name="T111" fmla="*/ 109 h 514"/>
                  <a:gd name="T112" fmla="*/ 436 w 507"/>
                  <a:gd name="T113" fmla="*/ 126 h 514"/>
                  <a:gd name="T114" fmla="*/ 438 w 507"/>
                  <a:gd name="T115" fmla="*/ 133 h 514"/>
                  <a:gd name="T116" fmla="*/ 448 w 507"/>
                  <a:gd name="T117" fmla="*/ 190 h 514"/>
                  <a:gd name="T118" fmla="*/ 464 w 507"/>
                  <a:gd name="T119" fmla="*/ 223 h 514"/>
                  <a:gd name="T120" fmla="*/ 488 w 507"/>
                  <a:gd name="T121" fmla="*/ 230 h 514"/>
                  <a:gd name="T122" fmla="*/ 502 w 507"/>
                  <a:gd name="T123" fmla="*/ 244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07" h="514">
                    <a:moveTo>
                      <a:pt x="502" y="244"/>
                    </a:moveTo>
                    <a:lnTo>
                      <a:pt x="502" y="244"/>
                    </a:lnTo>
                    <a:lnTo>
                      <a:pt x="504" y="244"/>
                    </a:lnTo>
                    <a:lnTo>
                      <a:pt x="507" y="246"/>
                    </a:lnTo>
                    <a:lnTo>
                      <a:pt x="490" y="289"/>
                    </a:lnTo>
                    <a:lnTo>
                      <a:pt x="485" y="303"/>
                    </a:lnTo>
                    <a:lnTo>
                      <a:pt x="483" y="329"/>
                    </a:lnTo>
                    <a:lnTo>
                      <a:pt x="481" y="334"/>
                    </a:lnTo>
                    <a:lnTo>
                      <a:pt x="478" y="339"/>
                    </a:lnTo>
                    <a:lnTo>
                      <a:pt x="469" y="360"/>
                    </a:lnTo>
                    <a:lnTo>
                      <a:pt x="459" y="374"/>
                    </a:lnTo>
                    <a:lnTo>
                      <a:pt x="455" y="374"/>
                    </a:lnTo>
                    <a:lnTo>
                      <a:pt x="433" y="376"/>
                    </a:lnTo>
                    <a:lnTo>
                      <a:pt x="424" y="381"/>
                    </a:lnTo>
                    <a:lnTo>
                      <a:pt x="422" y="381"/>
                    </a:lnTo>
                    <a:lnTo>
                      <a:pt x="422" y="381"/>
                    </a:lnTo>
                    <a:lnTo>
                      <a:pt x="410" y="381"/>
                    </a:lnTo>
                    <a:lnTo>
                      <a:pt x="400" y="386"/>
                    </a:lnTo>
                    <a:lnTo>
                      <a:pt x="398" y="386"/>
                    </a:lnTo>
                    <a:lnTo>
                      <a:pt x="398" y="384"/>
                    </a:lnTo>
                    <a:lnTo>
                      <a:pt x="396" y="384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1" y="381"/>
                    </a:lnTo>
                    <a:lnTo>
                      <a:pt x="391" y="384"/>
                    </a:lnTo>
                    <a:lnTo>
                      <a:pt x="388" y="386"/>
                    </a:lnTo>
                    <a:lnTo>
                      <a:pt x="388" y="386"/>
                    </a:lnTo>
                    <a:lnTo>
                      <a:pt x="388" y="388"/>
                    </a:lnTo>
                    <a:lnTo>
                      <a:pt x="388" y="391"/>
                    </a:lnTo>
                    <a:lnTo>
                      <a:pt x="388" y="395"/>
                    </a:lnTo>
                    <a:lnTo>
                      <a:pt x="391" y="405"/>
                    </a:lnTo>
                    <a:lnTo>
                      <a:pt x="391" y="410"/>
                    </a:lnTo>
                    <a:lnTo>
                      <a:pt x="388" y="419"/>
                    </a:lnTo>
                    <a:lnTo>
                      <a:pt x="388" y="424"/>
                    </a:lnTo>
                    <a:lnTo>
                      <a:pt x="388" y="426"/>
                    </a:lnTo>
                    <a:lnTo>
                      <a:pt x="388" y="428"/>
                    </a:lnTo>
                    <a:lnTo>
                      <a:pt x="388" y="428"/>
                    </a:lnTo>
                    <a:lnTo>
                      <a:pt x="388" y="438"/>
                    </a:lnTo>
                    <a:lnTo>
                      <a:pt x="391" y="438"/>
                    </a:lnTo>
                    <a:lnTo>
                      <a:pt x="391" y="440"/>
                    </a:lnTo>
                    <a:lnTo>
                      <a:pt x="391" y="440"/>
                    </a:lnTo>
                    <a:lnTo>
                      <a:pt x="388" y="445"/>
                    </a:lnTo>
                    <a:lnTo>
                      <a:pt x="388" y="445"/>
                    </a:lnTo>
                    <a:lnTo>
                      <a:pt x="388" y="447"/>
                    </a:lnTo>
                    <a:lnTo>
                      <a:pt x="386" y="450"/>
                    </a:lnTo>
                    <a:lnTo>
                      <a:pt x="386" y="452"/>
                    </a:lnTo>
                    <a:lnTo>
                      <a:pt x="384" y="452"/>
                    </a:lnTo>
                    <a:lnTo>
                      <a:pt x="384" y="457"/>
                    </a:lnTo>
                    <a:lnTo>
                      <a:pt x="384" y="462"/>
                    </a:lnTo>
                    <a:lnTo>
                      <a:pt x="384" y="464"/>
                    </a:lnTo>
                    <a:lnTo>
                      <a:pt x="384" y="464"/>
                    </a:lnTo>
                    <a:lnTo>
                      <a:pt x="384" y="466"/>
                    </a:lnTo>
                    <a:lnTo>
                      <a:pt x="381" y="469"/>
                    </a:lnTo>
                    <a:lnTo>
                      <a:pt x="381" y="469"/>
                    </a:lnTo>
                    <a:lnTo>
                      <a:pt x="381" y="471"/>
                    </a:lnTo>
                    <a:lnTo>
                      <a:pt x="381" y="471"/>
                    </a:lnTo>
                    <a:lnTo>
                      <a:pt x="384" y="473"/>
                    </a:lnTo>
                    <a:lnTo>
                      <a:pt x="384" y="473"/>
                    </a:lnTo>
                    <a:lnTo>
                      <a:pt x="386" y="473"/>
                    </a:lnTo>
                    <a:lnTo>
                      <a:pt x="386" y="473"/>
                    </a:lnTo>
                    <a:lnTo>
                      <a:pt x="386" y="476"/>
                    </a:lnTo>
                    <a:lnTo>
                      <a:pt x="388" y="481"/>
                    </a:lnTo>
                    <a:lnTo>
                      <a:pt x="388" y="483"/>
                    </a:lnTo>
                    <a:lnTo>
                      <a:pt x="388" y="483"/>
                    </a:lnTo>
                    <a:lnTo>
                      <a:pt x="386" y="485"/>
                    </a:lnTo>
                    <a:lnTo>
                      <a:pt x="384" y="483"/>
                    </a:lnTo>
                    <a:lnTo>
                      <a:pt x="384" y="483"/>
                    </a:lnTo>
                    <a:lnTo>
                      <a:pt x="381" y="483"/>
                    </a:lnTo>
                    <a:lnTo>
                      <a:pt x="379" y="481"/>
                    </a:lnTo>
                    <a:lnTo>
                      <a:pt x="379" y="478"/>
                    </a:lnTo>
                    <a:lnTo>
                      <a:pt x="379" y="478"/>
                    </a:lnTo>
                    <a:lnTo>
                      <a:pt x="377" y="478"/>
                    </a:lnTo>
                    <a:lnTo>
                      <a:pt x="374" y="476"/>
                    </a:lnTo>
                    <a:lnTo>
                      <a:pt x="374" y="476"/>
                    </a:lnTo>
                    <a:lnTo>
                      <a:pt x="372" y="473"/>
                    </a:lnTo>
                    <a:lnTo>
                      <a:pt x="369" y="473"/>
                    </a:lnTo>
                    <a:lnTo>
                      <a:pt x="367" y="473"/>
                    </a:lnTo>
                    <a:lnTo>
                      <a:pt x="355" y="473"/>
                    </a:lnTo>
                    <a:lnTo>
                      <a:pt x="353" y="473"/>
                    </a:lnTo>
                    <a:lnTo>
                      <a:pt x="346" y="478"/>
                    </a:lnTo>
                    <a:lnTo>
                      <a:pt x="341" y="483"/>
                    </a:lnTo>
                    <a:lnTo>
                      <a:pt x="341" y="483"/>
                    </a:lnTo>
                    <a:lnTo>
                      <a:pt x="339" y="485"/>
                    </a:lnTo>
                    <a:lnTo>
                      <a:pt x="339" y="488"/>
                    </a:lnTo>
                    <a:lnTo>
                      <a:pt x="336" y="490"/>
                    </a:lnTo>
                    <a:lnTo>
                      <a:pt x="303" y="499"/>
                    </a:lnTo>
                    <a:lnTo>
                      <a:pt x="301" y="499"/>
                    </a:lnTo>
                    <a:lnTo>
                      <a:pt x="299" y="499"/>
                    </a:lnTo>
                    <a:lnTo>
                      <a:pt x="296" y="499"/>
                    </a:lnTo>
                    <a:lnTo>
                      <a:pt x="294" y="499"/>
                    </a:lnTo>
                    <a:lnTo>
                      <a:pt x="291" y="499"/>
                    </a:lnTo>
                    <a:lnTo>
                      <a:pt x="289" y="497"/>
                    </a:lnTo>
                    <a:lnTo>
                      <a:pt x="284" y="492"/>
                    </a:lnTo>
                    <a:lnTo>
                      <a:pt x="277" y="488"/>
                    </a:lnTo>
                    <a:lnTo>
                      <a:pt x="275" y="485"/>
                    </a:lnTo>
                    <a:lnTo>
                      <a:pt x="275" y="485"/>
                    </a:lnTo>
                    <a:lnTo>
                      <a:pt x="275" y="483"/>
                    </a:lnTo>
                    <a:lnTo>
                      <a:pt x="275" y="481"/>
                    </a:lnTo>
                    <a:lnTo>
                      <a:pt x="275" y="478"/>
                    </a:lnTo>
                    <a:lnTo>
                      <a:pt x="277" y="471"/>
                    </a:lnTo>
                    <a:lnTo>
                      <a:pt x="277" y="471"/>
                    </a:lnTo>
                    <a:lnTo>
                      <a:pt x="275" y="471"/>
                    </a:lnTo>
                    <a:lnTo>
                      <a:pt x="275" y="471"/>
                    </a:lnTo>
                    <a:lnTo>
                      <a:pt x="268" y="476"/>
                    </a:lnTo>
                    <a:lnTo>
                      <a:pt x="268" y="476"/>
                    </a:lnTo>
                    <a:lnTo>
                      <a:pt x="263" y="476"/>
                    </a:lnTo>
                    <a:lnTo>
                      <a:pt x="263" y="476"/>
                    </a:lnTo>
                    <a:lnTo>
                      <a:pt x="261" y="476"/>
                    </a:lnTo>
                    <a:lnTo>
                      <a:pt x="261" y="473"/>
                    </a:lnTo>
                    <a:lnTo>
                      <a:pt x="254" y="469"/>
                    </a:lnTo>
                    <a:lnTo>
                      <a:pt x="254" y="469"/>
                    </a:lnTo>
                    <a:lnTo>
                      <a:pt x="254" y="466"/>
                    </a:lnTo>
                    <a:lnTo>
                      <a:pt x="251" y="466"/>
                    </a:lnTo>
                    <a:lnTo>
                      <a:pt x="249" y="469"/>
                    </a:lnTo>
                    <a:lnTo>
                      <a:pt x="242" y="469"/>
                    </a:lnTo>
                    <a:lnTo>
                      <a:pt x="242" y="471"/>
                    </a:lnTo>
                    <a:lnTo>
                      <a:pt x="242" y="471"/>
                    </a:lnTo>
                    <a:lnTo>
                      <a:pt x="239" y="476"/>
                    </a:lnTo>
                    <a:lnTo>
                      <a:pt x="239" y="478"/>
                    </a:lnTo>
                    <a:lnTo>
                      <a:pt x="237" y="478"/>
                    </a:lnTo>
                    <a:lnTo>
                      <a:pt x="235" y="478"/>
                    </a:lnTo>
                    <a:lnTo>
                      <a:pt x="235" y="476"/>
                    </a:lnTo>
                    <a:lnTo>
                      <a:pt x="232" y="476"/>
                    </a:lnTo>
                    <a:lnTo>
                      <a:pt x="230" y="473"/>
                    </a:lnTo>
                    <a:lnTo>
                      <a:pt x="230" y="473"/>
                    </a:lnTo>
                    <a:lnTo>
                      <a:pt x="223" y="471"/>
                    </a:lnTo>
                    <a:lnTo>
                      <a:pt x="220" y="473"/>
                    </a:lnTo>
                    <a:lnTo>
                      <a:pt x="218" y="473"/>
                    </a:lnTo>
                    <a:lnTo>
                      <a:pt x="199" y="495"/>
                    </a:lnTo>
                    <a:lnTo>
                      <a:pt x="199" y="497"/>
                    </a:lnTo>
                    <a:lnTo>
                      <a:pt x="199" y="499"/>
                    </a:lnTo>
                    <a:lnTo>
                      <a:pt x="197" y="504"/>
                    </a:lnTo>
                    <a:lnTo>
                      <a:pt x="194" y="511"/>
                    </a:lnTo>
                    <a:lnTo>
                      <a:pt x="194" y="514"/>
                    </a:lnTo>
                    <a:lnTo>
                      <a:pt x="192" y="511"/>
                    </a:lnTo>
                    <a:lnTo>
                      <a:pt x="190" y="507"/>
                    </a:lnTo>
                    <a:lnTo>
                      <a:pt x="185" y="497"/>
                    </a:lnTo>
                    <a:lnTo>
                      <a:pt x="180" y="492"/>
                    </a:lnTo>
                    <a:lnTo>
                      <a:pt x="166" y="483"/>
                    </a:lnTo>
                    <a:lnTo>
                      <a:pt x="154" y="469"/>
                    </a:lnTo>
                    <a:lnTo>
                      <a:pt x="154" y="469"/>
                    </a:lnTo>
                    <a:lnTo>
                      <a:pt x="157" y="462"/>
                    </a:lnTo>
                    <a:lnTo>
                      <a:pt x="157" y="459"/>
                    </a:lnTo>
                    <a:lnTo>
                      <a:pt x="157" y="459"/>
                    </a:lnTo>
                    <a:lnTo>
                      <a:pt x="154" y="459"/>
                    </a:lnTo>
                    <a:lnTo>
                      <a:pt x="154" y="459"/>
                    </a:lnTo>
                    <a:lnTo>
                      <a:pt x="152" y="457"/>
                    </a:lnTo>
                    <a:lnTo>
                      <a:pt x="152" y="455"/>
                    </a:lnTo>
                    <a:lnTo>
                      <a:pt x="152" y="455"/>
                    </a:lnTo>
                    <a:lnTo>
                      <a:pt x="154" y="450"/>
                    </a:lnTo>
                    <a:lnTo>
                      <a:pt x="157" y="447"/>
                    </a:lnTo>
                    <a:lnTo>
                      <a:pt x="161" y="431"/>
                    </a:lnTo>
                    <a:lnTo>
                      <a:pt x="161" y="426"/>
                    </a:lnTo>
                    <a:lnTo>
                      <a:pt x="161" y="426"/>
                    </a:lnTo>
                    <a:lnTo>
                      <a:pt x="161" y="421"/>
                    </a:lnTo>
                    <a:lnTo>
                      <a:pt x="159" y="417"/>
                    </a:lnTo>
                    <a:lnTo>
                      <a:pt x="159" y="417"/>
                    </a:lnTo>
                    <a:lnTo>
                      <a:pt x="161" y="414"/>
                    </a:lnTo>
                    <a:lnTo>
                      <a:pt x="164" y="412"/>
                    </a:lnTo>
                    <a:lnTo>
                      <a:pt x="166" y="407"/>
                    </a:lnTo>
                    <a:lnTo>
                      <a:pt x="166" y="405"/>
                    </a:lnTo>
                    <a:lnTo>
                      <a:pt x="166" y="402"/>
                    </a:lnTo>
                    <a:lnTo>
                      <a:pt x="168" y="402"/>
                    </a:lnTo>
                    <a:lnTo>
                      <a:pt x="171" y="400"/>
                    </a:lnTo>
                    <a:lnTo>
                      <a:pt x="173" y="398"/>
                    </a:lnTo>
                    <a:lnTo>
                      <a:pt x="173" y="398"/>
                    </a:lnTo>
                    <a:lnTo>
                      <a:pt x="175" y="393"/>
                    </a:lnTo>
                    <a:lnTo>
                      <a:pt x="178" y="391"/>
                    </a:lnTo>
                    <a:lnTo>
                      <a:pt x="180" y="388"/>
                    </a:lnTo>
                    <a:lnTo>
                      <a:pt x="183" y="381"/>
                    </a:lnTo>
                    <a:lnTo>
                      <a:pt x="183" y="376"/>
                    </a:lnTo>
                    <a:lnTo>
                      <a:pt x="183" y="376"/>
                    </a:lnTo>
                    <a:lnTo>
                      <a:pt x="183" y="374"/>
                    </a:lnTo>
                    <a:lnTo>
                      <a:pt x="183" y="372"/>
                    </a:lnTo>
                    <a:lnTo>
                      <a:pt x="183" y="369"/>
                    </a:lnTo>
                    <a:lnTo>
                      <a:pt x="180" y="369"/>
                    </a:lnTo>
                    <a:lnTo>
                      <a:pt x="180" y="367"/>
                    </a:lnTo>
                    <a:lnTo>
                      <a:pt x="178" y="365"/>
                    </a:lnTo>
                    <a:lnTo>
                      <a:pt x="173" y="362"/>
                    </a:lnTo>
                    <a:lnTo>
                      <a:pt x="173" y="362"/>
                    </a:lnTo>
                    <a:lnTo>
                      <a:pt x="171" y="360"/>
                    </a:lnTo>
                    <a:lnTo>
                      <a:pt x="168" y="358"/>
                    </a:lnTo>
                    <a:lnTo>
                      <a:pt x="168" y="358"/>
                    </a:lnTo>
                    <a:lnTo>
                      <a:pt x="166" y="358"/>
                    </a:lnTo>
                    <a:lnTo>
                      <a:pt x="159" y="353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54" y="350"/>
                    </a:lnTo>
                    <a:lnTo>
                      <a:pt x="154" y="348"/>
                    </a:lnTo>
                    <a:lnTo>
                      <a:pt x="152" y="346"/>
                    </a:lnTo>
                    <a:lnTo>
                      <a:pt x="149" y="329"/>
                    </a:lnTo>
                    <a:lnTo>
                      <a:pt x="147" y="329"/>
                    </a:lnTo>
                    <a:lnTo>
                      <a:pt x="145" y="327"/>
                    </a:lnTo>
                    <a:lnTo>
                      <a:pt x="145" y="324"/>
                    </a:lnTo>
                    <a:lnTo>
                      <a:pt x="142" y="324"/>
                    </a:lnTo>
                    <a:lnTo>
                      <a:pt x="140" y="324"/>
                    </a:lnTo>
                    <a:lnTo>
                      <a:pt x="140" y="322"/>
                    </a:lnTo>
                    <a:lnTo>
                      <a:pt x="135" y="324"/>
                    </a:lnTo>
                    <a:lnTo>
                      <a:pt x="133" y="324"/>
                    </a:lnTo>
                    <a:lnTo>
                      <a:pt x="133" y="324"/>
                    </a:lnTo>
                    <a:lnTo>
                      <a:pt x="131" y="322"/>
                    </a:lnTo>
                    <a:lnTo>
                      <a:pt x="123" y="317"/>
                    </a:lnTo>
                    <a:lnTo>
                      <a:pt x="121" y="315"/>
                    </a:lnTo>
                    <a:lnTo>
                      <a:pt x="119" y="313"/>
                    </a:lnTo>
                    <a:lnTo>
                      <a:pt x="116" y="313"/>
                    </a:lnTo>
                    <a:lnTo>
                      <a:pt x="114" y="313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09" y="313"/>
                    </a:lnTo>
                    <a:lnTo>
                      <a:pt x="107" y="310"/>
                    </a:lnTo>
                    <a:lnTo>
                      <a:pt x="102" y="303"/>
                    </a:lnTo>
                    <a:lnTo>
                      <a:pt x="100" y="301"/>
                    </a:lnTo>
                    <a:lnTo>
                      <a:pt x="97" y="301"/>
                    </a:lnTo>
                    <a:lnTo>
                      <a:pt x="95" y="298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88" y="294"/>
                    </a:lnTo>
                    <a:lnTo>
                      <a:pt x="86" y="291"/>
                    </a:lnTo>
                    <a:lnTo>
                      <a:pt x="86" y="291"/>
                    </a:lnTo>
                    <a:lnTo>
                      <a:pt x="86" y="289"/>
                    </a:lnTo>
                    <a:lnTo>
                      <a:pt x="86" y="287"/>
                    </a:lnTo>
                    <a:lnTo>
                      <a:pt x="86" y="287"/>
                    </a:lnTo>
                    <a:lnTo>
                      <a:pt x="86" y="282"/>
                    </a:lnTo>
                    <a:lnTo>
                      <a:pt x="86" y="279"/>
                    </a:lnTo>
                    <a:lnTo>
                      <a:pt x="86" y="277"/>
                    </a:lnTo>
                    <a:lnTo>
                      <a:pt x="74" y="261"/>
                    </a:lnTo>
                    <a:lnTo>
                      <a:pt x="74" y="258"/>
                    </a:lnTo>
                    <a:lnTo>
                      <a:pt x="69" y="256"/>
                    </a:lnTo>
                    <a:lnTo>
                      <a:pt x="64" y="253"/>
                    </a:lnTo>
                    <a:lnTo>
                      <a:pt x="62" y="251"/>
                    </a:lnTo>
                    <a:lnTo>
                      <a:pt x="60" y="251"/>
                    </a:lnTo>
                    <a:lnTo>
                      <a:pt x="55" y="251"/>
                    </a:lnTo>
                    <a:lnTo>
                      <a:pt x="52" y="251"/>
                    </a:lnTo>
                    <a:lnTo>
                      <a:pt x="50" y="249"/>
                    </a:lnTo>
                    <a:lnTo>
                      <a:pt x="50" y="249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8" y="244"/>
                    </a:lnTo>
                    <a:lnTo>
                      <a:pt x="50" y="244"/>
                    </a:lnTo>
                    <a:lnTo>
                      <a:pt x="50" y="242"/>
                    </a:lnTo>
                    <a:lnTo>
                      <a:pt x="52" y="234"/>
                    </a:lnTo>
                    <a:lnTo>
                      <a:pt x="52" y="234"/>
                    </a:lnTo>
                    <a:lnTo>
                      <a:pt x="55" y="232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60" y="227"/>
                    </a:lnTo>
                    <a:lnTo>
                      <a:pt x="60" y="225"/>
                    </a:lnTo>
                    <a:lnTo>
                      <a:pt x="60" y="223"/>
                    </a:lnTo>
                    <a:lnTo>
                      <a:pt x="57" y="220"/>
                    </a:lnTo>
                    <a:lnTo>
                      <a:pt x="57" y="220"/>
                    </a:lnTo>
                    <a:lnTo>
                      <a:pt x="55" y="220"/>
                    </a:lnTo>
                    <a:lnTo>
                      <a:pt x="50" y="220"/>
                    </a:lnTo>
                    <a:lnTo>
                      <a:pt x="48" y="220"/>
                    </a:lnTo>
                    <a:lnTo>
                      <a:pt x="41" y="218"/>
                    </a:lnTo>
                    <a:lnTo>
                      <a:pt x="38" y="216"/>
                    </a:lnTo>
                    <a:lnTo>
                      <a:pt x="34" y="211"/>
                    </a:lnTo>
                    <a:lnTo>
                      <a:pt x="34" y="211"/>
                    </a:lnTo>
                    <a:lnTo>
                      <a:pt x="31" y="208"/>
                    </a:lnTo>
                    <a:lnTo>
                      <a:pt x="26" y="206"/>
                    </a:lnTo>
                    <a:lnTo>
                      <a:pt x="24" y="206"/>
                    </a:lnTo>
                    <a:lnTo>
                      <a:pt x="22" y="204"/>
                    </a:lnTo>
                    <a:lnTo>
                      <a:pt x="19" y="199"/>
                    </a:lnTo>
                    <a:lnTo>
                      <a:pt x="17" y="197"/>
                    </a:lnTo>
                    <a:lnTo>
                      <a:pt x="17" y="194"/>
                    </a:lnTo>
                    <a:lnTo>
                      <a:pt x="15" y="182"/>
                    </a:lnTo>
                    <a:lnTo>
                      <a:pt x="12" y="180"/>
                    </a:lnTo>
                    <a:lnTo>
                      <a:pt x="12" y="178"/>
                    </a:lnTo>
                    <a:lnTo>
                      <a:pt x="12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0" y="163"/>
                    </a:lnTo>
                    <a:lnTo>
                      <a:pt x="5" y="156"/>
                    </a:lnTo>
                    <a:lnTo>
                      <a:pt x="5" y="152"/>
                    </a:lnTo>
                    <a:lnTo>
                      <a:pt x="5" y="152"/>
                    </a:lnTo>
                    <a:lnTo>
                      <a:pt x="5" y="147"/>
                    </a:lnTo>
                    <a:lnTo>
                      <a:pt x="3" y="145"/>
                    </a:lnTo>
                    <a:lnTo>
                      <a:pt x="3" y="140"/>
                    </a:lnTo>
                    <a:lnTo>
                      <a:pt x="3" y="135"/>
                    </a:lnTo>
                    <a:lnTo>
                      <a:pt x="3" y="128"/>
                    </a:lnTo>
                    <a:lnTo>
                      <a:pt x="34" y="121"/>
                    </a:lnTo>
                    <a:lnTo>
                      <a:pt x="41" y="119"/>
                    </a:lnTo>
                    <a:lnTo>
                      <a:pt x="50" y="109"/>
                    </a:lnTo>
                    <a:lnTo>
                      <a:pt x="52" y="104"/>
                    </a:lnTo>
                    <a:lnTo>
                      <a:pt x="55" y="100"/>
                    </a:lnTo>
                    <a:lnTo>
                      <a:pt x="55" y="88"/>
                    </a:lnTo>
                    <a:lnTo>
                      <a:pt x="60" y="76"/>
                    </a:lnTo>
                    <a:lnTo>
                      <a:pt x="60" y="69"/>
                    </a:lnTo>
                    <a:lnTo>
                      <a:pt x="57" y="62"/>
                    </a:lnTo>
                    <a:lnTo>
                      <a:pt x="50" y="52"/>
                    </a:lnTo>
                    <a:lnTo>
                      <a:pt x="48" y="45"/>
                    </a:lnTo>
                    <a:lnTo>
                      <a:pt x="50" y="38"/>
                    </a:lnTo>
                    <a:lnTo>
                      <a:pt x="52" y="33"/>
                    </a:lnTo>
                    <a:lnTo>
                      <a:pt x="55" y="29"/>
                    </a:lnTo>
                    <a:lnTo>
                      <a:pt x="57" y="26"/>
                    </a:lnTo>
                    <a:lnTo>
                      <a:pt x="107" y="19"/>
                    </a:lnTo>
                    <a:lnTo>
                      <a:pt x="112" y="19"/>
                    </a:lnTo>
                    <a:lnTo>
                      <a:pt x="135" y="3"/>
                    </a:lnTo>
                    <a:lnTo>
                      <a:pt x="138" y="0"/>
                    </a:lnTo>
                    <a:lnTo>
                      <a:pt x="140" y="0"/>
                    </a:lnTo>
                    <a:lnTo>
                      <a:pt x="147" y="7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64" y="12"/>
                    </a:lnTo>
                    <a:lnTo>
                      <a:pt x="171" y="14"/>
                    </a:lnTo>
                    <a:lnTo>
                      <a:pt x="173" y="17"/>
                    </a:lnTo>
                    <a:lnTo>
                      <a:pt x="178" y="19"/>
                    </a:lnTo>
                    <a:lnTo>
                      <a:pt x="183" y="24"/>
                    </a:lnTo>
                    <a:lnTo>
                      <a:pt x="197" y="36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5"/>
                    </a:lnTo>
                    <a:lnTo>
                      <a:pt x="199" y="50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7" y="57"/>
                    </a:lnTo>
                    <a:lnTo>
                      <a:pt x="197" y="59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2" y="62"/>
                    </a:lnTo>
                    <a:lnTo>
                      <a:pt x="192" y="62"/>
                    </a:lnTo>
                    <a:lnTo>
                      <a:pt x="190" y="64"/>
                    </a:lnTo>
                    <a:lnTo>
                      <a:pt x="190" y="64"/>
                    </a:lnTo>
                    <a:lnTo>
                      <a:pt x="190" y="66"/>
                    </a:lnTo>
                    <a:lnTo>
                      <a:pt x="190" y="69"/>
                    </a:lnTo>
                    <a:lnTo>
                      <a:pt x="192" y="69"/>
                    </a:lnTo>
                    <a:lnTo>
                      <a:pt x="228" y="78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5" y="81"/>
                    </a:lnTo>
                    <a:lnTo>
                      <a:pt x="237" y="81"/>
                    </a:lnTo>
                    <a:lnTo>
                      <a:pt x="237" y="78"/>
                    </a:lnTo>
                    <a:lnTo>
                      <a:pt x="237" y="78"/>
                    </a:lnTo>
                    <a:lnTo>
                      <a:pt x="239" y="76"/>
                    </a:lnTo>
                    <a:lnTo>
                      <a:pt x="239" y="74"/>
                    </a:lnTo>
                    <a:lnTo>
                      <a:pt x="239" y="74"/>
                    </a:lnTo>
                    <a:lnTo>
                      <a:pt x="242" y="74"/>
                    </a:lnTo>
                    <a:lnTo>
                      <a:pt x="246" y="69"/>
                    </a:lnTo>
                    <a:lnTo>
                      <a:pt x="249" y="69"/>
                    </a:lnTo>
                    <a:lnTo>
                      <a:pt x="251" y="69"/>
                    </a:lnTo>
                    <a:lnTo>
                      <a:pt x="254" y="71"/>
                    </a:lnTo>
                    <a:lnTo>
                      <a:pt x="258" y="71"/>
                    </a:lnTo>
                    <a:lnTo>
                      <a:pt x="263" y="74"/>
                    </a:lnTo>
                    <a:lnTo>
                      <a:pt x="263" y="76"/>
                    </a:lnTo>
                    <a:lnTo>
                      <a:pt x="265" y="76"/>
                    </a:lnTo>
                    <a:lnTo>
                      <a:pt x="268" y="81"/>
                    </a:lnTo>
                    <a:lnTo>
                      <a:pt x="272" y="93"/>
                    </a:lnTo>
                    <a:lnTo>
                      <a:pt x="277" y="97"/>
                    </a:lnTo>
                    <a:lnTo>
                      <a:pt x="317" y="130"/>
                    </a:lnTo>
                    <a:lnTo>
                      <a:pt x="336" y="142"/>
                    </a:lnTo>
                    <a:lnTo>
                      <a:pt x="341" y="145"/>
                    </a:lnTo>
                    <a:lnTo>
                      <a:pt x="346" y="145"/>
                    </a:lnTo>
                    <a:lnTo>
                      <a:pt x="348" y="142"/>
                    </a:lnTo>
                    <a:lnTo>
                      <a:pt x="348" y="142"/>
                    </a:lnTo>
                    <a:lnTo>
                      <a:pt x="353" y="135"/>
                    </a:lnTo>
                    <a:lnTo>
                      <a:pt x="360" y="126"/>
                    </a:lnTo>
                    <a:lnTo>
                      <a:pt x="365" y="116"/>
                    </a:lnTo>
                    <a:lnTo>
                      <a:pt x="365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9" y="116"/>
                    </a:lnTo>
                    <a:lnTo>
                      <a:pt x="369" y="116"/>
                    </a:lnTo>
                    <a:lnTo>
                      <a:pt x="372" y="119"/>
                    </a:lnTo>
                    <a:lnTo>
                      <a:pt x="374" y="121"/>
                    </a:lnTo>
                    <a:lnTo>
                      <a:pt x="379" y="126"/>
                    </a:lnTo>
                    <a:lnTo>
                      <a:pt x="381" y="126"/>
                    </a:lnTo>
                    <a:lnTo>
                      <a:pt x="381" y="126"/>
                    </a:lnTo>
                    <a:lnTo>
                      <a:pt x="384" y="126"/>
                    </a:lnTo>
                    <a:lnTo>
                      <a:pt x="384" y="123"/>
                    </a:lnTo>
                    <a:lnTo>
                      <a:pt x="381" y="121"/>
                    </a:lnTo>
                    <a:lnTo>
                      <a:pt x="381" y="121"/>
                    </a:lnTo>
                    <a:lnTo>
                      <a:pt x="379" y="119"/>
                    </a:lnTo>
                    <a:lnTo>
                      <a:pt x="377" y="116"/>
                    </a:lnTo>
                    <a:lnTo>
                      <a:pt x="377" y="116"/>
                    </a:lnTo>
                    <a:lnTo>
                      <a:pt x="377" y="114"/>
                    </a:lnTo>
                    <a:lnTo>
                      <a:pt x="379" y="114"/>
                    </a:lnTo>
                    <a:lnTo>
                      <a:pt x="381" y="114"/>
                    </a:lnTo>
                    <a:lnTo>
                      <a:pt x="388" y="116"/>
                    </a:lnTo>
                    <a:lnTo>
                      <a:pt x="388" y="116"/>
                    </a:lnTo>
                    <a:lnTo>
                      <a:pt x="391" y="114"/>
                    </a:lnTo>
                    <a:lnTo>
                      <a:pt x="388" y="114"/>
                    </a:lnTo>
                    <a:lnTo>
                      <a:pt x="388" y="111"/>
                    </a:lnTo>
                    <a:lnTo>
                      <a:pt x="391" y="111"/>
                    </a:lnTo>
                    <a:lnTo>
                      <a:pt x="393" y="109"/>
                    </a:lnTo>
                    <a:lnTo>
                      <a:pt x="403" y="109"/>
                    </a:lnTo>
                    <a:lnTo>
                      <a:pt x="405" y="109"/>
                    </a:lnTo>
                    <a:lnTo>
                      <a:pt x="407" y="111"/>
                    </a:lnTo>
                    <a:lnTo>
                      <a:pt x="414" y="114"/>
                    </a:lnTo>
                    <a:lnTo>
                      <a:pt x="424" y="114"/>
                    </a:lnTo>
                    <a:lnTo>
                      <a:pt x="426" y="114"/>
                    </a:lnTo>
                    <a:lnTo>
                      <a:pt x="429" y="114"/>
                    </a:lnTo>
                    <a:lnTo>
                      <a:pt x="436" y="121"/>
                    </a:lnTo>
                    <a:lnTo>
                      <a:pt x="436" y="126"/>
                    </a:lnTo>
                    <a:lnTo>
                      <a:pt x="431" y="128"/>
                    </a:lnTo>
                    <a:lnTo>
                      <a:pt x="431" y="130"/>
                    </a:lnTo>
                    <a:lnTo>
                      <a:pt x="431" y="130"/>
                    </a:lnTo>
                    <a:lnTo>
                      <a:pt x="433" y="130"/>
                    </a:lnTo>
                    <a:lnTo>
                      <a:pt x="433" y="133"/>
                    </a:lnTo>
                    <a:lnTo>
                      <a:pt x="436" y="133"/>
                    </a:lnTo>
                    <a:lnTo>
                      <a:pt x="438" y="133"/>
                    </a:lnTo>
                    <a:lnTo>
                      <a:pt x="438" y="135"/>
                    </a:lnTo>
                    <a:lnTo>
                      <a:pt x="440" y="137"/>
                    </a:lnTo>
                    <a:lnTo>
                      <a:pt x="440" y="140"/>
                    </a:lnTo>
                    <a:lnTo>
                      <a:pt x="440" y="142"/>
                    </a:lnTo>
                    <a:lnTo>
                      <a:pt x="440" y="154"/>
                    </a:lnTo>
                    <a:lnTo>
                      <a:pt x="445" y="171"/>
                    </a:lnTo>
                    <a:lnTo>
                      <a:pt x="448" y="190"/>
                    </a:lnTo>
                    <a:lnTo>
                      <a:pt x="448" y="192"/>
                    </a:lnTo>
                    <a:lnTo>
                      <a:pt x="450" y="194"/>
                    </a:lnTo>
                    <a:lnTo>
                      <a:pt x="457" y="216"/>
                    </a:lnTo>
                    <a:lnTo>
                      <a:pt x="459" y="218"/>
                    </a:lnTo>
                    <a:lnTo>
                      <a:pt x="462" y="223"/>
                    </a:lnTo>
                    <a:lnTo>
                      <a:pt x="464" y="223"/>
                    </a:lnTo>
                    <a:lnTo>
                      <a:pt x="464" y="223"/>
                    </a:lnTo>
                    <a:lnTo>
                      <a:pt x="466" y="223"/>
                    </a:lnTo>
                    <a:lnTo>
                      <a:pt x="474" y="218"/>
                    </a:lnTo>
                    <a:lnTo>
                      <a:pt x="474" y="218"/>
                    </a:lnTo>
                    <a:lnTo>
                      <a:pt x="478" y="218"/>
                    </a:lnTo>
                    <a:lnTo>
                      <a:pt x="478" y="218"/>
                    </a:lnTo>
                    <a:lnTo>
                      <a:pt x="481" y="220"/>
                    </a:lnTo>
                    <a:lnTo>
                      <a:pt x="488" y="230"/>
                    </a:lnTo>
                    <a:lnTo>
                      <a:pt x="490" y="232"/>
                    </a:lnTo>
                    <a:lnTo>
                      <a:pt x="493" y="234"/>
                    </a:lnTo>
                    <a:lnTo>
                      <a:pt x="495" y="234"/>
                    </a:lnTo>
                    <a:lnTo>
                      <a:pt x="497" y="237"/>
                    </a:lnTo>
                    <a:lnTo>
                      <a:pt x="497" y="239"/>
                    </a:lnTo>
                    <a:lnTo>
                      <a:pt x="500" y="242"/>
                    </a:lnTo>
                    <a:lnTo>
                      <a:pt x="502" y="24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63353" y="3006074"/>
                <a:ext cx="555204" cy="1021365"/>
              </a:xfrm>
              <a:custGeom>
                <a:avLst/>
                <a:gdLst>
                  <a:gd name="T0" fmla="*/ 261 w 530"/>
                  <a:gd name="T1" fmla="*/ 7 h 975"/>
                  <a:gd name="T2" fmla="*/ 275 w 530"/>
                  <a:gd name="T3" fmla="*/ 64 h 975"/>
                  <a:gd name="T4" fmla="*/ 246 w 530"/>
                  <a:gd name="T5" fmla="*/ 128 h 975"/>
                  <a:gd name="T6" fmla="*/ 263 w 530"/>
                  <a:gd name="T7" fmla="*/ 178 h 975"/>
                  <a:gd name="T8" fmla="*/ 339 w 530"/>
                  <a:gd name="T9" fmla="*/ 201 h 975"/>
                  <a:gd name="T10" fmla="*/ 372 w 530"/>
                  <a:gd name="T11" fmla="*/ 220 h 975"/>
                  <a:gd name="T12" fmla="*/ 426 w 530"/>
                  <a:gd name="T13" fmla="*/ 239 h 975"/>
                  <a:gd name="T14" fmla="*/ 462 w 530"/>
                  <a:gd name="T15" fmla="*/ 260 h 975"/>
                  <a:gd name="T16" fmla="*/ 483 w 530"/>
                  <a:gd name="T17" fmla="*/ 322 h 975"/>
                  <a:gd name="T18" fmla="*/ 497 w 530"/>
                  <a:gd name="T19" fmla="*/ 360 h 975"/>
                  <a:gd name="T20" fmla="*/ 514 w 530"/>
                  <a:gd name="T21" fmla="*/ 416 h 975"/>
                  <a:gd name="T22" fmla="*/ 521 w 530"/>
                  <a:gd name="T23" fmla="*/ 428 h 975"/>
                  <a:gd name="T24" fmla="*/ 514 w 530"/>
                  <a:gd name="T25" fmla="*/ 464 h 975"/>
                  <a:gd name="T26" fmla="*/ 488 w 530"/>
                  <a:gd name="T27" fmla="*/ 476 h 975"/>
                  <a:gd name="T28" fmla="*/ 452 w 530"/>
                  <a:gd name="T29" fmla="*/ 473 h 975"/>
                  <a:gd name="T30" fmla="*/ 374 w 530"/>
                  <a:gd name="T31" fmla="*/ 532 h 975"/>
                  <a:gd name="T32" fmla="*/ 343 w 530"/>
                  <a:gd name="T33" fmla="*/ 582 h 975"/>
                  <a:gd name="T34" fmla="*/ 348 w 530"/>
                  <a:gd name="T35" fmla="*/ 610 h 975"/>
                  <a:gd name="T36" fmla="*/ 372 w 530"/>
                  <a:gd name="T37" fmla="*/ 717 h 975"/>
                  <a:gd name="T38" fmla="*/ 339 w 530"/>
                  <a:gd name="T39" fmla="*/ 757 h 975"/>
                  <a:gd name="T40" fmla="*/ 263 w 530"/>
                  <a:gd name="T41" fmla="*/ 916 h 975"/>
                  <a:gd name="T42" fmla="*/ 249 w 530"/>
                  <a:gd name="T43" fmla="*/ 951 h 975"/>
                  <a:gd name="T44" fmla="*/ 142 w 530"/>
                  <a:gd name="T45" fmla="*/ 972 h 975"/>
                  <a:gd name="T46" fmla="*/ 105 w 530"/>
                  <a:gd name="T47" fmla="*/ 946 h 975"/>
                  <a:gd name="T48" fmla="*/ 95 w 530"/>
                  <a:gd name="T49" fmla="*/ 906 h 975"/>
                  <a:gd name="T50" fmla="*/ 88 w 530"/>
                  <a:gd name="T51" fmla="*/ 859 h 975"/>
                  <a:gd name="T52" fmla="*/ 135 w 530"/>
                  <a:gd name="T53" fmla="*/ 819 h 975"/>
                  <a:gd name="T54" fmla="*/ 159 w 530"/>
                  <a:gd name="T55" fmla="*/ 717 h 975"/>
                  <a:gd name="T56" fmla="*/ 131 w 530"/>
                  <a:gd name="T57" fmla="*/ 681 h 975"/>
                  <a:gd name="T58" fmla="*/ 123 w 530"/>
                  <a:gd name="T59" fmla="*/ 667 h 975"/>
                  <a:gd name="T60" fmla="*/ 171 w 530"/>
                  <a:gd name="T61" fmla="*/ 625 h 975"/>
                  <a:gd name="T62" fmla="*/ 225 w 530"/>
                  <a:gd name="T63" fmla="*/ 603 h 975"/>
                  <a:gd name="T64" fmla="*/ 223 w 530"/>
                  <a:gd name="T65" fmla="*/ 530 h 975"/>
                  <a:gd name="T66" fmla="*/ 194 w 530"/>
                  <a:gd name="T67" fmla="*/ 511 h 975"/>
                  <a:gd name="T68" fmla="*/ 90 w 530"/>
                  <a:gd name="T69" fmla="*/ 301 h 975"/>
                  <a:gd name="T70" fmla="*/ 55 w 530"/>
                  <a:gd name="T71" fmla="*/ 263 h 975"/>
                  <a:gd name="T72" fmla="*/ 24 w 530"/>
                  <a:gd name="T73" fmla="*/ 194 h 975"/>
                  <a:gd name="T74" fmla="*/ 15 w 530"/>
                  <a:gd name="T75" fmla="*/ 161 h 975"/>
                  <a:gd name="T76" fmla="*/ 5 w 530"/>
                  <a:gd name="T77" fmla="*/ 125 h 975"/>
                  <a:gd name="T78" fmla="*/ 29 w 530"/>
                  <a:gd name="T79" fmla="*/ 97 h 975"/>
                  <a:gd name="T80" fmla="*/ 41 w 530"/>
                  <a:gd name="T81" fmla="*/ 104 h 975"/>
                  <a:gd name="T82" fmla="*/ 48 w 530"/>
                  <a:gd name="T83" fmla="*/ 97 h 975"/>
                  <a:gd name="T84" fmla="*/ 60 w 530"/>
                  <a:gd name="T85" fmla="*/ 95 h 975"/>
                  <a:gd name="T86" fmla="*/ 69 w 530"/>
                  <a:gd name="T87" fmla="*/ 102 h 975"/>
                  <a:gd name="T88" fmla="*/ 83 w 530"/>
                  <a:gd name="T89" fmla="*/ 97 h 975"/>
                  <a:gd name="T90" fmla="*/ 81 w 530"/>
                  <a:gd name="T91" fmla="*/ 111 h 975"/>
                  <a:gd name="T92" fmla="*/ 97 w 530"/>
                  <a:gd name="T93" fmla="*/ 125 h 975"/>
                  <a:gd name="T94" fmla="*/ 109 w 530"/>
                  <a:gd name="T95" fmla="*/ 125 h 975"/>
                  <a:gd name="T96" fmla="*/ 147 w 530"/>
                  <a:gd name="T97" fmla="*/ 109 h 975"/>
                  <a:gd name="T98" fmla="*/ 175 w 530"/>
                  <a:gd name="T99" fmla="*/ 99 h 975"/>
                  <a:gd name="T100" fmla="*/ 185 w 530"/>
                  <a:gd name="T101" fmla="*/ 104 h 975"/>
                  <a:gd name="T102" fmla="*/ 190 w 530"/>
                  <a:gd name="T103" fmla="*/ 109 h 975"/>
                  <a:gd name="T104" fmla="*/ 192 w 530"/>
                  <a:gd name="T105" fmla="*/ 102 h 975"/>
                  <a:gd name="T106" fmla="*/ 187 w 530"/>
                  <a:gd name="T107" fmla="*/ 97 h 975"/>
                  <a:gd name="T108" fmla="*/ 190 w 530"/>
                  <a:gd name="T109" fmla="*/ 90 h 975"/>
                  <a:gd name="T110" fmla="*/ 192 w 530"/>
                  <a:gd name="T111" fmla="*/ 78 h 975"/>
                  <a:gd name="T112" fmla="*/ 197 w 530"/>
                  <a:gd name="T113" fmla="*/ 66 h 975"/>
                  <a:gd name="T114" fmla="*/ 194 w 530"/>
                  <a:gd name="T115" fmla="*/ 54 h 975"/>
                  <a:gd name="T116" fmla="*/ 197 w 530"/>
                  <a:gd name="T117" fmla="*/ 31 h 975"/>
                  <a:gd name="T118" fmla="*/ 194 w 530"/>
                  <a:gd name="T119" fmla="*/ 12 h 975"/>
                  <a:gd name="T120" fmla="*/ 202 w 530"/>
                  <a:gd name="T121" fmla="*/ 10 h 975"/>
                  <a:gd name="T122" fmla="*/ 228 w 530"/>
                  <a:gd name="T123" fmla="*/ 7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0" h="975">
                    <a:moveTo>
                      <a:pt x="239" y="2"/>
                    </a:moveTo>
                    <a:lnTo>
                      <a:pt x="239" y="2"/>
                    </a:lnTo>
                    <a:lnTo>
                      <a:pt x="261" y="0"/>
                    </a:lnTo>
                    <a:lnTo>
                      <a:pt x="265" y="0"/>
                    </a:lnTo>
                    <a:lnTo>
                      <a:pt x="261" y="7"/>
                    </a:lnTo>
                    <a:lnTo>
                      <a:pt x="258" y="17"/>
                    </a:lnTo>
                    <a:lnTo>
                      <a:pt x="258" y="33"/>
                    </a:lnTo>
                    <a:lnTo>
                      <a:pt x="261" y="38"/>
                    </a:lnTo>
                    <a:lnTo>
                      <a:pt x="268" y="54"/>
                    </a:lnTo>
                    <a:lnTo>
                      <a:pt x="275" y="64"/>
                    </a:lnTo>
                    <a:lnTo>
                      <a:pt x="272" y="71"/>
                    </a:lnTo>
                    <a:lnTo>
                      <a:pt x="268" y="76"/>
                    </a:lnTo>
                    <a:lnTo>
                      <a:pt x="265" y="88"/>
                    </a:lnTo>
                    <a:lnTo>
                      <a:pt x="254" y="104"/>
                    </a:lnTo>
                    <a:lnTo>
                      <a:pt x="246" y="128"/>
                    </a:lnTo>
                    <a:lnTo>
                      <a:pt x="244" y="142"/>
                    </a:lnTo>
                    <a:lnTo>
                      <a:pt x="246" y="154"/>
                    </a:lnTo>
                    <a:lnTo>
                      <a:pt x="251" y="166"/>
                    </a:lnTo>
                    <a:lnTo>
                      <a:pt x="263" y="175"/>
                    </a:lnTo>
                    <a:lnTo>
                      <a:pt x="263" y="178"/>
                    </a:lnTo>
                    <a:lnTo>
                      <a:pt x="261" y="187"/>
                    </a:lnTo>
                    <a:lnTo>
                      <a:pt x="272" y="199"/>
                    </a:lnTo>
                    <a:lnTo>
                      <a:pt x="289" y="206"/>
                    </a:lnTo>
                    <a:lnTo>
                      <a:pt x="301" y="208"/>
                    </a:lnTo>
                    <a:lnTo>
                      <a:pt x="339" y="201"/>
                    </a:lnTo>
                    <a:lnTo>
                      <a:pt x="351" y="204"/>
                    </a:lnTo>
                    <a:lnTo>
                      <a:pt x="355" y="206"/>
                    </a:lnTo>
                    <a:lnTo>
                      <a:pt x="362" y="208"/>
                    </a:lnTo>
                    <a:lnTo>
                      <a:pt x="369" y="215"/>
                    </a:lnTo>
                    <a:lnTo>
                      <a:pt x="372" y="220"/>
                    </a:lnTo>
                    <a:lnTo>
                      <a:pt x="374" y="222"/>
                    </a:lnTo>
                    <a:lnTo>
                      <a:pt x="396" y="230"/>
                    </a:lnTo>
                    <a:lnTo>
                      <a:pt x="412" y="239"/>
                    </a:lnTo>
                    <a:lnTo>
                      <a:pt x="419" y="239"/>
                    </a:lnTo>
                    <a:lnTo>
                      <a:pt x="426" y="239"/>
                    </a:lnTo>
                    <a:lnTo>
                      <a:pt x="433" y="239"/>
                    </a:lnTo>
                    <a:lnTo>
                      <a:pt x="438" y="244"/>
                    </a:lnTo>
                    <a:lnTo>
                      <a:pt x="443" y="248"/>
                    </a:lnTo>
                    <a:lnTo>
                      <a:pt x="450" y="256"/>
                    </a:lnTo>
                    <a:lnTo>
                      <a:pt x="462" y="260"/>
                    </a:lnTo>
                    <a:lnTo>
                      <a:pt x="474" y="265"/>
                    </a:lnTo>
                    <a:lnTo>
                      <a:pt x="485" y="263"/>
                    </a:lnTo>
                    <a:lnTo>
                      <a:pt x="478" y="293"/>
                    </a:lnTo>
                    <a:lnTo>
                      <a:pt x="481" y="317"/>
                    </a:lnTo>
                    <a:lnTo>
                      <a:pt x="483" y="322"/>
                    </a:lnTo>
                    <a:lnTo>
                      <a:pt x="485" y="329"/>
                    </a:lnTo>
                    <a:lnTo>
                      <a:pt x="488" y="334"/>
                    </a:lnTo>
                    <a:lnTo>
                      <a:pt x="495" y="341"/>
                    </a:lnTo>
                    <a:lnTo>
                      <a:pt x="497" y="345"/>
                    </a:lnTo>
                    <a:lnTo>
                      <a:pt x="497" y="360"/>
                    </a:lnTo>
                    <a:lnTo>
                      <a:pt x="497" y="383"/>
                    </a:lnTo>
                    <a:lnTo>
                      <a:pt x="500" y="398"/>
                    </a:lnTo>
                    <a:lnTo>
                      <a:pt x="509" y="409"/>
                    </a:lnTo>
                    <a:lnTo>
                      <a:pt x="511" y="414"/>
                    </a:lnTo>
                    <a:lnTo>
                      <a:pt x="514" y="416"/>
                    </a:lnTo>
                    <a:lnTo>
                      <a:pt x="526" y="416"/>
                    </a:lnTo>
                    <a:lnTo>
                      <a:pt x="530" y="416"/>
                    </a:lnTo>
                    <a:lnTo>
                      <a:pt x="526" y="421"/>
                    </a:lnTo>
                    <a:lnTo>
                      <a:pt x="523" y="426"/>
                    </a:lnTo>
                    <a:lnTo>
                      <a:pt x="521" y="428"/>
                    </a:lnTo>
                    <a:lnTo>
                      <a:pt x="526" y="445"/>
                    </a:lnTo>
                    <a:lnTo>
                      <a:pt x="526" y="447"/>
                    </a:lnTo>
                    <a:lnTo>
                      <a:pt x="516" y="459"/>
                    </a:lnTo>
                    <a:lnTo>
                      <a:pt x="516" y="461"/>
                    </a:lnTo>
                    <a:lnTo>
                      <a:pt x="514" y="464"/>
                    </a:lnTo>
                    <a:lnTo>
                      <a:pt x="511" y="469"/>
                    </a:lnTo>
                    <a:lnTo>
                      <a:pt x="509" y="478"/>
                    </a:lnTo>
                    <a:lnTo>
                      <a:pt x="504" y="471"/>
                    </a:lnTo>
                    <a:lnTo>
                      <a:pt x="495" y="471"/>
                    </a:lnTo>
                    <a:lnTo>
                      <a:pt x="488" y="476"/>
                    </a:lnTo>
                    <a:lnTo>
                      <a:pt x="481" y="480"/>
                    </a:lnTo>
                    <a:lnTo>
                      <a:pt x="471" y="473"/>
                    </a:lnTo>
                    <a:lnTo>
                      <a:pt x="466" y="471"/>
                    </a:lnTo>
                    <a:lnTo>
                      <a:pt x="459" y="471"/>
                    </a:lnTo>
                    <a:lnTo>
                      <a:pt x="452" y="473"/>
                    </a:lnTo>
                    <a:lnTo>
                      <a:pt x="422" y="487"/>
                    </a:lnTo>
                    <a:lnTo>
                      <a:pt x="391" y="511"/>
                    </a:lnTo>
                    <a:lnTo>
                      <a:pt x="379" y="525"/>
                    </a:lnTo>
                    <a:lnTo>
                      <a:pt x="377" y="528"/>
                    </a:lnTo>
                    <a:lnTo>
                      <a:pt x="374" y="532"/>
                    </a:lnTo>
                    <a:lnTo>
                      <a:pt x="358" y="547"/>
                    </a:lnTo>
                    <a:lnTo>
                      <a:pt x="351" y="556"/>
                    </a:lnTo>
                    <a:lnTo>
                      <a:pt x="348" y="561"/>
                    </a:lnTo>
                    <a:lnTo>
                      <a:pt x="348" y="575"/>
                    </a:lnTo>
                    <a:lnTo>
                      <a:pt x="343" y="582"/>
                    </a:lnTo>
                    <a:lnTo>
                      <a:pt x="341" y="589"/>
                    </a:lnTo>
                    <a:lnTo>
                      <a:pt x="343" y="599"/>
                    </a:lnTo>
                    <a:lnTo>
                      <a:pt x="346" y="601"/>
                    </a:lnTo>
                    <a:lnTo>
                      <a:pt x="348" y="603"/>
                    </a:lnTo>
                    <a:lnTo>
                      <a:pt x="348" y="610"/>
                    </a:lnTo>
                    <a:lnTo>
                      <a:pt x="358" y="641"/>
                    </a:lnTo>
                    <a:lnTo>
                      <a:pt x="369" y="667"/>
                    </a:lnTo>
                    <a:lnTo>
                      <a:pt x="372" y="679"/>
                    </a:lnTo>
                    <a:lnTo>
                      <a:pt x="374" y="710"/>
                    </a:lnTo>
                    <a:lnTo>
                      <a:pt x="372" y="717"/>
                    </a:lnTo>
                    <a:lnTo>
                      <a:pt x="362" y="731"/>
                    </a:lnTo>
                    <a:lnTo>
                      <a:pt x="358" y="738"/>
                    </a:lnTo>
                    <a:lnTo>
                      <a:pt x="355" y="741"/>
                    </a:lnTo>
                    <a:lnTo>
                      <a:pt x="348" y="750"/>
                    </a:lnTo>
                    <a:lnTo>
                      <a:pt x="339" y="757"/>
                    </a:lnTo>
                    <a:lnTo>
                      <a:pt x="310" y="778"/>
                    </a:lnTo>
                    <a:lnTo>
                      <a:pt x="301" y="790"/>
                    </a:lnTo>
                    <a:lnTo>
                      <a:pt x="268" y="857"/>
                    </a:lnTo>
                    <a:lnTo>
                      <a:pt x="263" y="871"/>
                    </a:lnTo>
                    <a:lnTo>
                      <a:pt x="263" y="916"/>
                    </a:lnTo>
                    <a:lnTo>
                      <a:pt x="261" y="930"/>
                    </a:lnTo>
                    <a:lnTo>
                      <a:pt x="258" y="937"/>
                    </a:lnTo>
                    <a:lnTo>
                      <a:pt x="256" y="942"/>
                    </a:lnTo>
                    <a:lnTo>
                      <a:pt x="251" y="946"/>
                    </a:lnTo>
                    <a:lnTo>
                      <a:pt x="249" y="951"/>
                    </a:lnTo>
                    <a:lnTo>
                      <a:pt x="232" y="958"/>
                    </a:lnTo>
                    <a:lnTo>
                      <a:pt x="228" y="961"/>
                    </a:lnTo>
                    <a:lnTo>
                      <a:pt x="209" y="958"/>
                    </a:lnTo>
                    <a:lnTo>
                      <a:pt x="149" y="975"/>
                    </a:lnTo>
                    <a:lnTo>
                      <a:pt x="142" y="972"/>
                    </a:lnTo>
                    <a:lnTo>
                      <a:pt x="133" y="970"/>
                    </a:lnTo>
                    <a:lnTo>
                      <a:pt x="123" y="968"/>
                    </a:lnTo>
                    <a:lnTo>
                      <a:pt x="116" y="963"/>
                    </a:lnTo>
                    <a:lnTo>
                      <a:pt x="109" y="956"/>
                    </a:lnTo>
                    <a:lnTo>
                      <a:pt x="105" y="946"/>
                    </a:lnTo>
                    <a:lnTo>
                      <a:pt x="102" y="939"/>
                    </a:lnTo>
                    <a:lnTo>
                      <a:pt x="109" y="932"/>
                    </a:lnTo>
                    <a:lnTo>
                      <a:pt x="97" y="920"/>
                    </a:lnTo>
                    <a:lnTo>
                      <a:pt x="95" y="913"/>
                    </a:lnTo>
                    <a:lnTo>
                      <a:pt x="95" y="906"/>
                    </a:lnTo>
                    <a:lnTo>
                      <a:pt x="97" y="897"/>
                    </a:lnTo>
                    <a:lnTo>
                      <a:pt x="97" y="890"/>
                    </a:lnTo>
                    <a:lnTo>
                      <a:pt x="97" y="883"/>
                    </a:lnTo>
                    <a:lnTo>
                      <a:pt x="93" y="873"/>
                    </a:lnTo>
                    <a:lnTo>
                      <a:pt x="88" y="859"/>
                    </a:lnTo>
                    <a:lnTo>
                      <a:pt x="93" y="849"/>
                    </a:lnTo>
                    <a:lnTo>
                      <a:pt x="102" y="842"/>
                    </a:lnTo>
                    <a:lnTo>
                      <a:pt x="133" y="826"/>
                    </a:lnTo>
                    <a:lnTo>
                      <a:pt x="135" y="821"/>
                    </a:lnTo>
                    <a:lnTo>
                      <a:pt x="135" y="819"/>
                    </a:lnTo>
                    <a:lnTo>
                      <a:pt x="140" y="814"/>
                    </a:lnTo>
                    <a:lnTo>
                      <a:pt x="140" y="812"/>
                    </a:lnTo>
                    <a:lnTo>
                      <a:pt x="142" y="793"/>
                    </a:lnTo>
                    <a:lnTo>
                      <a:pt x="157" y="736"/>
                    </a:lnTo>
                    <a:lnTo>
                      <a:pt x="159" y="717"/>
                    </a:lnTo>
                    <a:lnTo>
                      <a:pt x="154" y="703"/>
                    </a:lnTo>
                    <a:lnTo>
                      <a:pt x="147" y="693"/>
                    </a:lnTo>
                    <a:lnTo>
                      <a:pt x="138" y="684"/>
                    </a:lnTo>
                    <a:lnTo>
                      <a:pt x="135" y="681"/>
                    </a:lnTo>
                    <a:lnTo>
                      <a:pt x="131" y="681"/>
                    </a:lnTo>
                    <a:lnTo>
                      <a:pt x="128" y="679"/>
                    </a:lnTo>
                    <a:lnTo>
                      <a:pt x="123" y="677"/>
                    </a:lnTo>
                    <a:lnTo>
                      <a:pt x="123" y="674"/>
                    </a:lnTo>
                    <a:lnTo>
                      <a:pt x="123" y="672"/>
                    </a:lnTo>
                    <a:lnTo>
                      <a:pt x="123" y="667"/>
                    </a:lnTo>
                    <a:lnTo>
                      <a:pt x="123" y="663"/>
                    </a:lnTo>
                    <a:lnTo>
                      <a:pt x="131" y="658"/>
                    </a:lnTo>
                    <a:lnTo>
                      <a:pt x="142" y="651"/>
                    </a:lnTo>
                    <a:lnTo>
                      <a:pt x="159" y="632"/>
                    </a:lnTo>
                    <a:lnTo>
                      <a:pt x="171" y="625"/>
                    </a:lnTo>
                    <a:lnTo>
                      <a:pt x="185" y="620"/>
                    </a:lnTo>
                    <a:lnTo>
                      <a:pt x="209" y="618"/>
                    </a:lnTo>
                    <a:lnTo>
                      <a:pt x="213" y="615"/>
                    </a:lnTo>
                    <a:lnTo>
                      <a:pt x="218" y="613"/>
                    </a:lnTo>
                    <a:lnTo>
                      <a:pt x="225" y="603"/>
                    </a:lnTo>
                    <a:lnTo>
                      <a:pt x="230" y="589"/>
                    </a:lnTo>
                    <a:lnTo>
                      <a:pt x="232" y="573"/>
                    </a:lnTo>
                    <a:lnTo>
                      <a:pt x="230" y="556"/>
                    </a:lnTo>
                    <a:lnTo>
                      <a:pt x="228" y="537"/>
                    </a:lnTo>
                    <a:lnTo>
                      <a:pt x="223" y="530"/>
                    </a:lnTo>
                    <a:lnTo>
                      <a:pt x="218" y="523"/>
                    </a:lnTo>
                    <a:lnTo>
                      <a:pt x="213" y="521"/>
                    </a:lnTo>
                    <a:lnTo>
                      <a:pt x="206" y="521"/>
                    </a:lnTo>
                    <a:lnTo>
                      <a:pt x="202" y="518"/>
                    </a:lnTo>
                    <a:lnTo>
                      <a:pt x="194" y="511"/>
                    </a:lnTo>
                    <a:lnTo>
                      <a:pt x="171" y="473"/>
                    </a:lnTo>
                    <a:lnTo>
                      <a:pt x="140" y="376"/>
                    </a:lnTo>
                    <a:lnTo>
                      <a:pt x="133" y="364"/>
                    </a:lnTo>
                    <a:lnTo>
                      <a:pt x="97" y="308"/>
                    </a:lnTo>
                    <a:lnTo>
                      <a:pt x="90" y="301"/>
                    </a:lnTo>
                    <a:lnTo>
                      <a:pt x="78" y="291"/>
                    </a:lnTo>
                    <a:lnTo>
                      <a:pt x="69" y="286"/>
                    </a:lnTo>
                    <a:lnTo>
                      <a:pt x="64" y="282"/>
                    </a:lnTo>
                    <a:lnTo>
                      <a:pt x="62" y="272"/>
                    </a:lnTo>
                    <a:lnTo>
                      <a:pt x="55" y="263"/>
                    </a:lnTo>
                    <a:lnTo>
                      <a:pt x="48" y="248"/>
                    </a:lnTo>
                    <a:lnTo>
                      <a:pt x="41" y="239"/>
                    </a:lnTo>
                    <a:lnTo>
                      <a:pt x="36" y="232"/>
                    </a:lnTo>
                    <a:lnTo>
                      <a:pt x="22" y="189"/>
                    </a:lnTo>
                    <a:lnTo>
                      <a:pt x="24" y="194"/>
                    </a:lnTo>
                    <a:lnTo>
                      <a:pt x="19" y="185"/>
                    </a:lnTo>
                    <a:lnTo>
                      <a:pt x="17" y="182"/>
                    </a:lnTo>
                    <a:lnTo>
                      <a:pt x="15" y="180"/>
                    </a:lnTo>
                    <a:lnTo>
                      <a:pt x="15" y="178"/>
                    </a:lnTo>
                    <a:lnTo>
                      <a:pt x="15" y="161"/>
                    </a:lnTo>
                    <a:lnTo>
                      <a:pt x="12" y="151"/>
                    </a:lnTo>
                    <a:lnTo>
                      <a:pt x="0" y="140"/>
                    </a:lnTo>
                    <a:lnTo>
                      <a:pt x="0" y="137"/>
                    </a:lnTo>
                    <a:lnTo>
                      <a:pt x="3" y="130"/>
                    </a:lnTo>
                    <a:lnTo>
                      <a:pt x="5" y="125"/>
                    </a:lnTo>
                    <a:lnTo>
                      <a:pt x="5" y="123"/>
                    </a:lnTo>
                    <a:lnTo>
                      <a:pt x="5" y="121"/>
                    </a:lnTo>
                    <a:lnTo>
                      <a:pt x="24" y="99"/>
                    </a:lnTo>
                    <a:lnTo>
                      <a:pt x="26" y="99"/>
                    </a:lnTo>
                    <a:lnTo>
                      <a:pt x="29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8" y="102"/>
                    </a:lnTo>
                    <a:lnTo>
                      <a:pt x="41" y="102"/>
                    </a:lnTo>
                    <a:lnTo>
                      <a:pt x="41" y="104"/>
                    </a:lnTo>
                    <a:lnTo>
                      <a:pt x="43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55" y="95"/>
                    </a:lnTo>
                    <a:lnTo>
                      <a:pt x="57" y="92"/>
                    </a:lnTo>
                    <a:lnTo>
                      <a:pt x="60" y="92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81" y="97"/>
                    </a:lnTo>
                    <a:lnTo>
                      <a:pt x="81" y="97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11"/>
                    </a:lnTo>
                    <a:lnTo>
                      <a:pt x="81" y="111"/>
                    </a:lnTo>
                    <a:lnTo>
                      <a:pt x="83" y="114"/>
                    </a:lnTo>
                    <a:lnTo>
                      <a:pt x="90" y="118"/>
                    </a:lnTo>
                    <a:lnTo>
                      <a:pt x="95" y="123"/>
                    </a:lnTo>
                    <a:lnTo>
                      <a:pt x="97" y="125"/>
                    </a:lnTo>
                    <a:lnTo>
                      <a:pt x="100" y="125"/>
                    </a:lnTo>
                    <a:lnTo>
                      <a:pt x="102" y="125"/>
                    </a:lnTo>
                    <a:lnTo>
                      <a:pt x="105" y="125"/>
                    </a:lnTo>
                    <a:lnTo>
                      <a:pt x="107" y="125"/>
                    </a:lnTo>
                    <a:lnTo>
                      <a:pt x="109" y="125"/>
                    </a:lnTo>
                    <a:lnTo>
                      <a:pt x="142" y="116"/>
                    </a:lnTo>
                    <a:lnTo>
                      <a:pt x="145" y="114"/>
                    </a:lnTo>
                    <a:lnTo>
                      <a:pt x="145" y="111"/>
                    </a:lnTo>
                    <a:lnTo>
                      <a:pt x="147" y="109"/>
                    </a:lnTo>
                    <a:lnTo>
                      <a:pt x="147" y="109"/>
                    </a:lnTo>
                    <a:lnTo>
                      <a:pt x="152" y="104"/>
                    </a:lnTo>
                    <a:lnTo>
                      <a:pt x="159" y="99"/>
                    </a:lnTo>
                    <a:lnTo>
                      <a:pt x="161" y="99"/>
                    </a:lnTo>
                    <a:lnTo>
                      <a:pt x="173" y="99"/>
                    </a:lnTo>
                    <a:lnTo>
                      <a:pt x="175" y="99"/>
                    </a:lnTo>
                    <a:lnTo>
                      <a:pt x="178" y="99"/>
                    </a:lnTo>
                    <a:lnTo>
                      <a:pt x="180" y="102"/>
                    </a:lnTo>
                    <a:lnTo>
                      <a:pt x="180" y="102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7"/>
                    </a:lnTo>
                    <a:lnTo>
                      <a:pt x="187" y="109"/>
                    </a:lnTo>
                    <a:lnTo>
                      <a:pt x="190" y="109"/>
                    </a:lnTo>
                    <a:lnTo>
                      <a:pt x="190" y="109"/>
                    </a:lnTo>
                    <a:lnTo>
                      <a:pt x="192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7"/>
                    </a:lnTo>
                    <a:lnTo>
                      <a:pt x="192" y="102"/>
                    </a:lnTo>
                    <a:lnTo>
                      <a:pt x="192" y="99"/>
                    </a:lnTo>
                    <a:lnTo>
                      <a:pt x="192" y="99"/>
                    </a:lnTo>
                    <a:lnTo>
                      <a:pt x="190" y="99"/>
                    </a:lnTo>
                    <a:lnTo>
                      <a:pt x="190" y="99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87" y="95"/>
                    </a:lnTo>
                    <a:lnTo>
                      <a:pt x="187" y="95"/>
                    </a:lnTo>
                    <a:lnTo>
                      <a:pt x="190" y="92"/>
                    </a:lnTo>
                    <a:lnTo>
                      <a:pt x="190" y="90"/>
                    </a:lnTo>
                    <a:lnTo>
                      <a:pt x="190" y="90"/>
                    </a:lnTo>
                    <a:lnTo>
                      <a:pt x="190" y="88"/>
                    </a:lnTo>
                    <a:lnTo>
                      <a:pt x="190" y="83"/>
                    </a:lnTo>
                    <a:lnTo>
                      <a:pt x="190" y="78"/>
                    </a:lnTo>
                    <a:lnTo>
                      <a:pt x="192" y="78"/>
                    </a:lnTo>
                    <a:lnTo>
                      <a:pt x="192" y="76"/>
                    </a:lnTo>
                    <a:lnTo>
                      <a:pt x="194" y="73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7" y="66"/>
                    </a:lnTo>
                    <a:lnTo>
                      <a:pt x="197" y="66"/>
                    </a:lnTo>
                    <a:lnTo>
                      <a:pt x="197" y="64"/>
                    </a:lnTo>
                    <a:lnTo>
                      <a:pt x="194" y="6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4" y="52"/>
                    </a:lnTo>
                    <a:lnTo>
                      <a:pt x="194" y="50"/>
                    </a:lnTo>
                    <a:lnTo>
                      <a:pt x="194" y="45"/>
                    </a:lnTo>
                    <a:lnTo>
                      <a:pt x="197" y="36"/>
                    </a:lnTo>
                    <a:lnTo>
                      <a:pt x="197" y="31"/>
                    </a:lnTo>
                    <a:lnTo>
                      <a:pt x="194" y="21"/>
                    </a:lnTo>
                    <a:lnTo>
                      <a:pt x="194" y="17"/>
                    </a:lnTo>
                    <a:lnTo>
                      <a:pt x="194" y="14"/>
                    </a:lnTo>
                    <a:lnTo>
                      <a:pt x="194" y="12"/>
                    </a:lnTo>
                    <a:lnTo>
                      <a:pt x="194" y="12"/>
                    </a:lnTo>
                    <a:lnTo>
                      <a:pt x="197" y="10"/>
                    </a:lnTo>
                    <a:lnTo>
                      <a:pt x="197" y="7"/>
                    </a:lnTo>
                    <a:lnTo>
                      <a:pt x="199" y="7"/>
                    </a:lnTo>
                    <a:lnTo>
                      <a:pt x="199" y="7"/>
                    </a:lnTo>
                    <a:lnTo>
                      <a:pt x="202" y="10"/>
                    </a:lnTo>
                    <a:lnTo>
                      <a:pt x="204" y="10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16" y="7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30" y="7"/>
                    </a:lnTo>
                    <a:lnTo>
                      <a:pt x="239" y="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308066" y="2515818"/>
                <a:ext cx="743763" cy="626437"/>
              </a:xfrm>
              <a:custGeom>
                <a:avLst/>
                <a:gdLst>
                  <a:gd name="T0" fmla="*/ 679 w 710"/>
                  <a:gd name="T1" fmla="*/ 549 h 598"/>
                  <a:gd name="T2" fmla="*/ 686 w 710"/>
                  <a:gd name="T3" fmla="*/ 511 h 598"/>
                  <a:gd name="T4" fmla="*/ 700 w 710"/>
                  <a:gd name="T5" fmla="*/ 492 h 598"/>
                  <a:gd name="T6" fmla="*/ 710 w 710"/>
                  <a:gd name="T7" fmla="*/ 468 h 598"/>
                  <a:gd name="T8" fmla="*/ 698 w 710"/>
                  <a:gd name="T9" fmla="*/ 454 h 598"/>
                  <a:gd name="T10" fmla="*/ 681 w 710"/>
                  <a:gd name="T11" fmla="*/ 442 h 598"/>
                  <a:gd name="T12" fmla="*/ 667 w 710"/>
                  <a:gd name="T13" fmla="*/ 416 h 598"/>
                  <a:gd name="T14" fmla="*/ 643 w 710"/>
                  <a:gd name="T15" fmla="*/ 407 h 598"/>
                  <a:gd name="T16" fmla="*/ 624 w 710"/>
                  <a:gd name="T17" fmla="*/ 395 h 598"/>
                  <a:gd name="T18" fmla="*/ 613 w 710"/>
                  <a:gd name="T19" fmla="*/ 381 h 598"/>
                  <a:gd name="T20" fmla="*/ 591 w 710"/>
                  <a:gd name="T21" fmla="*/ 347 h 598"/>
                  <a:gd name="T22" fmla="*/ 575 w 710"/>
                  <a:gd name="T23" fmla="*/ 340 h 598"/>
                  <a:gd name="T24" fmla="*/ 584 w 710"/>
                  <a:gd name="T25" fmla="*/ 324 h 598"/>
                  <a:gd name="T26" fmla="*/ 575 w 710"/>
                  <a:gd name="T27" fmla="*/ 314 h 598"/>
                  <a:gd name="T28" fmla="*/ 549 w 710"/>
                  <a:gd name="T29" fmla="*/ 298 h 598"/>
                  <a:gd name="T30" fmla="*/ 537 w 710"/>
                  <a:gd name="T31" fmla="*/ 269 h 598"/>
                  <a:gd name="T32" fmla="*/ 527 w 710"/>
                  <a:gd name="T33" fmla="*/ 257 h 598"/>
                  <a:gd name="T34" fmla="*/ 530 w 710"/>
                  <a:gd name="T35" fmla="*/ 222 h 598"/>
                  <a:gd name="T36" fmla="*/ 587 w 710"/>
                  <a:gd name="T37" fmla="*/ 163 h 598"/>
                  <a:gd name="T38" fmla="*/ 525 w 710"/>
                  <a:gd name="T39" fmla="*/ 134 h 598"/>
                  <a:gd name="T40" fmla="*/ 478 w 710"/>
                  <a:gd name="T41" fmla="*/ 134 h 598"/>
                  <a:gd name="T42" fmla="*/ 468 w 710"/>
                  <a:gd name="T43" fmla="*/ 106 h 598"/>
                  <a:gd name="T44" fmla="*/ 468 w 710"/>
                  <a:gd name="T45" fmla="*/ 92 h 598"/>
                  <a:gd name="T46" fmla="*/ 466 w 710"/>
                  <a:gd name="T47" fmla="*/ 78 h 598"/>
                  <a:gd name="T48" fmla="*/ 437 w 710"/>
                  <a:gd name="T49" fmla="*/ 78 h 598"/>
                  <a:gd name="T50" fmla="*/ 407 w 710"/>
                  <a:gd name="T51" fmla="*/ 59 h 598"/>
                  <a:gd name="T52" fmla="*/ 404 w 710"/>
                  <a:gd name="T53" fmla="*/ 45 h 598"/>
                  <a:gd name="T54" fmla="*/ 411 w 710"/>
                  <a:gd name="T55" fmla="*/ 33 h 598"/>
                  <a:gd name="T56" fmla="*/ 390 w 710"/>
                  <a:gd name="T57" fmla="*/ 7 h 598"/>
                  <a:gd name="T58" fmla="*/ 338 w 710"/>
                  <a:gd name="T59" fmla="*/ 23 h 598"/>
                  <a:gd name="T60" fmla="*/ 312 w 710"/>
                  <a:gd name="T61" fmla="*/ 28 h 598"/>
                  <a:gd name="T62" fmla="*/ 303 w 710"/>
                  <a:gd name="T63" fmla="*/ 42 h 598"/>
                  <a:gd name="T64" fmla="*/ 258 w 710"/>
                  <a:gd name="T65" fmla="*/ 68 h 598"/>
                  <a:gd name="T66" fmla="*/ 243 w 710"/>
                  <a:gd name="T67" fmla="*/ 66 h 598"/>
                  <a:gd name="T68" fmla="*/ 206 w 710"/>
                  <a:gd name="T69" fmla="*/ 56 h 598"/>
                  <a:gd name="T70" fmla="*/ 137 w 710"/>
                  <a:gd name="T71" fmla="*/ 40 h 598"/>
                  <a:gd name="T72" fmla="*/ 97 w 710"/>
                  <a:gd name="T73" fmla="*/ 52 h 598"/>
                  <a:gd name="T74" fmla="*/ 92 w 710"/>
                  <a:gd name="T75" fmla="*/ 71 h 598"/>
                  <a:gd name="T76" fmla="*/ 102 w 710"/>
                  <a:gd name="T77" fmla="*/ 85 h 598"/>
                  <a:gd name="T78" fmla="*/ 80 w 710"/>
                  <a:gd name="T79" fmla="*/ 92 h 598"/>
                  <a:gd name="T80" fmla="*/ 52 w 710"/>
                  <a:gd name="T81" fmla="*/ 63 h 598"/>
                  <a:gd name="T82" fmla="*/ 26 w 710"/>
                  <a:gd name="T83" fmla="*/ 87 h 598"/>
                  <a:gd name="T84" fmla="*/ 31 w 710"/>
                  <a:gd name="T85" fmla="*/ 116 h 598"/>
                  <a:gd name="T86" fmla="*/ 31 w 710"/>
                  <a:gd name="T87" fmla="*/ 144 h 598"/>
                  <a:gd name="T88" fmla="*/ 19 w 710"/>
                  <a:gd name="T89" fmla="*/ 160 h 598"/>
                  <a:gd name="T90" fmla="*/ 64 w 710"/>
                  <a:gd name="T91" fmla="*/ 236 h 598"/>
                  <a:gd name="T92" fmla="*/ 123 w 710"/>
                  <a:gd name="T93" fmla="*/ 343 h 598"/>
                  <a:gd name="T94" fmla="*/ 142 w 710"/>
                  <a:gd name="T95" fmla="*/ 326 h 598"/>
                  <a:gd name="T96" fmla="*/ 206 w 710"/>
                  <a:gd name="T97" fmla="*/ 314 h 598"/>
                  <a:gd name="T98" fmla="*/ 246 w 710"/>
                  <a:gd name="T99" fmla="*/ 336 h 598"/>
                  <a:gd name="T100" fmla="*/ 241 w 710"/>
                  <a:gd name="T101" fmla="*/ 390 h 598"/>
                  <a:gd name="T102" fmla="*/ 248 w 710"/>
                  <a:gd name="T103" fmla="*/ 404 h 598"/>
                  <a:gd name="T104" fmla="*/ 317 w 710"/>
                  <a:gd name="T105" fmla="*/ 371 h 598"/>
                  <a:gd name="T106" fmla="*/ 393 w 710"/>
                  <a:gd name="T107" fmla="*/ 376 h 598"/>
                  <a:gd name="T108" fmla="*/ 437 w 710"/>
                  <a:gd name="T109" fmla="*/ 485 h 598"/>
                  <a:gd name="T110" fmla="*/ 449 w 710"/>
                  <a:gd name="T111" fmla="*/ 527 h 598"/>
                  <a:gd name="T112" fmla="*/ 504 w 710"/>
                  <a:gd name="T113" fmla="*/ 541 h 598"/>
                  <a:gd name="T114" fmla="*/ 561 w 710"/>
                  <a:gd name="T115" fmla="*/ 593 h 598"/>
                  <a:gd name="T116" fmla="*/ 608 w 710"/>
                  <a:gd name="T117" fmla="*/ 598 h 598"/>
                  <a:gd name="T118" fmla="*/ 672 w 710"/>
                  <a:gd name="T119" fmla="*/ 556 h 598"/>
                  <a:gd name="T120" fmla="*/ 71 w 710"/>
                  <a:gd name="T121" fmla="*/ 371 h 598"/>
                  <a:gd name="T122" fmla="*/ 102 w 710"/>
                  <a:gd name="T123" fmla="*/ 383 h 598"/>
                  <a:gd name="T124" fmla="*/ 68 w 710"/>
                  <a:gd name="T125" fmla="*/ 38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10" h="598">
                    <a:moveTo>
                      <a:pt x="684" y="553"/>
                    </a:moveTo>
                    <a:lnTo>
                      <a:pt x="684" y="553"/>
                    </a:lnTo>
                    <a:lnTo>
                      <a:pt x="684" y="553"/>
                    </a:lnTo>
                    <a:lnTo>
                      <a:pt x="681" y="553"/>
                    </a:lnTo>
                    <a:lnTo>
                      <a:pt x="681" y="553"/>
                    </a:lnTo>
                    <a:lnTo>
                      <a:pt x="679" y="551"/>
                    </a:lnTo>
                    <a:lnTo>
                      <a:pt x="679" y="549"/>
                    </a:lnTo>
                    <a:lnTo>
                      <a:pt x="679" y="549"/>
                    </a:lnTo>
                    <a:lnTo>
                      <a:pt x="681" y="544"/>
                    </a:lnTo>
                    <a:lnTo>
                      <a:pt x="684" y="541"/>
                    </a:lnTo>
                    <a:lnTo>
                      <a:pt x="688" y="525"/>
                    </a:lnTo>
                    <a:lnTo>
                      <a:pt x="688" y="520"/>
                    </a:lnTo>
                    <a:lnTo>
                      <a:pt x="688" y="520"/>
                    </a:lnTo>
                    <a:lnTo>
                      <a:pt x="688" y="515"/>
                    </a:lnTo>
                    <a:lnTo>
                      <a:pt x="686" y="511"/>
                    </a:lnTo>
                    <a:lnTo>
                      <a:pt x="686" y="511"/>
                    </a:lnTo>
                    <a:lnTo>
                      <a:pt x="688" y="508"/>
                    </a:lnTo>
                    <a:lnTo>
                      <a:pt x="691" y="506"/>
                    </a:lnTo>
                    <a:lnTo>
                      <a:pt x="693" y="501"/>
                    </a:lnTo>
                    <a:lnTo>
                      <a:pt x="693" y="499"/>
                    </a:lnTo>
                    <a:lnTo>
                      <a:pt x="693" y="496"/>
                    </a:lnTo>
                    <a:lnTo>
                      <a:pt x="695" y="496"/>
                    </a:lnTo>
                    <a:lnTo>
                      <a:pt x="698" y="494"/>
                    </a:lnTo>
                    <a:lnTo>
                      <a:pt x="700" y="492"/>
                    </a:lnTo>
                    <a:lnTo>
                      <a:pt x="700" y="492"/>
                    </a:lnTo>
                    <a:lnTo>
                      <a:pt x="702" y="487"/>
                    </a:lnTo>
                    <a:lnTo>
                      <a:pt x="705" y="485"/>
                    </a:lnTo>
                    <a:lnTo>
                      <a:pt x="707" y="482"/>
                    </a:lnTo>
                    <a:lnTo>
                      <a:pt x="710" y="475"/>
                    </a:lnTo>
                    <a:lnTo>
                      <a:pt x="710" y="470"/>
                    </a:lnTo>
                    <a:lnTo>
                      <a:pt x="710" y="470"/>
                    </a:lnTo>
                    <a:lnTo>
                      <a:pt x="710" y="468"/>
                    </a:lnTo>
                    <a:lnTo>
                      <a:pt x="710" y="466"/>
                    </a:lnTo>
                    <a:lnTo>
                      <a:pt x="710" y="463"/>
                    </a:lnTo>
                    <a:lnTo>
                      <a:pt x="707" y="463"/>
                    </a:lnTo>
                    <a:lnTo>
                      <a:pt x="707" y="461"/>
                    </a:lnTo>
                    <a:lnTo>
                      <a:pt x="705" y="459"/>
                    </a:lnTo>
                    <a:lnTo>
                      <a:pt x="700" y="456"/>
                    </a:lnTo>
                    <a:lnTo>
                      <a:pt x="700" y="456"/>
                    </a:lnTo>
                    <a:lnTo>
                      <a:pt x="698" y="454"/>
                    </a:lnTo>
                    <a:lnTo>
                      <a:pt x="695" y="452"/>
                    </a:lnTo>
                    <a:lnTo>
                      <a:pt x="695" y="452"/>
                    </a:lnTo>
                    <a:lnTo>
                      <a:pt x="693" y="452"/>
                    </a:lnTo>
                    <a:lnTo>
                      <a:pt x="686" y="447"/>
                    </a:lnTo>
                    <a:lnTo>
                      <a:pt x="684" y="447"/>
                    </a:lnTo>
                    <a:lnTo>
                      <a:pt x="684" y="447"/>
                    </a:lnTo>
                    <a:lnTo>
                      <a:pt x="681" y="444"/>
                    </a:lnTo>
                    <a:lnTo>
                      <a:pt x="681" y="442"/>
                    </a:lnTo>
                    <a:lnTo>
                      <a:pt x="679" y="440"/>
                    </a:lnTo>
                    <a:lnTo>
                      <a:pt x="676" y="423"/>
                    </a:lnTo>
                    <a:lnTo>
                      <a:pt x="674" y="423"/>
                    </a:lnTo>
                    <a:lnTo>
                      <a:pt x="672" y="421"/>
                    </a:lnTo>
                    <a:lnTo>
                      <a:pt x="672" y="418"/>
                    </a:lnTo>
                    <a:lnTo>
                      <a:pt x="669" y="418"/>
                    </a:lnTo>
                    <a:lnTo>
                      <a:pt x="667" y="418"/>
                    </a:lnTo>
                    <a:lnTo>
                      <a:pt x="667" y="416"/>
                    </a:lnTo>
                    <a:lnTo>
                      <a:pt x="662" y="418"/>
                    </a:lnTo>
                    <a:lnTo>
                      <a:pt x="660" y="418"/>
                    </a:lnTo>
                    <a:lnTo>
                      <a:pt x="660" y="418"/>
                    </a:lnTo>
                    <a:lnTo>
                      <a:pt x="658" y="416"/>
                    </a:lnTo>
                    <a:lnTo>
                      <a:pt x="650" y="411"/>
                    </a:lnTo>
                    <a:lnTo>
                      <a:pt x="648" y="409"/>
                    </a:lnTo>
                    <a:lnTo>
                      <a:pt x="646" y="407"/>
                    </a:lnTo>
                    <a:lnTo>
                      <a:pt x="643" y="407"/>
                    </a:lnTo>
                    <a:lnTo>
                      <a:pt x="641" y="407"/>
                    </a:lnTo>
                    <a:lnTo>
                      <a:pt x="641" y="407"/>
                    </a:lnTo>
                    <a:lnTo>
                      <a:pt x="639" y="407"/>
                    </a:lnTo>
                    <a:lnTo>
                      <a:pt x="636" y="407"/>
                    </a:lnTo>
                    <a:lnTo>
                      <a:pt x="634" y="404"/>
                    </a:lnTo>
                    <a:lnTo>
                      <a:pt x="629" y="397"/>
                    </a:lnTo>
                    <a:lnTo>
                      <a:pt x="627" y="395"/>
                    </a:lnTo>
                    <a:lnTo>
                      <a:pt x="624" y="395"/>
                    </a:lnTo>
                    <a:lnTo>
                      <a:pt x="622" y="392"/>
                    </a:lnTo>
                    <a:lnTo>
                      <a:pt x="620" y="390"/>
                    </a:lnTo>
                    <a:lnTo>
                      <a:pt x="617" y="390"/>
                    </a:lnTo>
                    <a:lnTo>
                      <a:pt x="615" y="388"/>
                    </a:lnTo>
                    <a:lnTo>
                      <a:pt x="613" y="385"/>
                    </a:lnTo>
                    <a:lnTo>
                      <a:pt x="613" y="385"/>
                    </a:lnTo>
                    <a:lnTo>
                      <a:pt x="613" y="383"/>
                    </a:lnTo>
                    <a:lnTo>
                      <a:pt x="613" y="381"/>
                    </a:lnTo>
                    <a:lnTo>
                      <a:pt x="613" y="381"/>
                    </a:lnTo>
                    <a:lnTo>
                      <a:pt x="613" y="376"/>
                    </a:lnTo>
                    <a:lnTo>
                      <a:pt x="613" y="373"/>
                    </a:lnTo>
                    <a:lnTo>
                      <a:pt x="613" y="371"/>
                    </a:lnTo>
                    <a:lnTo>
                      <a:pt x="601" y="355"/>
                    </a:lnTo>
                    <a:lnTo>
                      <a:pt x="601" y="352"/>
                    </a:lnTo>
                    <a:lnTo>
                      <a:pt x="596" y="350"/>
                    </a:lnTo>
                    <a:lnTo>
                      <a:pt x="591" y="347"/>
                    </a:lnTo>
                    <a:lnTo>
                      <a:pt x="589" y="345"/>
                    </a:lnTo>
                    <a:lnTo>
                      <a:pt x="587" y="345"/>
                    </a:lnTo>
                    <a:lnTo>
                      <a:pt x="582" y="345"/>
                    </a:lnTo>
                    <a:lnTo>
                      <a:pt x="579" y="345"/>
                    </a:lnTo>
                    <a:lnTo>
                      <a:pt x="577" y="343"/>
                    </a:lnTo>
                    <a:lnTo>
                      <a:pt x="577" y="343"/>
                    </a:lnTo>
                    <a:lnTo>
                      <a:pt x="575" y="340"/>
                    </a:lnTo>
                    <a:lnTo>
                      <a:pt x="575" y="340"/>
                    </a:lnTo>
                    <a:lnTo>
                      <a:pt x="575" y="338"/>
                    </a:lnTo>
                    <a:lnTo>
                      <a:pt x="577" y="338"/>
                    </a:lnTo>
                    <a:lnTo>
                      <a:pt x="577" y="336"/>
                    </a:lnTo>
                    <a:lnTo>
                      <a:pt x="579" y="328"/>
                    </a:lnTo>
                    <a:lnTo>
                      <a:pt x="579" y="328"/>
                    </a:lnTo>
                    <a:lnTo>
                      <a:pt x="582" y="326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87" y="321"/>
                    </a:lnTo>
                    <a:lnTo>
                      <a:pt x="587" y="319"/>
                    </a:lnTo>
                    <a:lnTo>
                      <a:pt x="587" y="317"/>
                    </a:lnTo>
                    <a:lnTo>
                      <a:pt x="584" y="314"/>
                    </a:lnTo>
                    <a:lnTo>
                      <a:pt x="584" y="314"/>
                    </a:lnTo>
                    <a:lnTo>
                      <a:pt x="582" y="314"/>
                    </a:lnTo>
                    <a:lnTo>
                      <a:pt x="577" y="314"/>
                    </a:lnTo>
                    <a:lnTo>
                      <a:pt x="575" y="314"/>
                    </a:lnTo>
                    <a:lnTo>
                      <a:pt x="568" y="312"/>
                    </a:lnTo>
                    <a:lnTo>
                      <a:pt x="565" y="310"/>
                    </a:lnTo>
                    <a:lnTo>
                      <a:pt x="561" y="305"/>
                    </a:lnTo>
                    <a:lnTo>
                      <a:pt x="561" y="305"/>
                    </a:lnTo>
                    <a:lnTo>
                      <a:pt x="558" y="302"/>
                    </a:lnTo>
                    <a:lnTo>
                      <a:pt x="553" y="300"/>
                    </a:lnTo>
                    <a:lnTo>
                      <a:pt x="551" y="300"/>
                    </a:lnTo>
                    <a:lnTo>
                      <a:pt x="549" y="298"/>
                    </a:lnTo>
                    <a:lnTo>
                      <a:pt x="546" y="293"/>
                    </a:lnTo>
                    <a:lnTo>
                      <a:pt x="544" y="291"/>
                    </a:lnTo>
                    <a:lnTo>
                      <a:pt x="544" y="288"/>
                    </a:lnTo>
                    <a:lnTo>
                      <a:pt x="542" y="276"/>
                    </a:lnTo>
                    <a:lnTo>
                      <a:pt x="539" y="274"/>
                    </a:lnTo>
                    <a:lnTo>
                      <a:pt x="539" y="272"/>
                    </a:lnTo>
                    <a:lnTo>
                      <a:pt x="539" y="269"/>
                    </a:lnTo>
                    <a:lnTo>
                      <a:pt x="537" y="269"/>
                    </a:lnTo>
                    <a:lnTo>
                      <a:pt x="537" y="267"/>
                    </a:lnTo>
                    <a:lnTo>
                      <a:pt x="537" y="267"/>
                    </a:lnTo>
                    <a:lnTo>
                      <a:pt x="537" y="265"/>
                    </a:lnTo>
                    <a:lnTo>
                      <a:pt x="537" y="265"/>
                    </a:lnTo>
                    <a:lnTo>
                      <a:pt x="537" y="262"/>
                    </a:lnTo>
                    <a:lnTo>
                      <a:pt x="534" y="262"/>
                    </a:lnTo>
                    <a:lnTo>
                      <a:pt x="534" y="262"/>
                    </a:lnTo>
                    <a:lnTo>
                      <a:pt x="527" y="257"/>
                    </a:lnTo>
                    <a:lnTo>
                      <a:pt x="532" y="250"/>
                    </a:lnTo>
                    <a:lnTo>
                      <a:pt x="532" y="246"/>
                    </a:lnTo>
                    <a:lnTo>
                      <a:pt x="532" y="246"/>
                    </a:lnTo>
                    <a:lnTo>
                      <a:pt x="532" y="241"/>
                    </a:lnTo>
                    <a:lnTo>
                      <a:pt x="530" y="239"/>
                    </a:lnTo>
                    <a:lnTo>
                      <a:pt x="530" y="234"/>
                    </a:lnTo>
                    <a:lnTo>
                      <a:pt x="530" y="229"/>
                    </a:lnTo>
                    <a:lnTo>
                      <a:pt x="530" y="222"/>
                    </a:lnTo>
                    <a:lnTo>
                      <a:pt x="561" y="215"/>
                    </a:lnTo>
                    <a:lnTo>
                      <a:pt x="568" y="213"/>
                    </a:lnTo>
                    <a:lnTo>
                      <a:pt x="577" y="203"/>
                    </a:lnTo>
                    <a:lnTo>
                      <a:pt x="579" y="198"/>
                    </a:lnTo>
                    <a:lnTo>
                      <a:pt x="582" y="194"/>
                    </a:lnTo>
                    <a:lnTo>
                      <a:pt x="582" y="182"/>
                    </a:lnTo>
                    <a:lnTo>
                      <a:pt x="587" y="170"/>
                    </a:lnTo>
                    <a:lnTo>
                      <a:pt x="587" y="163"/>
                    </a:lnTo>
                    <a:lnTo>
                      <a:pt x="584" y="156"/>
                    </a:lnTo>
                    <a:lnTo>
                      <a:pt x="577" y="146"/>
                    </a:lnTo>
                    <a:lnTo>
                      <a:pt x="544" y="142"/>
                    </a:lnTo>
                    <a:lnTo>
                      <a:pt x="532" y="137"/>
                    </a:lnTo>
                    <a:lnTo>
                      <a:pt x="527" y="134"/>
                    </a:lnTo>
                    <a:lnTo>
                      <a:pt x="527" y="134"/>
                    </a:lnTo>
                    <a:lnTo>
                      <a:pt x="525" y="134"/>
                    </a:lnTo>
                    <a:lnTo>
                      <a:pt x="525" y="134"/>
                    </a:lnTo>
                    <a:lnTo>
                      <a:pt x="523" y="137"/>
                    </a:lnTo>
                    <a:lnTo>
                      <a:pt x="520" y="139"/>
                    </a:lnTo>
                    <a:lnTo>
                      <a:pt x="490" y="142"/>
                    </a:lnTo>
                    <a:lnTo>
                      <a:pt x="487" y="142"/>
                    </a:lnTo>
                    <a:lnTo>
                      <a:pt x="485" y="142"/>
                    </a:lnTo>
                    <a:lnTo>
                      <a:pt x="480" y="137"/>
                    </a:lnTo>
                    <a:lnTo>
                      <a:pt x="480" y="134"/>
                    </a:lnTo>
                    <a:lnTo>
                      <a:pt x="478" y="134"/>
                    </a:lnTo>
                    <a:lnTo>
                      <a:pt x="461" y="127"/>
                    </a:lnTo>
                    <a:lnTo>
                      <a:pt x="459" y="127"/>
                    </a:lnTo>
                    <a:lnTo>
                      <a:pt x="459" y="125"/>
                    </a:lnTo>
                    <a:lnTo>
                      <a:pt x="459" y="125"/>
                    </a:lnTo>
                    <a:lnTo>
                      <a:pt x="459" y="123"/>
                    </a:lnTo>
                    <a:lnTo>
                      <a:pt x="459" y="120"/>
                    </a:lnTo>
                    <a:lnTo>
                      <a:pt x="466" y="108"/>
                    </a:lnTo>
                    <a:lnTo>
                      <a:pt x="468" y="106"/>
                    </a:lnTo>
                    <a:lnTo>
                      <a:pt x="471" y="104"/>
                    </a:lnTo>
                    <a:lnTo>
                      <a:pt x="471" y="101"/>
                    </a:lnTo>
                    <a:lnTo>
                      <a:pt x="471" y="101"/>
                    </a:lnTo>
                    <a:lnTo>
                      <a:pt x="471" y="99"/>
                    </a:lnTo>
                    <a:lnTo>
                      <a:pt x="471" y="97"/>
                    </a:lnTo>
                    <a:lnTo>
                      <a:pt x="468" y="94"/>
                    </a:lnTo>
                    <a:lnTo>
                      <a:pt x="468" y="94"/>
                    </a:lnTo>
                    <a:lnTo>
                      <a:pt x="468" y="92"/>
                    </a:lnTo>
                    <a:lnTo>
                      <a:pt x="471" y="90"/>
                    </a:lnTo>
                    <a:lnTo>
                      <a:pt x="473" y="90"/>
                    </a:lnTo>
                    <a:lnTo>
                      <a:pt x="473" y="87"/>
                    </a:lnTo>
                    <a:lnTo>
                      <a:pt x="473" y="87"/>
                    </a:lnTo>
                    <a:lnTo>
                      <a:pt x="473" y="85"/>
                    </a:lnTo>
                    <a:lnTo>
                      <a:pt x="471" y="82"/>
                    </a:lnTo>
                    <a:lnTo>
                      <a:pt x="468" y="80"/>
                    </a:lnTo>
                    <a:lnTo>
                      <a:pt x="466" y="78"/>
                    </a:lnTo>
                    <a:lnTo>
                      <a:pt x="464" y="78"/>
                    </a:lnTo>
                    <a:lnTo>
                      <a:pt x="456" y="75"/>
                    </a:lnTo>
                    <a:lnTo>
                      <a:pt x="445" y="71"/>
                    </a:lnTo>
                    <a:lnTo>
                      <a:pt x="442" y="71"/>
                    </a:lnTo>
                    <a:lnTo>
                      <a:pt x="442" y="71"/>
                    </a:lnTo>
                    <a:lnTo>
                      <a:pt x="440" y="75"/>
                    </a:lnTo>
                    <a:lnTo>
                      <a:pt x="437" y="78"/>
                    </a:lnTo>
                    <a:lnTo>
                      <a:pt x="437" y="78"/>
                    </a:lnTo>
                    <a:lnTo>
                      <a:pt x="435" y="78"/>
                    </a:lnTo>
                    <a:lnTo>
                      <a:pt x="433" y="80"/>
                    </a:lnTo>
                    <a:lnTo>
                      <a:pt x="426" y="66"/>
                    </a:lnTo>
                    <a:lnTo>
                      <a:pt x="421" y="63"/>
                    </a:lnTo>
                    <a:lnTo>
                      <a:pt x="419" y="63"/>
                    </a:lnTo>
                    <a:lnTo>
                      <a:pt x="414" y="63"/>
                    </a:lnTo>
                    <a:lnTo>
                      <a:pt x="409" y="61"/>
                    </a:lnTo>
                    <a:lnTo>
                      <a:pt x="407" y="59"/>
                    </a:lnTo>
                    <a:lnTo>
                      <a:pt x="407" y="59"/>
                    </a:lnTo>
                    <a:lnTo>
                      <a:pt x="404" y="52"/>
                    </a:lnTo>
                    <a:lnTo>
                      <a:pt x="402" y="49"/>
                    </a:lnTo>
                    <a:lnTo>
                      <a:pt x="402" y="49"/>
                    </a:lnTo>
                    <a:lnTo>
                      <a:pt x="402" y="47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7" y="42"/>
                    </a:lnTo>
                    <a:lnTo>
                      <a:pt x="407" y="40"/>
                    </a:lnTo>
                    <a:lnTo>
                      <a:pt x="407" y="40"/>
                    </a:lnTo>
                    <a:lnTo>
                      <a:pt x="407" y="37"/>
                    </a:lnTo>
                    <a:lnTo>
                      <a:pt x="407" y="37"/>
                    </a:lnTo>
                    <a:lnTo>
                      <a:pt x="409" y="35"/>
                    </a:lnTo>
                    <a:lnTo>
                      <a:pt x="411" y="35"/>
                    </a:lnTo>
                    <a:lnTo>
                      <a:pt x="411" y="33"/>
                    </a:lnTo>
                    <a:lnTo>
                      <a:pt x="411" y="30"/>
                    </a:lnTo>
                    <a:lnTo>
                      <a:pt x="409" y="21"/>
                    </a:lnTo>
                    <a:lnTo>
                      <a:pt x="407" y="19"/>
                    </a:lnTo>
                    <a:lnTo>
                      <a:pt x="404" y="16"/>
                    </a:lnTo>
                    <a:lnTo>
                      <a:pt x="397" y="14"/>
                    </a:lnTo>
                    <a:lnTo>
                      <a:pt x="397" y="14"/>
                    </a:lnTo>
                    <a:lnTo>
                      <a:pt x="395" y="11"/>
                    </a:lnTo>
                    <a:lnTo>
                      <a:pt x="390" y="7"/>
                    </a:lnTo>
                    <a:lnTo>
                      <a:pt x="388" y="4"/>
                    </a:lnTo>
                    <a:lnTo>
                      <a:pt x="383" y="4"/>
                    </a:lnTo>
                    <a:lnTo>
                      <a:pt x="374" y="2"/>
                    </a:lnTo>
                    <a:lnTo>
                      <a:pt x="371" y="0"/>
                    </a:lnTo>
                    <a:lnTo>
                      <a:pt x="355" y="16"/>
                    </a:lnTo>
                    <a:lnTo>
                      <a:pt x="352" y="19"/>
                    </a:lnTo>
                    <a:lnTo>
                      <a:pt x="350" y="19"/>
                    </a:lnTo>
                    <a:lnTo>
                      <a:pt x="338" y="23"/>
                    </a:lnTo>
                    <a:lnTo>
                      <a:pt x="331" y="30"/>
                    </a:lnTo>
                    <a:lnTo>
                      <a:pt x="324" y="35"/>
                    </a:lnTo>
                    <a:lnTo>
                      <a:pt x="322" y="35"/>
                    </a:lnTo>
                    <a:lnTo>
                      <a:pt x="319" y="33"/>
                    </a:lnTo>
                    <a:lnTo>
                      <a:pt x="317" y="33"/>
                    </a:lnTo>
                    <a:lnTo>
                      <a:pt x="314" y="30"/>
                    </a:lnTo>
                    <a:lnTo>
                      <a:pt x="312" y="30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07" y="28"/>
                    </a:lnTo>
                    <a:lnTo>
                      <a:pt x="307" y="30"/>
                    </a:lnTo>
                    <a:lnTo>
                      <a:pt x="305" y="30"/>
                    </a:lnTo>
                    <a:lnTo>
                      <a:pt x="305" y="33"/>
                    </a:lnTo>
                    <a:lnTo>
                      <a:pt x="305" y="37"/>
                    </a:lnTo>
                    <a:lnTo>
                      <a:pt x="305" y="40"/>
                    </a:lnTo>
                    <a:lnTo>
                      <a:pt x="303" y="42"/>
                    </a:lnTo>
                    <a:lnTo>
                      <a:pt x="300" y="45"/>
                    </a:lnTo>
                    <a:lnTo>
                      <a:pt x="298" y="47"/>
                    </a:lnTo>
                    <a:lnTo>
                      <a:pt x="296" y="47"/>
                    </a:lnTo>
                    <a:lnTo>
                      <a:pt x="274" y="52"/>
                    </a:lnTo>
                    <a:lnTo>
                      <a:pt x="272" y="54"/>
                    </a:lnTo>
                    <a:lnTo>
                      <a:pt x="272" y="54"/>
                    </a:lnTo>
                    <a:lnTo>
                      <a:pt x="270" y="56"/>
                    </a:lnTo>
                    <a:lnTo>
                      <a:pt x="258" y="68"/>
                    </a:lnTo>
                    <a:lnTo>
                      <a:pt x="255" y="71"/>
                    </a:lnTo>
                    <a:lnTo>
                      <a:pt x="253" y="71"/>
                    </a:lnTo>
                    <a:lnTo>
                      <a:pt x="251" y="71"/>
                    </a:lnTo>
                    <a:lnTo>
                      <a:pt x="251" y="71"/>
                    </a:lnTo>
                    <a:lnTo>
                      <a:pt x="248" y="71"/>
                    </a:lnTo>
                    <a:lnTo>
                      <a:pt x="248" y="68"/>
                    </a:lnTo>
                    <a:lnTo>
                      <a:pt x="246" y="66"/>
                    </a:lnTo>
                    <a:lnTo>
                      <a:pt x="243" y="66"/>
                    </a:lnTo>
                    <a:lnTo>
                      <a:pt x="241" y="66"/>
                    </a:lnTo>
                    <a:lnTo>
                      <a:pt x="232" y="68"/>
                    </a:lnTo>
                    <a:lnTo>
                      <a:pt x="222" y="68"/>
                    </a:lnTo>
                    <a:lnTo>
                      <a:pt x="217" y="63"/>
                    </a:lnTo>
                    <a:lnTo>
                      <a:pt x="215" y="59"/>
                    </a:lnTo>
                    <a:lnTo>
                      <a:pt x="213" y="56"/>
                    </a:lnTo>
                    <a:lnTo>
                      <a:pt x="210" y="56"/>
                    </a:lnTo>
                    <a:lnTo>
                      <a:pt x="206" y="56"/>
                    </a:lnTo>
                    <a:lnTo>
                      <a:pt x="201" y="56"/>
                    </a:lnTo>
                    <a:lnTo>
                      <a:pt x="180" y="52"/>
                    </a:lnTo>
                    <a:lnTo>
                      <a:pt x="168" y="49"/>
                    </a:lnTo>
                    <a:lnTo>
                      <a:pt x="156" y="47"/>
                    </a:lnTo>
                    <a:lnTo>
                      <a:pt x="149" y="42"/>
                    </a:lnTo>
                    <a:lnTo>
                      <a:pt x="146" y="42"/>
                    </a:lnTo>
                    <a:lnTo>
                      <a:pt x="146" y="42"/>
                    </a:lnTo>
                    <a:lnTo>
                      <a:pt x="137" y="40"/>
                    </a:lnTo>
                    <a:lnTo>
                      <a:pt x="130" y="40"/>
                    </a:lnTo>
                    <a:lnTo>
                      <a:pt x="123" y="42"/>
                    </a:lnTo>
                    <a:lnTo>
                      <a:pt x="113" y="45"/>
                    </a:lnTo>
                    <a:lnTo>
                      <a:pt x="102" y="45"/>
                    </a:lnTo>
                    <a:lnTo>
                      <a:pt x="99" y="45"/>
                    </a:lnTo>
                    <a:lnTo>
                      <a:pt x="99" y="47"/>
                    </a:lnTo>
                    <a:lnTo>
                      <a:pt x="97" y="49"/>
                    </a:lnTo>
                    <a:lnTo>
                      <a:pt x="97" y="52"/>
                    </a:lnTo>
                    <a:lnTo>
                      <a:pt x="94" y="56"/>
                    </a:lnTo>
                    <a:lnTo>
                      <a:pt x="94" y="56"/>
                    </a:lnTo>
                    <a:lnTo>
                      <a:pt x="92" y="61"/>
                    </a:lnTo>
                    <a:lnTo>
                      <a:pt x="90" y="63"/>
                    </a:lnTo>
                    <a:lnTo>
                      <a:pt x="90" y="66"/>
                    </a:lnTo>
                    <a:lnTo>
                      <a:pt x="90" y="68"/>
                    </a:lnTo>
                    <a:lnTo>
                      <a:pt x="90" y="68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4" y="73"/>
                    </a:lnTo>
                    <a:lnTo>
                      <a:pt x="97" y="75"/>
                    </a:lnTo>
                    <a:lnTo>
                      <a:pt x="99" y="75"/>
                    </a:lnTo>
                    <a:lnTo>
                      <a:pt x="99" y="78"/>
                    </a:lnTo>
                    <a:lnTo>
                      <a:pt x="102" y="80"/>
                    </a:lnTo>
                    <a:lnTo>
                      <a:pt x="102" y="82"/>
                    </a:lnTo>
                    <a:lnTo>
                      <a:pt x="102" y="85"/>
                    </a:lnTo>
                    <a:lnTo>
                      <a:pt x="104" y="87"/>
                    </a:lnTo>
                    <a:lnTo>
                      <a:pt x="104" y="90"/>
                    </a:lnTo>
                    <a:lnTo>
                      <a:pt x="102" y="90"/>
                    </a:lnTo>
                    <a:lnTo>
                      <a:pt x="99" y="90"/>
                    </a:lnTo>
                    <a:lnTo>
                      <a:pt x="97" y="92"/>
                    </a:lnTo>
                    <a:lnTo>
                      <a:pt x="87" y="92"/>
                    </a:lnTo>
                    <a:lnTo>
                      <a:pt x="80" y="92"/>
                    </a:lnTo>
                    <a:lnTo>
                      <a:pt x="80" y="92"/>
                    </a:lnTo>
                    <a:lnTo>
                      <a:pt x="78" y="90"/>
                    </a:lnTo>
                    <a:lnTo>
                      <a:pt x="76" y="90"/>
                    </a:lnTo>
                    <a:lnTo>
                      <a:pt x="66" y="75"/>
                    </a:lnTo>
                    <a:lnTo>
                      <a:pt x="64" y="73"/>
                    </a:lnTo>
                    <a:lnTo>
                      <a:pt x="61" y="68"/>
                    </a:lnTo>
                    <a:lnTo>
                      <a:pt x="61" y="68"/>
                    </a:lnTo>
                    <a:lnTo>
                      <a:pt x="59" y="66"/>
                    </a:lnTo>
                    <a:lnTo>
                      <a:pt x="52" y="63"/>
                    </a:lnTo>
                    <a:lnTo>
                      <a:pt x="49" y="63"/>
                    </a:lnTo>
                    <a:lnTo>
                      <a:pt x="47" y="66"/>
                    </a:lnTo>
                    <a:lnTo>
                      <a:pt x="45" y="68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82"/>
                    </a:lnTo>
                    <a:lnTo>
                      <a:pt x="33" y="82"/>
                    </a:lnTo>
                    <a:lnTo>
                      <a:pt x="26" y="87"/>
                    </a:lnTo>
                    <a:lnTo>
                      <a:pt x="23" y="87"/>
                    </a:lnTo>
                    <a:lnTo>
                      <a:pt x="23" y="90"/>
                    </a:lnTo>
                    <a:lnTo>
                      <a:pt x="23" y="92"/>
                    </a:lnTo>
                    <a:lnTo>
                      <a:pt x="28" y="99"/>
                    </a:lnTo>
                    <a:lnTo>
                      <a:pt x="31" y="101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16"/>
                    </a:lnTo>
                    <a:lnTo>
                      <a:pt x="33" y="125"/>
                    </a:lnTo>
                    <a:lnTo>
                      <a:pt x="33" y="132"/>
                    </a:lnTo>
                    <a:lnTo>
                      <a:pt x="33" y="137"/>
                    </a:lnTo>
                    <a:lnTo>
                      <a:pt x="33" y="139"/>
                    </a:lnTo>
                    <a:lnTo>
                      <a:pt x="33" y="139"/>
                    </a:lnTo>
                    <a:lnTo>
                      <a:pt x="33" y="142"/>
                    </a:lnTo>
                    <a:lnTo>
                      <a:pt x="33" y="144"/>
                    </a:lnTo>
                    <a:lnTo>
                      <a:pt x="31" y="144"/>
                    </a:lnTo>
                    <a:lnTo>
                      <a:pt x="28" y="146"/>
                    </a:lnTo>
                    <a:lnTo>
                      <a:pt x="26" y="149"/>
                    </a:lnTo>
                    <a:lnTo>
                      <a:pt x="23" y="149"/>
                    </a:lnTo>
                    <a:lnTo>
                      <a:pt x="21" y="151"/>
                    </a:lnTo>
                    <a:lnTo>
                      <a:pt x="21" y="153"/>
                    </a:lnTo>
                    <a:lnTo>
                      <a:pt x="19" y="156"/>
                    </a:lnTo>
                    <a:lnTo>
                      <a:pt x="19" y="158"/>
                    </a:lnTo>
                    <a:lnTo>
                      <a:pt x="19" y="160"/>
                    </a:lnTo>
                    <a:lnTo>
                      <a:pt x="19" y="163"/>
                    </a:lnTo>
                    <a:lnTo>
                      <a:pt x="19" y="163"/>
                    </a:lnTo>
                    <a:lnTo>
                      <a:pt x="7" y="168"/>
                    </a:lnTo>
                    <a:lnTo>
                      <a:pt x="5" y="170"/>
                    </a:lnTo>
                    <a:lnTo>
                      <a:pt x="0" y="175"/>
                    </a:lnTo>
                    <a:lnTo>
                      <a:pt x="14" y="187"/>
                    </a:lnTo>
                    <a:lnTo>
                      <a:pt x="52" y="222"/>
                    </a:lnTo>
                    <a:lnTo>
                      <a:pt x="64" y="236"/>
                    </a:lnTo>
                    <a:lnTo>
                      <a:pt x="64" y="241"/>
                    </a:lnTo>
                    <a:lnTo>
                      <a:pt x="66" y="250"/>
                    </a:lnTo>
                    <a:lnTo>
                      <a:pt x="68" y="255"/>
                    </a:lnTo>
                    <a:lnTo>
                      <a:pt x="73" y="257"/>
                    </a:lnTo>
                    <a:lnTo>
                      <a:pt x="85" y="262"/>
                    </a:lnTo>
                    <a:lnTo>
                      <a:pt x="118" y="310"/>
                    </a:lnTo>
                    <a:lnTo>
                      <a:pt x="123" y="326"/>
                    </a:lnTo>
                    <a:lnTo>
                      <a:pt x="123" y="343"/>
                    </a:lnTo>
                    <a:lnTo>
                      <a:pt x="135" y="345"/>
                    </a:lnTo>
                    <a:lnTo>
                      <a:pt x="137" y="345"/>
                    </a:lnTo>
                    <a:lnTo>
                      <a:pt x="135" y="340"/>
                    </a:lnTo>
                    <a:lnTo>
                      <a:pt x="132" y="336"/>
                    </a:lnTo>
                    <a:lnTo>
                      <a:pt x="132" y="331"/>
                    </a:lnTo>
                    <a:lnTo>
                      <a:pt x="132" y="326"/>
                    </a:lnTo>
                    <a:lnTo>
                      <a:pt x="137" y="324"/>
                    </a:lnTo>
                    <a:lnTo>
                      <a:pt x="142" y="326"/>
                    </a:lnTo>
                    <a:lnTo>
                      <a:pt x="165" y="333"/>
                    </a:lnTo>
                    <a:lnTo>
                      <a:pt x="173" y="331"/>
                    </a:lnTo>
                    <a:lnTo>
                      <a:pt x="175" y="324"/>
                    </a:lnTo>
                    <a:lnTo>
                      <a:pt x="177" y="319"/>
                    </a:lnTo>
                    <a:lnTo>
                      <a:pt x="184" y="314"/>
                    </a:lnTo>
                    <a:lnTo>
                      <a:pt x="194" y="312"/>
                    </a:lnTo>
                    <a:lnTo>
                      <a:pt x="199" y="312"/>
                    </a:lnTo>
                    <a:lnTo>
                      <a:pt x="206" y="314"/>
                    </a:lnTo>
                    <a:lnTo>
                      <a:pt x="220" y="326"/>
                    </a:lnTo>
                    <a:lnTo>
                      <a:pt x="225" y="326"/>
                    </a:lnTo>
                    <a:lnTo>
                      <a:pt x="227" y="328"/>
                    </a:lnTo>
                    <a:lnTo>
                      <a:pt x="232" y="333"/>
                    </a:lnTo>
                    <a:lnTo>
                      <a:pt x="234" y="336"/>
                    </a:lnTo>
                    <a:lnTo>
                      <a:pt x="236" y="336"/>
                    </a:lnTo>
                    <a:lnTo>
                      <a:pt x="241" y="336"/>
                    </a:lnTo>
                    <a:lnTo>
                      <a:pt x="246" y="336"/>
                    </a:lnTo>
                    <a:lnTo>
                      <a:pt x="251" y="338"/>
                    </a:lnTo>
                    <a:lnTo>
                      <a:pt x="258" y="340"/>
                    </a:lnTo>
                    <a:lnTo>
                      <a:pt x="262" y="347"/>
                    </a:lnTo>
                    <a:lnTo>
                      <a:pt x="265" y="355"/>
                    </a:lnTo>
                    <a:lnTo>
                      <a:pt x="265" y="359"/>
                    </a:lnTo>
                    <a:lnTo>
                      <a:pt x="246" y="381"/>
                    </a:lnTo>
                    <a:lnTo>
                      <a:pt x="243" y="385"/>
                    </a:lnTo>
                    <a:lnTo>
                      <a:pt x="241" y="390"/>
                    </a:lnTo>
                    <a:lnTo>
                      <a:pt x="239" y="392"/>
                    </a:lnTo>
                    <a:lnTo>
                      <a:pt x="234" y="395"/>
                    </a:lnTo>
                    <a:lnTo>
                      <a:pt x="227" y="399"/>
                    </a:lnTo>
                    <a:lnTo>
                      <a:pt x="225" y="407"/>
                    </a:lnTo>
                    <a:lnTo>
                      <a:pt x="227" y="416"/>
                    </a:lnTo>
                    <a:lnTo>
                      <a:pt x="232" y="421"/>
                    </a:lnTo>
                    <a:lnTo>
                      <a:pt x="236" y="414"/>
                    </a:lnTo>
                    <a:lnTo>
                      <a:pt x="248" y="404"/>
                    </a:lnTo>
                    <a:lnTo>
                      <a:pt x="255" y="397"/>
                    </a:lnTo>
                    <a:lnTo>
                      <a:pt x="270" y="390"/>
                    </a:lnTo>
                    <a:lnTo>
                      <a:pt x="274" y="388"/>
                    </a:lnTo>
                    <a:lnTo>
                      <a:pt x="284" y="390"/>
                    </a:lnTo>
                    <a:lnTo>
                      <a:pt x="293" y="392"/>
                    </a:lnTo>
                    <a:lnTo>
                      <a:pt x="300" y="388"/>
                    </a:lnTo>
                    <a:lnTo>
                      <a:pt x="312" y="373"/>
                    </a:lnTo>
                    <a:lnTo>
                      <a:pt x="317" y="371"/>
                    </a:lnTo>
                    <a:lnTo>
                      <a:pt x="333" y="369"/>
                    </a:lnTo>
                    <a:lnTo>
                      <a:pt x="336" y="369"/>
                    </a:lnTo>
                    <a:lnTo>
                      <a:pt x="345" y="359"/>
                    </a:lnTo>
                    <a:lnTo>
                      <a:pt x="355" y="352"/>
                    </a:lnTo>
                    <a:lnTo>
                      <a:pt x="364" y="355"/>
                    </a:lnTo>
                    <a:lnTo>
                      <a:pt x="374" y="359"/>
                    </a:lnTo>
                    <a:lnTo>
                      <a:pt x="383" y="366"/>
                    </a:lnTo>
                    <a:lnTo>
                      <a:pt x="393" y="376"/>
                    </a:lnTo>
                    <a:lnTo>
                      <a:pt x="404" y="388"/>
                    </a:lnTo>
                    <a:lnTo>
                      <a:pt x="442" y="442"/>
                    </a:lnTo>
                    <a:lnTo>
                      <a:pt x="449" y="456"/>
                    </a:lnTo>
                    <a:lnTo>
                      <a:pt x="447" y="473"/>
                    </a:lnTo>
                    <a:lnTo>
                      <a:pt x="447" y="475"/>
                    </a:lnTo>
                    <a:lnTo>
                      <a:pt x="445" y="480"/>
                    </a:lnTo>
                    <a:lnTo>
                      <a:pt x="440" y="482"/>
                    </a:lnTo>
                    <a:lnTo>
                      <a:pt x="437" y="485"/>
                    </a:lnTo>
                    <a:lnTo>
                      <a:pt x="435" y="487"/>
                    </a:lnTo>
                    <a:lnTo>
                      <a:pt x="435" y="489"/>
                    </a:lnTo>
                    <a:lnTo>
                      <a:pt x="437" y="496"/>
                    </a:lnTo>
                    <a:lnTo>
                      <a:pt x="437" y="506"/>
                    </a:lnTo>
                    <a:lnTo>
                      <a:pt x="433" y="520"/>
                    </a:lnTo>
                    <a:lnTo>
                      <a:pt x="435" y="525"/>
                    </a:lnTo>
                    <a:lnTo>
                      <a:pt x="437" y="527"/>
                    </a:lnTo>
                    <a:lnTo>
                      <a:pt x="449" y="527"/>
                    </a:lnTo>
                    <a:lnTo>
                      <a:pt x="454" y="530"/>
                    </a:lnTo>
                    <a:lnTo>
                      <a:pt x="456" y="530"/>
                    </a:lnTo>
                    <a:lnTo>
                      <a:pt x="471" y="539"/>
                    </a:lnTo>
                    <a:lnTo>
                      <a:pt x="478" y="546"/>
                    </a:lnTo>
                    <a:lnTo>
                      <a:pt x="482" y="549"/>
                    </a:lnTo>
                    <a:lnTo>
                      <a:pt x="490" y="549"/>
                    </a:lnTo>
                    <a:lnTo>
                      <a:pt x="497" y="544"/>
                    </a:lnTo>
                    <a:lnTo>
                      <a:pt x="504" y="541"/>
                    </a:lnTo>
                    <a:lnTo>
                      <a:pt x="508" y="544"/>
                    </a:lnTo>
                    <a:lnTo>
                      <a:pt x="532" y="560"/>
                    </a:lnTo>
                    <a:lnTo>
                      <a:pt x="537" y="563"/>
                    </a:lnTo>
                    <a:lnTo>
                      <a:pt x="546" y="565"/>
                    </a:lnTo>
                    <a:lnTo>
                      <a:pt x="558" y="575"/>
                    </a:lnTo>
                    <a:lnTo>
                      <a:pt x="565" y="584"/>
                    </a:lnTo>
                    <a:lnTo>
                      <a:pt x="561" y="591"/>
                    </a:lnTo>
                    <a:lnTo>
                      <a:pt x="561" y="593"/>
                    </a:lnTo>
                    <a:lnTo>
                      <a:pt x="563" y="593"/>
                    </a:lnTo>
                    <a:lnTo>
                      <a:pt x="568" y="591"/>
                    </a:lnTo>
                    <a:lnTo>
                      <a:pt x="570" y="591"/>
                    </a:lnTo>
                    <a:lnTo>
                      <a:pt x="572" y="589"/>
                    </a:lnTo>
                    <a:lnTo>
                      <a:pt x="577" y="589"/>
                    </a:lnTo>
                    <a:lnTo>
                      <a:pt x="591" y="596"/>
                    </a:lnTo>
                    <a:lnTo>
                      <a:pt x="598" y="598"/>
                    </a:lnTo>
                    <a:lnTo>
                      <a:pt x="608" y="598"/>
                    </a:lnTo>
                    <a:lnTo>
                      <a:pt x="613" y="593"/>
                    </a:lnTo>
                    <a:lnTo>
                      <a:pt x="622" y="582"/>
                    </a:lnTo>
                    <a:lnTo>
                      <a:pt x="631" y="567"/>
                    </a:lnTo>
                    <a:lnTo>
                      <a:pt x="636" y="560"/>
                    </a:lnTo>
                    <a:lnTo>
                      <a:pt x="643" y="556"/>
                    </a:lnTo>
                    <a:lnTo>
                      <a:pt x="667" y="553"/>
                    </a:lnTo>
                    <a:lnTo>
                      <a:pt x="672" y="551"/>
                    </a:lnTo>
                    <a:lnTo>
                      <a:pt x="672" y="556"/>
                    </a:lnTo>
                    <a:lnTo>
                      <a:pt x="674" y="558"/>
                    </a:lnTo>
                    <a:lnTo>
                      <a:pt x="681" y="563"/>
                    </a:lnTo>
                    <a:lnTo>
                      <a:pt x="684" y="556"/>
                    </a:lnTo>
                    <a:lnTo>
                      <a:pt x="684" y="553"/>
                    </a:lnTo>
                    <a:close/>
                    <a:moveTo>
                      <a:pt x="68" y="376"/>
                    </a:moveTo>
                    <a:lnTo>
                      <a:pt x="68" y="376"/>
                    </a:lnTo>
                    <a:lnTo>
                      <a:pt x="73" y="373"/>
                    </a:lnTo>
                    <a:lnTo>
                      <a:pt x="71" y="371"/>
                    </a:lnTo>
                    <a:lnTo>
                      <a:pt x="68" y="366"/>
                    </a:lnTo>
                    <a:lnTo>
                      <a:pt x="76" y="366"/>
                    </a:lnTo>
                    <a:lnTo>
                      <a:pt x="97" y="369"/>
                    </a:lnTo>
                    <a:lnTo>
                      <a:pt x="104" y="373"/>
                    </a:lnTo>
                    <a:lnTo>
                      <a:pt x="102" y="376"/>
                    </a:lnTo>
                    <a:lnTo>
                      <a:pt x="102" y="378"/>
                    </a:lnTo>
                    <a:lnTo>
                      <a:pt x="104" y="381"/>
                    </a:lnTo>
                    <a:lnTo>
                      <a:pt x="102" y="383"/>
                    </a:lnTo>
                    <a:lnTo>
                      <a:pt x="99" y="388"/>
                    </a:lnTo>
                    <a:lnTo>
                      <a:pt x="94" y="388"/>
                    </a:lnTo>
                    <a:lnTo>
                      <a:pt x="90" y="388"/>
                    </a:lnTo>
                    <a:lnTo>
                      <a:pt x="85" y="390"/>
                    </a:lnTo>
                    <a:lnTo>
                      <a:pt x="83" y="395"/>
                    </a:lnTo>
                    <a:lnTo>
                      <a:pt x="78" y="392"/>
                    </a:lnTo>
                    <a:lnTo>
                      <a:pt x="71" y="390"/>
                    </a:lnTo>
                    <a:lnTo>
                      <a:pt x="68" y="388"/>
                    </a:lnTo>
                    <a:lnTo>
                      <a:pt x="68" y="378"/>
                    </a:lnTo>
                    <a:lnTo>
                      <a:pt x="68" y="376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42636" y="2267548"/>
                <a:ext cx="388643" cy="344645"/>
              </a:xfrm>
              <a:custGeom>
                <a:avLst/>
                <a:gdLst>
                  <a:gd name="T0" fmla="*/ 237 w 371"/>
                  <a:gd name="T1" fmla="*/ 5 h 329"/>
                  <a:gd name="T2" fmla="*/ 315 w 371"/>
                  <a:gd name="T3" fmla="*/ 28 h 329"/>
                  <a:gd name="T4" fmla="*/ 350 w 371"/>
                  <a:gd name="T5" fmla="*/ 43 h 329"/>
                  <a:gd name="T6" fmla="*/ 348 w 371"/>
                  <a:gd name="T7" fmla="*/ 80 h 329"/>
                  <a:gd name="T8" fmla="*/ 350 w 371"/>
                  <a:gd name="T9" fmla="*/ 102 h 329"/>
                  <a:gd name="T10" fmla="*/ 352 w 371"/>
                  <a:gd name="T11" fmla="*/ 118 h 329"/>
                  <a:gd name="T12" fmla="*/ 360 w 371"/>
                  <a:gd name="T13" fmla="*/ 133 h 329"/>
                  <a:gd name="T14" fmla="*/ 371 w 371"/>
                  <a:gd name="T15" fmla="*/ 135 h 329"/>
                  <a:gd name="T16" fmla="*/ 357 w 371"/>
                  <a:gd name="T17" fmla="*/ 149 h 329"/>
                  <a:gd name="T18" fmla="*/ 345 w 371"/>
                  <a:gd name="T19" fmla="*/ 166 h 329"/>
                  <a:gd name="T20" fmla="*/ 334 w 371"/>
                  <a:gd name="T21" fmla="*/ 180 h 329"/>
                  <a:gd name="T22" fmla="*/ 312 w 371"/>
                  <a:gd name="T23" fmla="*/ 177 h 329"/>
                  <a:gd name="T24" fmla="*/ 310 w 371"/>
                  <a:gd name="T25" fmla="*/ 194 h 329"/>
                  <a:gd name="T26" fmla="*/ 317 w 371"/>
                  <a:gd name="T27" fmla="*/ 222 h 329"/>
                  <a:gd name="T28" fmla="*/ 317 w 371"/>
                  <a:gd name="T29" fmla="*/ 256 h 329"/>
                  <a:gd name="T30" fmla="*/ 284 w 371"/>
                  <a:gd name="T31" fmla="*/ 270 h 329"/>
                  <a:gd name="T32" fmla="*/ 274 w 371"/>
                  <a:gd name="T33" fmla="*/ 267 h 329"/>
                  <a:gd name="T34" fmla="*/ 267 w 371"/>
                  <a:gd name="T35" fmla="*/ 282 h 329"/>
                  <a:gd name="T36" fmla="*/ 237 w 371"/>
                  <a:gd name="T37" fmla="*/ 293 h 329"/>
                  <a:gd name="T38" fmla="*/ 215 w 371"/>
                  <a:gd name="T39" fmla="*/ 308 h 329"/>
                  <a:gd name="T40" fmla="*/ 189 w 371"/>
                  <a:gd name="T41" fmla="*/ 305 h 329"/>
                  <a:gd name="T42" fmla="*/ 168 w 371"/>
                  <a:gd name="T43" fmla="*/ 293 h 329"/>
                  <a:gd name="T44" fmla="*/ 113 w 371"/>
                  <a:gd name="T45" fmla="*/ 279 h 329"/>
                  <a:gd name="T46" fmla="*/ 66 w 371"/>
                  <a:gd name="T47" fmla="*/ 282 h 329"/>
                  <a:gd name="T48" fmla="*/ 59 w 371"/>
                  <a:gd name="T49" fmla="*/ 298 h 329"/>
                  <a:gd name="T50" fmla="*/ 59 w 371"/>
                  <a:gd name="T51" fmla="*/ 308 h 329"/>
                  <a:gd name="T52" fmla="*/ 69 w 371"/>
                  <a:gd name="T53" fmla="*/ 319 h 329"/>
                  <a:gd name="T54" fmla="*/ 64 w 371"/>
                  <a:gd name="T55" fmla="*/ 329 h 329"/>
                  <a:gd name="T56" fmla="*/ 33 w 371"/>
                  <a:gd name="T57" fmla="*/ 312 h 329"/>
                  <a:gd name="T58" fmla="*/ 24 w 371"/>
                  <a:gd name="T59" fmla="*/ 293 h 329"/>
                  <a:gd name="T60" fmla="*/ 28 w 371"/>
                  <a:gd name="T61" fmla="*/ 279 h 329"/>
                  <a:gd name="T62" fmla="*/ 26 w 371"/>
                  <a:gd name="T63" fmla="*/ 260 h 329"/>
                  <a:gd name="T64" fmla="*/ 19 w 371"/>
                  <a:gd name="T65" fmla="*/ 237 h 329"/>
                  <a:gd name="T66" fmla="*/ 9 w 371"/>
                  <a:gd name="T67" fmla="*/ 220 h 329"/>
                  <a:gd name="T68" fmla="*/ 5 w 371"/>
                  <a:gd name="T69" fmla="*/ 208 h 329"/>
                  <a:gd name="T70" fmla="*/ 26 w 371"/>
                  <a:gd name="T71" fmla="*/ 199 h 329"/>
                  <a:gd name="T72" fmla="*/ 43 w 371"/>
                  <a:gd name="T73" fmla="*/ 187 h 329"/>
                  <a:gd name="T74" fmla="*/ 66 w 371"/>
                  <a:gd name="T75" fmla="*/ 166 h 329"/>
                  <a:gd name="T76" fmla="*/ 61 w 371"/>
                  <a:gd name="T77" fmla="*/ 159 h 329"/>
                  <a:gd name="T78" fmla="*/ 54 w 371"/>
                  <a:gd name="T79" fmla="*/ 149 h 329"/>
                  <a:gd name="T80" fmla="*/ 54 w 371"/>
                  <a:gd name="T81" fmla="*/ 135 h 329"/>
                  <a:gd name="T82" fmla="*/ 73 w 371"/>
                  <a:gd name="T83" fmla="*/ 116 h 329"/>
                  <a:gd name="T84" fmla="*/ 90 w 371"/>
                  <a:gd name="T85" fmla="*/ 102 h 329"/>
                  <a:gd name="T86" fmla="*/ 104 w 371"/>
                  <a:gd name="T87" fmla="*/ 111 h 329"/>
                  <a:gd name="T88" fmla="*/ 113 w 371"/>
                  <a:gd name="T89" fmla="*/ 114 h 329"/>
                  <a:gd name="T90" fmla="*/ 123 w 371"/>
                  <a:gd name="T91" fmla="*/ 111 h 329"/>
                  <a:gd name="T92" fmla="*/ 140 w 371"/>
                  <a:gd name="T93" fmla="*/ 123 h 329"/>
                  <a:gd name="T94" fmla="*/ 147 w 371"/>
                  <a:gd name="T95" fmla="*/ 137 h 329"/>
                  <a:gd name="T96" fmla="*/ 149 w 371"/>
                  <a:gd name="T97" fmla="*/ 149 h 329"/>
                  <a:gd name="T98" fmla="*/ 168 w 371"/>
                  <a:gd name="T99" fmla="*/ 135 h 329"/>
                  <a:gd name="T100" fmla="*/ 189 w 371"/>
                  <a:gd name="T101" fmla="*/ 90 h 329"/>
                  <a:gd name="T102" fmla="*/ 196 w 371"/>
                  <a:gd name="T103" fmla="*/ 66 h 329"/>
                  <a:gd name="T104" fmla="*/ 222 w 371"/>
                  <a:gd name="T105" fmla="*/ 26 h 329"/>
                  <a:gd name="T106" fmla="*/ 225 w 371"/>
                  <a:gd name="T107" fmla="*/ 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1" h="329">
                    <a:moveTo>
                      <a:pt x="225" y="7"/>
                    </a:moveTo>
                    <a:lnTo>
                      <a:pt x="225" y="7"/>
                    </a:lnTo>
                    <a:lnTo>
                      <a:pt x="222" y="2"/>
                    </a:lnTo>
                    <a:lnTo>
                      <a:pt x="222" y="0"/>
                    </a:lnTo>
                    <a:lnTo>
                      <a:pt x="229" y="0"/>
                    </a:lnTo>
                    <a:lnTo>
                      <a:pt x="237" y="5"/>
                    </a:lnTo>
                    <a:lnTo>
                      <a:pt x="248" y="12"/>
                    </a:lnTo>
                    <a:lnTo>
                      <a:pt x="260" y="14"/>
                    </a:lnTo>
                    <a:lnTo>
                      <a:pt x="286" y="14"/>
                    </a:lnTo>
                    <a:lnTo>
                      <a:pt x="298" y="17"/>
                    </a:lnTo>
                    <a:lnTo>
                      <a:pt x="303" y="19"/>
                    </a:lnTo>
                    <a:lnTo>
                      <a:pt x="315" y="28"/>
                    </a:lnTo>
                    <a:lnTo>
                      <a:pt x="317" y="31"/>
                    </a:lnTo>
                    <a:lnTo>
                      <a:pt x="324" y="31"/>
                    </a:lnTo>
                    <a:lnTo>
                      <a:pt x="338" y="38"/>
                    </a:lnTo>
                    <a:lnTo>
                      <a:pt x="345" y="40"/>
                    </a:lnTo>
                    <a:lnTo>
                      <a:pt x="350" y="40"/>
                    </a:lnTo>
                    <a:lnTo>
                      <a:pt x="350" y="43"/>
                    </a:lnTo>
                    <a:lnTo>
                      <a:pt x="352" y="59"/>
                    </a:lnTo>
                    <a:lnTo>
                      <a:pt x="352" y="62"/>
                    </a:lnTo>
                    <a:lnTo>
                      <a:pt x="352" y="64"/>
                    </a:lnTo>
                    <a:lnTo>
                      <a:pt x="352" y="66"/>
                    </a:lnTo>
                    <a:lnTo>
                      <a:pt x="350" y="76"/>
                    </a:lnTo>
                    <a:lnTo>
                      <a:pt x="348" y="80"/>
                    </a:lnTo>
                    <a:lnTo>
                      <a:pt x="348" y="83"/>
                    </a:lnTo>
                    <a:lnTo>
                      <a:pt x="348" y="85"/>
                    </a:lnTo>
                    <a:lnTo>
                      <a:pt x="348" y="90"/>
                    </a:lnTo>
                    <a:lnTo>
                      <a:pt x="348" y="92"/>
                    </a:lnTo>
                    <a:lnTo>
                      <a:pt x="350" y="99"/>
                    </a:lnTo>
                    <a:lnTo>
                      <a:pt x="350" y="102"/>
                    </a:lnTo>
                    <a:lnTo>
                      <a:pt x="350" y="104"/>
                    </a:lnTo>
                    <a:lnTo>
                      <a:pt x="350" y="109"/>
                    </a:lnTo>
                    <a:lnTo>
                      <a:pt x="350" y="114"/>
                    </a:lnTo>
                    <a:lnTo>
                      <a:pt x="352" y="116"/>
                    </a:lnTo>
                    <a:lnTo>
                      <a:pt x="352" y="118"/>
                    </a:lnTo>
                    <a:lnTo>
                      <a:pt x="352" y="118"/>
                    </a:lnTo>
                    <a:lnTo>
                      <a:pt x="352" y="125"/>
                    </a:lnTo>
                    <a:lnTo>
                      <a:pt x="355" y="128"/>
                    </a:lnTo>
                    <a:lnTo>
                      <a:pt x="357" y="130"/>
                    </a:lnTo>
                    <a:lnTo>
                      <a:pt x="357" y="133"/>
                    </a:lnTo>
                    <a:lnTo>
                      <a:pt x="357" y="133"/>
                    </a:lnTo>
                    <a:lnTo>
                      <a:pt x="360" y="133"/>
                    </a:lnTo>
                    <a:lnTo>
                      <a:pt x="362" y="133"/>
                    </a:lnTo>
                    <a:lnTo>
                      <a:pt x="362" y="133"/>
                    </a:lnTo>
                    <a:lnTo>
                      <a:pt x="369" y="133"/>
                    </a:lnTo>
                    <a:lnTo>
                      <a:pt x="371" y="133"/>
                    </a:lnTo>
                    <a:lnTo>
                      <a:pt x="371" y="135"/>
                    </a:lnTo>
                    <a:lnTo>
                      <a:pt x="371" y="135"/>
                    </a:lnTo>
                    <a:lnTo>
                      <a:pt x="369" y="140"/>
                    </a:lnTo>
                    <a:lnTo>
                      <a:pt x="367" y="142"/>
                    </a:lnTo>
                    <a:lnTo>
                      <a:pt x="364" y="142"/>
                    </a:lnTo>
                    <a:lnTo>
                      <a:pt x="360" y="144"/>
                    </a:lnTo>
                    <a:lnTo>
                      <a:pt x="360" y="147"/>
                    </a:lnTo>
                    <a:lnTo>
                      <a:pt x="357" y="149"/>
                    </a:lnTo>
                    <a:lnTo>
                      <a:pt x="355" y="151"/>
                    </a:lnTo>
                    <a:lnTo>
                      <a:pt x="352" y="156"/>
                    </a:lnTo>
                    <a:lnTo>
                      <a:pt x="350" y="161"/>
                    </a:lnTo>
                    <a:lnTo>
                      <a:pt x="348" y="163"/>
                    </a:lnTo>
                    <a:lnTo>
                      <a:pt x="348" y="163"/>
                    </a:lnTo>
                    <a:lnTo>
                      <a:pt x="345" y="166"/>
                    </a:lnTo>
                    <a:lnTo>
                      <a:pt x="343" y="166"/>
                    </a:lnTo>
                    <a:lnTo>
                      <a:pt x="341" y="168"/>
                    </a:lnTo>
                    <a:lnTo>
                      <a:pt x="341" y="173"/>
                    </a:lnTo>
                    <a:lnTo>
                      <a:pt x="336" y="177"/>
                    </a:lnTo>
                    <a:lnTo>
                      <a:pt x="336" y="177"/>
                    </a:lnTo>
                    <a:lnTo>
                      <a:pt x="334" y="180"/>
                    </a:lnTo>
                    <a:lnTo>
                      <a:pt x="331" y="180"/>
                    </a:lnTo>
                    <a:lnTo>
                      <a:pt x="317" y="175"/>
                    </a:lnTo>
                    <a:lnTo>
                      <a:pt x="315" y="175"/>
                    </a:lnTo>
                    <a:lnTo>
                      <a:pt x="315" y="177"/>
                    </a:lnTo>
                    <a:lnTo>
                      <a:pt x="312" y="177"/>
                    </a:lnTo>
                    <a:lnTo>
                      <a:pt x="312" y="177"/>
                    </a:lnTo>
                    <a:lnTo>
                      <a:pt x="310" y="180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5"/>
                    </a:lnTo>
                    <a:lnTo>
                      <a:pt x="310" y="189"/>
                    </a:lnTo>
                    <a:lnTo>
                      <a:pt x="310" y="194"/>
                    </a:lnTo>
                    <a:lnTo>
                      <a:pt x="315" y="206"/>
                    </a:lnTo>
                    <a:lnTo>
                      <a:pt x="315" y="208"/>
                    </a:lnTo>
                    <a:lnTo>
                      <a:pt x="315" y="213"/>
                    </a:lnTo>
                    <a:lnTo>
                      <a:pt x="315" y="218"/>
                    </a:lnTo>
                    <a:lnTo>
                      <a:pt x="315" y="220"/>
                    </a:lnTo>
                    <a:lnTo>
                      <a:pt x="317" y="222"/>
                    </a:lnTo>
                    <a:lnTo>
                      <a:pt x="317" y="222"/>
                    </a:lnTo>
                    <a:lnTo>
                      <a:pt x="322" y="227"/>
                    </a:lnTo>
                    <a:lnTo>
                      <a:pt x="338" y="237"/>
                    </a:lnTo>
                    <a:lnTo>
                      <a:pt x="322" y="253"/>
                    </a:lnTo>
                    <a:lnTo>
                      <a:pt x="319" y="256"/>
                    </a:lnTo>
                    <a:lnTo>
                      <a:pt x="317" y="256"/>
                    </a:lnTo>
                    <a:lnTo>
                      <a:pt x="305" y="260"/>
                    </a:lnTo>
                    <a:lnTo>
                      <a:pt x="298" y="267"/>
                    </a:lnTo>
                    <a:lnTo>
                      <a:pt x="291" y="272"/>
                    </a:lnTo>
                    <a:lnTo>
                      <a:pt x="289" y="272"/>
                    </a:lnTo>
                    <a:lnTo>
                      <a:pt x="286" y="270"/>
                    </a:lnTo>
                    <a:lnTo>
                      <a:pt x="284" y="270"/>
                    </a:lnTo>
                    <a:lnTo>
                      <a:pt x="281" y="267"/>
                    </a:lnTo>
                    <a:lnTo>
                      <a:pt x="279" y="267"/>
                    </a:lnTo>
                    <a:lnTo>
                      <a:pt x="279" y="265"/>
                    </a:lnTo>
                    <a:lnTo>
                      <a:pt x="277" y="265"/>
                    </a:lnTo>
                    <a:lnTo>
                      <a:pt x="274" y="265"/>
                    </a:lnTo>
                    <a:lnTo>
                      <a:pt x="274" y="267"/>
                    </a:lnTo>
                    <a:lnTo>
                      <a:pt x="272" y="267"/>
                    </a:lnTo>
                    <a:lnTo>
                      <a:pt x="272" y="270"/>
                    </a:lnTo>
                    <a:lnTo>
                      <a:pt x="272" y="274"/>
                    </a:lnTo>
                    <a:lnTo>
                      <a:pt x="272" y="277"/>
                    </a:lnTo>
                    <a:lnTo>
                      <a:pt x="270" y="279"/>
                    </a:lnTo>
                    <a:lnTo>
                      <a:pt x="267" y="282"/>
                    </a:lnTo>
                    <a:lnTo>
                      <a:pt x="265" y="284"/>
                    </a:lnTo>
                    <a:lnTo>
                      <a:pt x="263" y="284"/>
                    </a:lnTo>
                    <a:lnTo>
                      <a:pt x="241" y="289"/>
                    </a:lnTo>
                    <a:lnTo>
                      <a:pt x="239" y="291"/>
                    </a:lnTo>
                    <a:lnTo>
                      <a:pt x="239" y="291"/>
                    </a:lnTo>
                    <a:lnTo>
                      <a:pt x="237" y="293"/>
                    </a:lnTo>
                    <a:lnTo>
                      <a:pt x="225" y="305"/>
                    </a:lnTo>
                    <a:lnTo>
                      <a:pt x="222" y="308"/>
                    </a:lnTo>
                    <a:lnTo>
                      <a:pt x="220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5" y="308"/>
                    </a:lnTo>
                    <a:lnTo>
                      <a:pt x="215" y="305"/>
                    </a:lnTo>
                    <a:lnTo>
                      <a:pt x="213" y="303"/>
                    </a:lnTo>
                    <a:lnTo>
                      <a:pt x="210" y="303"/>
                    </a:lnTo>
                    <a:lnTo>
                      <a:pt x="208" y="303"/>
                    </a:lnTo>
                    <a:lnTo>
                      <a:pt x="199" y="305"/>
                    </a:lnTo>
                    <a:lnTo>
                      <a:pt x="189" y="305"/>
                    </a:lnTo>
                    <a:lnTo>
                      <a:pt x="184" y="300"/>
                    </a:lnTo>
                    <a:lnTo>
                      <a:pt x="182" y="296"/>
                    </a:lnTo>
                    <a:lnTo>
                      <a:pt x="180" y="293"/>
                    </a:lnTo>
                    <a:lnTo>
                      <a:pt x="177" y="293"/>
                    </a:lnTo>
                    <a:lnTo>
                      <a:pt x="173" y="293"/>
                    </a:lnTo>
                    <a:lnTo>
                      <a:pt x="168" y="293"/>
                    </a:lnTo>
                    <a:lnTo>
                      <a:pt x="147" y="289"/>
                    </a:lnTo>
                    <a:lnTo>
                      <a:pt x="135" y="286"/>
                    </a:lnTo>
                    <a:lnTo>
                      <a:pt x="123" y="284"/>
                    </a:lnTo>
                    <a:lnTo>
                      <a:pt x="116" y="279"/>
                    </a:lnTo>
                    <a:lnTo>
                      <a:pt x="113" y="279"/>
                    </a:lnTo>
                    <a:lnTo>
                      <a:pt x="113" y="279"/>
                    </a:lnTo>
                    <a:lnTo>
                      <a:pt x="104" y="277"/>
                    </a:lnTo>
                    <a:lnTo>
                      <a:pt x="97" y="277"/>
                    </a:lnTo>
                    <a:lnTo>
                      <a:pt x="90" y="279"/>
                    </a:lnTo>
                    <a:lnTo>
                      <a:pt x="80" y="282"/>
                    </a:lnTo>
                    <a:lnTo>
                      <a:pt x="69" y="282"/>
                    </a:lnTo>
                    <a:lnTo>
                      <a:pt x="66" y="282"/>
                    </a:lnTo>
                    <a:lnTo>
                      <a:pt x="66" y="284"/>
                    </a:lnTo>
                    <a:lnTo>
                      <a:pt x="64" y="286"/>
                    </a:lnTo>
                    <a:lnTo>
                      <a:pt x="64" y="289"/>
                    </a:lnTo>
                    <a:lnTo>
                      <a:pt x="61" y="293"/>
                    </a:lnTo>
                    <a:lnTo>
                      <a:pt x="61" y="293"/>
                    </a:lnTo>
                    <a:lnTo>
                      <a:pt x="59" y="298"/>
                    </a:lnTo>
                    <a:lnTo>
                      <a:pt x="57" y="300"/>
                    </a:lnTo>
                    <a:lnTo>
                      <a:pt x="57" y="303"/>
                    </a:lnTo>
                    <a:lnTo>
                      <a:pt x="57" y="305"/>
                    </a:lnTo>
                    <a:lnTo>
                      <a:pt x="57" y="305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61" y="310"/>
                    </a:lnTo>
                    <a:lnTo>
                      <a:pt x="64" y="312"/>
                    </a:lnTo>
                    <a:lnTo>
                      <a:pt x="66" y="312"/>
                    </a:lnTo>
                    <a:lnTo>
                      <a:pt x="66" y="315"/>
                    </a:lnTo>
                    <a:lnTo>
                      <a:pt x="69" y="317"/>
                    </a:lnTo>
                    <a:lnTo>
                      <a:pt x="69" y="319"/>
                    </a:lnTo>
                    <a:lnTo>
                      <a:pt x="69" y="322"/>
                    </a:lnTo>
                    <a:lnTo>
                      <a:pt x="71" y="324"/>
                    </a:lnTo>
                    <a:lnTo>
                      <a:pt x="71" y="327"/>
                    </a:lnTo>
                    <a:lnTo>
                      <a:pt x="69" y="327"/>
                    </a:lnTo>
                    <a:lnTo>
                      <a:pt x="66" y="327"/>
                    </a:lnTo>
                    <a:lnTo>
                      <a:pt x="64" y="329"/>
                    </a:lnTo>
                    <a:lnTo>
                      <a:pt x="54" y="329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45" y="327"/>
                    </a:lnTo>
                    <a:lnTo>
                      <a:pt x="43" y="327"/>
                    </a:lnTo>
                    <a:lnTo>
                      <a:pt x="33" y="312"/>
                    </a:lnTo>
                    <a:lnTo>
                      <a:pt x="31" y="310"/>
                    </a:lnTo>
                    <a:lnTo>
                      <a:pt x="28" y="305"/>
                    </a:lnTo>
                    <a:lnTo>
                      <a:pt x="28" y="305"/>
                    </a:lnTo>
                    <a:lnTo>
                      <a:pt x="26" y="303"/>
                    </a:lnTo>
                    <a:lnTo>
                      <a:pt x="19" y="300"/>
                    </a:lnTo>
                    <a:lnTo>
                      <a:pt x="24" y="293"/>
                    </a:lnTo>
                    <a:lnTo>
                      <a:pt x="24" y="291"/>
                    </a:lnTo>
                    <a:lnTo>
                      <a:pt x="24" y="289"/>
                    </a:lnTo>
                    <a:lnTo>
                      <a:pt x="24" y="289"/>
                    </a:lnTo>
                    <a:lnTo>
                      <a:pt x="21" y="286"/>
                    </a:lnTo>
                    <a:lnTo>
                      <a:pt x="24" y="286"/>
                    </a:lnTo>
                    <a:lnTo>
                      <a:pt x="28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2"/>
                    </a:lnTo>
                    <a:lnTo>
                      <a:pt x="28" y="270"/>
                    </a:lnTo>
                    <a:lnTo>
                      <a:pt x="28" y="263"/>
                    </a:lnTo>
                    <a:lnTo>
                      <a:pt x="26" y="260"/>
                    </a:lnTo>
                    <a:lnTo>
                      <a:pt x="26" y="260"/>
                    </a:lnTo>
                    <a:lnTo>
                      <a:pt x="26" y="258"/>
                    </a:lnTo>
                    <a:lnTo>
                      <a:pt x="24" y="258"/>
                    </a:lnTo>
                    <a:lnTo>
                      <a:pt x="24" y="256"/>
                    </a:lnTo>
                    <a:lnTo>
                      <a:pt x="21" y="251"/>
                    </a:lnTo>
                    <a:lnTo>
                      <a:pt x="19" y="237"/>
                    </a:lnTo>
                    <a:lnTo>
                      <a:pt x="19" y="234"/>
                    </a:lnTo>
                    <a:lnTo>
                      <a:pt x="16" y="232"/>
                    </a:lnTo>
                    <a:lnTo>
                      <a:pt x="12" y="227"/>
                    </a:lnTo>
                    <a:lnTo>
                      <a:pt x="12" y="225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7" y="218"/>
                    </a:lnTo>
                    <a:lnTo>
                      <a:pt x="7" y="218"/>
                    </a:lnTo>
                    <a:lnTo>
                      <a:pt x="5" y="215"/>
                    </a:lnTo>
                    <a:lnTo>
                      <a:pt x="2" y="213"/>
                    </a:lnTo>
                    <a:lnTo>
                      <a:pt x="0" y="211"/>
                    </a:lnTo>
                    <a:lnTo>
                      <a:pt x="5" y="208"/>
                    </a:lnTo>
                    <a:lnTo>
                      <a:pt x="14" y="208"/>
                    </a:lnTo>
                    <a:lnTo>
                      <a:pt x="16" y="208"/>
                    </a:lnTo>
                    <a:lnTo>
                      <a:pt x="19" y="206"/>
                    </a:lnTo>
                    <a:lnTo>
                      <a:pt x="19" y="203"/>
                    </a:lnTo>
                    <a:lnTo>
                      <a:pt x="24" y="201"/>
                    </a:lnTo>
                    <a:lnTo>
                      <a:pt x="26" y="199"/>
                    </a:lnTo>
                    <a:lnTo>
                      <a:pt x="31" y="189"/>
                    </a:lnTo>
                    <a:lnTo>
                      <a:pt x="33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40" y="187"/>
                    </a:lnTo>
                    <a:lnTo>
                      <a:pt x="43" y="187"/>
                    </a:lnTo>
                    <a:lnTo>
                      <a:pt x="45" y="187"/>
                    </a:lnTo>
                    <a:lnTo>
                      <a:pt x="47" y="180"/>
                    </a:lnTo>
                    <a:lnTo>
                      <a:pt x="54" y="175"/>
                    </a:lnTo>
                    <a:lnTo>
                      <a:pt x="59" y="170"/>
                    </a:lnTo>
                    <a:lnTo>
                      <a:pt x="64" y="168"/>
                    </a:lnTo>
                    <a:lnTo>
                      <a:pt x="66" y="166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7" y="151"/>
                    </a:lnTo>
                    <a:lnTo>
                      <a:pt x="54" y="149"/>
                    </a:lnTo>
                    <a:lnTo>
                      <a:pt x="54" y="149"/>
                    </a:lnTo>
                    <a:lnTo>
                      <a:pt x="52" y="147"/>
                    </a:lnTo>
                    <a:lnTo>
                      <a:pt x="50" y="144"/>
                    </a:lnTo>
                    <a:lnTo>
                      <a:pt x="50" y="142"/>
                    </a:lnTo>
                    <a:lnTo>
                      <a:pt x="52" y="137"/>
                    </a:lnTo>
                    <a:lnTo>
                      <a:pt x="52" y="135"/>
                    </a:lnTo>
                    <a:lnTo>
                      <a:pt x="54" y="135"/>
                    </a:lnTo>
                    <a:lnTo>
                      <a:pt x="61" y="133"/>
                    </a:lnTo>
                    <a:lnTo>
                      <a:pt x="64" y="133"/>
                    </a:lnTo>
                    <a:lnTo>
                      <a:pt x="69" y="125"/>
                    </a:lnTo>
                    <a:lnTo>
                      <a:pt x="71" y="125"/>
                    </a:lnTo>
                    <a:lnTo>
                      <a:pt x="71" y="123"/>
                    </a:lnTo>
                    <a:lnTo>
                      <a:pt x="73" y="116"/>
                    </a:lnTo>
                    <a:lnTo>
                      <a:pt x="85" y="102"/>
                    </a:lnTo>
                    <a:lnTo>
                      <a:pt x="85" y="102"/>
                    </a:lnTo>
                    <a:lnTo>
                      <a:pt x="87" y="99"/>
                    </a:lnTo>
                    <a:lnTo>
                      <a:pt x="87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2" y="104"/>
                    </a:lnTo>
                    <a:lnTo>
                      <a:pt x="97" y="104"/>
                    </a:lnTo>
                    <a:lnTo>
                      <a:pt x="99" y="106"/>
                    </a:lnTo>
                    <a:lnTo>
                      <a:pt x="99" y="106"/>
                    </a:lnTo>
                    <a:lnTo>
                      <a:pt x="102" y="106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6" y="114"/>
                    </a:lnTo>
                    <a:lnTo>
                      <a:pt x="109" y="114"/>
                    </a:lnTo>
                    <a:lnTo>
                      <a:pt x="111" y="116"/>
                    </a:lnTo>
                    <a:lnTo>
                      <a:pt x="113" y="116"/>
                    </a:lnTo>
                    <a:lnTo>
                      <a:pt x="113" y="114"/>
                    </a:lnTo>
                    <a:lnTo>
                      <a:pt x="116" y="111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21" y="109"/>
                    </a:lnTo>
                    <a:lnTo>
                      <a:pt x="121" y="111"/>
                    </a:lnTo>
                    <a:lnTo>
                      <a:pt x="123" y="111"/>
                    </a:lnTo>
                    <a:lnTo>
                      <a:pt x="135" y="118"/>
                    </a:lnTo>
                    <a:lnTo>
                      <a:pt x="137" y="118"/>
                    </a:lnTo>
                    <a:lnTo>
                      <a:pt x="137" y="121"/>
                    </a:lnTo>
                    <a:lnTo>
                      <a:pt x="140" y="121"/>
                    </a:lnTo>
                    <a:lnTo>
                      <a:pt x="140" y="123"/>
                    </a:lnTo>
                    <a:lnTo>
                      <a:pt x="140" y="123"/>
                    </a:lnTo>
                    <a:lnTo>
                      <a:pt x="140" y="128"/>
                    </a:lnTo>
                    <a:lnTo>
                      <a:pt x="140" y="130"/>
                    </a:lnTo>
                    <a:lnTo>
                      <a:pt x="142" y="133"/>
                    </a:lnTo>
                    <a:lnTo>
                      <a:pt x="142" y="133"/>
                    </a:lnTo>
                    <a:lnTo>
                      <a:pt x="144" y="135"/>
                    </a:lnTo>
                    <a:lnTo>
                      <a:pt x="147" y="137"/>
                    </a:lnTo>
                    <a:lnTo>
                      <a:pt x="147" y="140"/>
                    </a:lnTo>
                    <a:lnTo>
                      <a:pt x="149" y="140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7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51" y="149"/>
                    </a:lnTo>
                    <a:lnTo>
                      <a:pt x="156" y="147"/>
                    </a:lnTo>
                    <a:lnTo>
                      <a:pt x="168" y="137"/>
                    </a:lnTo>
                    <a:lnTo>
                      <a:pt x="168" y="135"/>
                    </a:lnTo>
                    <a:lnTo>
                      <a:pt x="170" y="133"/>
                    </a:lnTo>
                    <a:lnTo>
                      <a:pt x="170" y="130"/>
                    </a:lnTo>
                    <a:lnTo>
                      <a:pt x="173" y="128"/>
                    </a:lnTo>
                    <a:lnTo>
                      <a:pt x="177" y="116"/>
                    </a:lnTo>
                    <a:lnTo>
                      <a:pt x="182" y="104"/>
                    </a:lnTo>
                    <a:lnTo>
                      <a:pt x="189" y="90"/>
                    </a:lnTo>
                    <a:lnTo>
                      <a:pt x="196" y="80"/>
                    </a:lnTo>
                    <a:lnTo>
                      <a:pt x="199" y="76"/>
                    </a:lnTo>
                    <a:lnTo>
                      <a:pt x="199" y="71"/>
                    </a:lnTo>
                    <a:lnTo>
                      <a:pt x="199" y="71"/>
                    </a:lnTo>
                    <a:lnTo>
                      <a:pt x="199" y="66"/>
                    </a:lnTo>
                    <a:lnTo>
                      <a:pt x="196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3" y="57"/>
                    </a:lnTo>
                    <a:lnTo>
                      <a:pt x="222" y="28"/>
                    </a:lnTo>
                    <a:lnTo>
                      <a:pt x="222" y="26"/>
                    </a:lnTo>
                    <a:lnTo>
                      <a:pt x="222" y="26"/>
                    </a:lnTo>
                    <a:lnTo>
                      <a:pt x="222" y="21"/>
                    </a:lnTo>
                    <a:lnTo>
                      <a:pt x="222" y="19"/>
                    </a:lnTo>
                    <a:lnTo>
                      <a:pt x="222" y="17"/>
                    </a:lnTo>
                    <a:lnTo>
                      <a:pt x="222" y="12"/>
                    </a:lnTo>
                    <a:lnTo>
                      <a:pt x="225" y="9"/>
                    </a:lnTo>
                    <a:lnTo>
                      <a:pt x="225" y="7"/>
                    </a:lnTo>
                    <a:lnTo>
                      <a:pt x="225" y="7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67378" y="2247645"/>
                <a:ext cx="1288491" cy="776238"/>
              </a:xfrm>
              <a:custGeom>
                <a:avLst/>
                <a:gdLst>
                  <a:gd name="T0" fmla="*/ 1221 w 1230"/>
                  <a:gd name="T1" fmla="*/ 629 h 741"/>
                  <a:gd name="T2" fmla="*/ 1214 w 1230"/>
                  <a:gd name="T3" fmla="*/ 703 h 741"/>
                  <a:gd name="T4" fmla="*/ 1197 w 1230"/>
                  <a:gd name="T5" fmla="*/ 738 h 741"/>
                  <a:gd name="T6" fmla="*/ 1117 w 1230"/>
                  <a:gd name="T7" fmla="*/ 715 h 741"/>
                  <a:gd name="T8" fmla="*/ 1083 w 1230"/>
                  <a:gd name="T9" fmla="*/ 670 h 741"/>
                  <a:gd name="T10" fmla="*/ 1055 w 1230"/>
                  <a:gd name="T11" fmla="*/ 622 h 741"/>
                  <a:gd name="T12" fmla="*/ 1029 w 1230"/>
                  <a:gd name="T13" fmla="*/ 582 h 741"/>
                  <a:gd name="T14" fmla="*/ 866 w 1230"/>
                  <a:gd name="T15" fmla="*/ 584 h 741"/>
                  <a:gd name="T16" fmla="*/ 800 w 1230"/>
                  <a:gd name="T17" fmla="*/ 566 h 741"/>
                  <a:gd name="T18" fmla="*/ 826 w 1230"/>
                  <a:gd name="T19" fmla="*/ 528 h 741"/>
                  <a:gd name="T20" fmla="*/ 792 w 1230"/>
                  <a:gd name="T21" fmla="*/ 532 h 741"/>
                  <a:gd name="T22" fmla="*/ 764 w 1230"/>
                  <a:gd name="T23" fmla="*/ 528 h 741"/>
                  <a:gd name="T24" fmla="*/ 681 w 1230"/>
                  <a:gd name="T25" fmla="*/ 589 h 741"/>
                  <a:gd name="T26" fmla="*/ 662 w 1230"/>
                  <a:gd name="T27" fmla="*/ 568 h 741"/>
                  <a:gd name="T28" fmla="*/ 641 w 1230"/>
                  <a:gd name="T29" fmla="*/ 566 h 741"/>
                  <a:gd name="T30" fmla="*/ 624 w 1230"/>
                  <a:gd name="T31" fmla="*/ 487 h 741"/>
                  <a:gd name="T32" fmla="*/ 615 w 1230"/>
                  <a:gd name="T33" fmla="*/ 478 h 741"/>
                  <a:gd name="T34" fmla="*/ 589 w 1230"/>
                  <a:gd name="T35" fmla="*/ 459 h 741"/>
                  <a:gd name="T36" fmla="*/ 572 w 1230"/>
                  <a:gd name="T37" fmla="*/ 466 h 741"/>
                  <a:gd name="T38" fmla="*/ 565 w 1230"/>
                  <a:gd name="T39" fmla="*/ 471 h 741"/>
                  <a:gd name="T40" fmla="*/ 553 w 1230"/>
                  <a:gd name="T41" fmla="*/ 466 h 741"/>
                  <a:gd name="T42" fmla="*/ 532 w 1230"/>
                  <a:gd name="T43" fmla="*/ 492 h 741"/>
                  <a:gd name="T44" fmla="*/ 452 w 1230"/>
                  <a:gd name="T45" fmla="*/ 431 h 741"/>
                  <a:gd name="T46" fmla="*/ 430 w 1230"/>
                  <a:gd name="T47" fmla="*/ 419 h 741"/>
                  <a:gd name="T48" fmla="*/ 419 w 1230"/>
                  <a:gd name="T49" fmla="*/ 431 h 741"/>
                  <a:gd name="T50" fmla="*/ 374 w 1230"/>
                  <a:gd name="T51" fmla="*/ 414 h 741"/>
                  <a:gd name="T52" fmla="*/ 383 w 1230"/>
                  <a:gd name="T53" fmla="*/ 405 h 741"/>
                  <a:gd name="T54" fmla="*/ 362 w 1230"/>
                  <a:gd name="T55" fmla="*/ 369 h 741"/>
                  <a:gd name="T56" fmla="*/ 322 w 1230"/>
                  <a:gd name="T57" fmla="*/ 350 h 741"/>
                  <a:gd name="T58" fmla="*/ 232 w 1230"/>
                  <a:gd name="T59" fmla="*/ 395 h 741"/>
                  <a:gd name="T60" fmla="*/ 180 w 1230"/>
                  <a:gd name="T61" fmla="*/ 393 h 741"/>
                  <a:gd name="T62" fmla="*/ 118 w 1230"/>
                  <a:gd name="T63" fmla="*/ 383 h 741"/>
                  <a:gd name="T64" fmla="*/ 128 w 1230"/>
                  <a:gd name="T65" fmla="*/ 360 h 741"/>
                  <a:gd name="T66" fmla="*/ 128 w 1230"/>
                  <a:gd name="T67" fmla="*/ 346 h 741"/>
                  <a:gd name="T68" fmla="*/ 121 w 1230"/>
                  <a:gd name="T69" fmla="*/ 334 h 741"/>
                  <a:gd name="T70" fmla="*/ 92 w 1230"/>
                  <a:gd name="T71" fmla="*/ 334 h 741"/>
                  <a:gd name="T72" fmla="*/ 64 w 1230"/>
                  <a:gd name="T73" fmla="*/ 315 h 741"/>
                  <a:gd name="T74" fmla="*/ 64 w 1230"/>
                  <a:gd name="T75" fmla="*/ 298 h 741"/>
                  <a:gd name="T76" fmla="*/ 68 w 1230"/>
                  <a:gd name="T77" fmla="*/ 286 h 741"/>
                  <a:gd name="T78" fmla="*/ 45 w 1230"/>
                  <a:gd name="T79" fmla="*/ 260 h 741"/>
                  <a:gd name="T80" fmla="*/ 5 w 1230"/>
                  <a:gd name="T81" fmla="*/ 237 h 741"/>
                  <a:gd name="T82" fmla="*/ 0 w 1230"/>
                  <a:gd name="T83" fmla="*/ 201 h 741"/>
                  <a:gd name="T84" fmla="*/ 24 w 1230"/>
                  <a:gd name="T85" fmla="*/ 199 h 741"/>
                  <a:gd name="T86" fmla="*/ 38 w 1230"/>
                  <a:gd name="T87" fmla="*/ 182 h 741"/>
                  <a:gd name="T88" fmla="*/ 57 w 1230"/>
                  <a:gd name="T89" fmla="*/ 161 h 741"/>
                  <a:gd name="T90" fmla="*/ 50 w 1230"/>
                  <a:gd name="T91" fmla="*/ 152 h 741"/>
                  <a:gd name="T92" fmla="*/ 42 w 1230"/>
                  <a:gd name="T93" fmla="*/ 135 h 741"/>
                  <a:gd name="T94" fmla="*/ 38 w 1230"/>
                  <a:gd name="T95" fmla="*/ 104 h 741"/>
                  <a:gd name="T96" fmla="*/ 40 w 1230"/>
                  <a:gd name="T97" fmla="*/ 62 h 741"/>
                  <a:gd name="T98" fmla="*/ 310 w 1230"/>
                  <a:gd name="T99" fmla="*/ 0 h 741"/>
                  <a:gd name="T100" fmla="*/ 371 w 1230"/>
                  <a:gd name="T101" fmla="*/ 43 h 741"/>
                  <a:gd name="T102" fmla="*/ 348 w 1230"/>
                  <a:gd name="T103" fmla="*/ 88 h 741"/>
                  <a:gd name="T104" fmla="*/ 317 w 1230"/>
                  <a:gd name="T105" fmla="*/ 201 h 741"/>
                  <a:gd name="T106" fmla="*/ 516 w 1230"/>
                  <a:gd name="T107" fmla="*/ 260 h 741"/>
                  <a:gd name="T108" fmla="*/ 632 w 1230"/>
                  <a:gd name="T109" fmla="*/ 284 h 741"/>
                  <a:gd name="T110" fmla="*/ 809 w 1230"/>
                  <a:gd name="T111" fmla="*/ 348 h 741"/>
                  <a:gd name="T112" fmla="*/ 937 w 1230"/>
                  <a:gd name="T113" fmla="*/ 388 h 741"/>
                  <a:gd name="T114" fmla="*/ 1027 w 1230"/>
                  <a:gd name="T115" fmla="*/ 412 h 741"/>
                  <a:gd name="T116" fmla="*/ 1109 w 1230"/>
                  <a:gd name="T117" fmla="*/ 471 h 741"/>
                  <a:gd name="T118" fmla="*/ 1164 w 1230"/>
                  <a:gd name="T119" fmla="*/ 513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30" h="741">
                    <a:moveTo>
                      <a:pt x="1228" y="594"/>
                    </a:moveTo>
                    <a:lnTo>
                      <a:pt x="1228" y="594"/>
                    </a:lnTo>
                    <a:lnTo>
                      <a:pt x="1228" y="596"/>
                    </a:lnTo>
                    <a:lnTo>
                      <a:pt x="1230" y="599"/>
                    </a:lnTo>
                    <a:lnTo>
                      <a:pt x="1228" y="603"/>
                    </a:lnTo>
                    <a:lnTo>
                      <a:pt x="1223" y="611"/>
                    </a:lnTo>
                    <a:lnTo>
                      <a:pt x="1223" y="622"/>
                    </a:lnTo>
                    <a:lnTo>
                      <a:pt x="1221" y="629"/>
                    </a:lnTo>
                    <a:lnTo>
                      <a:pt x="1211" y="639"/>
                    </a:lnTo>
                    <a:lnTo>
                      <a:pt x="1209" y="660"/>
                    </a:lnTo>
                    <a:lnTo>
                      <a:pt x="1206" y="665"/>
                    </a:lnTo>
                    <a:lnTo>
                      <a:pt x="1209" y="674"/>
                    </a:lnTo>
                    <a:lnTo>
                      <a:pt x="1206" y="684"/>
                    </a:lnTo>
                    <a:lnTo>
                      <a:pt x="1206" y="686"/>
                    </a:lnTo>
                    <a:lnTo>
                      <a:pt x="1211" y="698"/>
                    </a:lnTo>
                    <a:lnTo>
                      <a:pt x="1214" y="703"/>
                    </a:lnTo>
                    <a:lnTo>
                      <a:pt x="1214" y="726"/>
                    </a:lnTo>
                    <a:lnTo>
                      <a:pt x="1216" y="729"/>
                    </a:lnTo>
                    <a:lnTo>
                      <a:pt x="1214" y="731"/>
                    </a:lnTo>
                    <a:lnTo>
                      <a:pt x="1211" y="736"/>
                    </a:lnTo>
                    <a:lnTo>
                      <a:pt x="1211" y="738"/>
                    </a:lnTo>
                    <a:lnTo>
                      <a:pt x="1204" y="741"/>
                    </a:lnTo>
                    <a:lnTo>
                      <a:pt x="1199" y="738"/>
                    </a:lnTo>
                    <a:lnTo>
                      <a:pt x="1197" y="738"/>
                    </a:lnTo>
                    <a:lnTo>
                      <a:pt x="1180" y="729"/>
                    </a:lnTo>
                    <a:lnTo>
                      <a:pt x="1176" y="729"/>
                    </a:lnTo>
                    <a:lnTo>
                      <a:pt x="1162" y="731"/>
                    </a:lnTo>
                    <a:lnTo>
                      <a:pt x="1157" y="731"/>
                    </a:lnTo>
                    <a:lnTo>
                      <a:pt x="1150" y="729"/>
                    </a:lnTo>
                    <a:lnTo>
                      <a:pt x="1140" y="726"/>
                    </a:lnTo>
                    <a:lnTo>
                      <a:pt x="1128" y="719"/>
                    </a:lnTo>
                    <a:lnTo>
                      <a:pt x="1117" y="715"/>
                    </a:lnTo>
                    <a:lnTo>
                      <a:pt x="1112" y="715"/>
                    </a:lnTo>
                    <a:lnTo>
                      <a:pt x="1107" y="712"/>
                    </a:lnTo>
                    <a:lnTo>
                      <a:pt x="1081" y="686"/>
                    </a:lnTo>
                    <a:lnTo>
                      <a:pt x="1076" y="684"/>
                    </a:lnTo>
                    <a:lnTo>
                      <a:pt x="1076" y="679"/>
                    </a:lnTo>
                    <a:lnTo>
                      <a:pt x="1081" y="679"/>
                    </a:lnTo>
                    <a:lnTo>
                      <a:pt x="1083" y="674"/>
                    </a:lnTo>
                    <a:lnTo>
                      <a:pt x="1083" y="670"/>
                    </a:lnTo>
                    <a:lnTo>
                      <a:pt x="1079" y="665"/>
                    </a:lnTo>
                    <a:lnTo>
                      <a:pt x="1076" y="663"/>
                    </a:lnTo>
                    <a:lnTo>
                      <a:pt x="1067" y="660"/>
                    </a:lnTo>
                    <a:lnTo>
                      <a:pt x="1062" y="660"/>
                    </a:lnTo>
                    <a:lnTo>
                      <a:pt x="1072" y="648"/>
                    </a:lnTo>
                    <a:lnTo>
                      <a:pt x="1074" y="639"/>
                    </a:lnTo>
                    <a:lnTo>
                      <a:pt x="1067" y="632"/>
                    </a:lnTo>
                    <a:lnTo>
                      <a:pt x="1055" y="622"/>
                    </a:lnTo>
                    <a:lnTo>
                      <a:pt x="1046" y="618"/>
                    </a:lnTo>
                    <a:lnTo>
                      <a:pt x="1041" y="613"/>
                    </a:lnTo>
                    <a:lnTo>
                      <a:pt x="1036" y="608"/>
                    </a:lnTo>
                    <a:lnTo>
                      <a:pt x="1036" y="599"/>
                    </a:lnTo>
                    <a:lnTo>
                      <a:pt x="1034" y="592"/>
                    </a:lnTo>
                    <a:lnTo>
                      <a:pt x="1029" y="587"/>
                    </a:lnTo>
                    <a:lnTo>
                      <a:pt x="1027" y="584"/>
                    </a:lnTo>
                    <a:lnTo>
                      <a:pt x="1029" y="582"/>
                    </a:lnTo>
                    <a:lnTo>
                      <a:pt x="1029" y="580"/>
                    </a:lnTo>
                    <a:lnTo>
                      <a:pt x="1012" y="570"/>
                    </a:lnTo>
                    <a:lnTo>
                      <a:pt x="1005" y="570"/>
                    </a:lnTo>
                    <a:lnTo>
                      <a:pt x="901" y="589"/>
                    </a:lnTo>
                    <a:lnTo>
                      <a:pt x="894" y="589"/>
                    </a:lnTo>
                    <a:lnTo>
                      <a:pt x="875" y="582"/>
                    </a:lnTo>
                    <a:lnTo>
                      <a:pt x="873" y="582"/>
                    </a:lnTo>
                    <a:lnTo>
                      <a:pt x="866" y="584"/>
                    </a:lnTo>
                    <a:lnTo>
                      <a:pt x="863" y="584"/>
                    </a:lnTo>
                    <a:lnTo>
                      <a:pt x="861" y="584"/>
                    </a:lnTo>
                    <a:lnTo>
                      <a:pt x="854" y="580"/>
                    </a:lnTo>
                    <a:lnTo>
                      <a:pt x="852" y="577"/>
                    </a:lnTo>
                    <a:lnTo>
                      <a:pt x="847" y="577"/>
                    </a:lnTo>
                    <a:lnTo>
                      <a:pt x="828" y="573"/>
                    </a:lnTo>
                    <a:lnTo>
                      <a:pt x="809" y="568"/>
                    </a:lnTo>
                    <a:lnTo>
                      <a:pt x="800" y="566"/>
                    </a:lnTo>
                    <a:lnTo>
                      <a:pt x="795" y="561"/>
                    </a:lnTo>
                    <a:lnTo>
                      <a:pt x="802" y="556"/>
                    </a:lnTo>
                    <a:lnTo>
                      <a:pt x="807" y="549"/>
                    </a:lnTo>
                    <a:lnTo>
                      <a:pt x="807" y="542"/>
                    </a:lnTo>
                    <a:lnTo>
                      <a:pt x="797" y="537"/>
                    </a:lnTo>
                    <a:lnTo>
                      <a:pt x="804" y="532"/>
                    </a:lnTo>
                    <a:lnTo>
                      <a:pt x="818" y="532"/>
                    </a:lnTo>
                    <a:lnTo>
                      <a:pt x="826" y="528"/>
                    </a:lnTo>
                    <a:lnTo>
                      <a:pt x="826" y="521"/>
                    </a:lnTo>
                    <a:lnTo>
                      <a:pt x="821" y="521"/>
                    </a:lnTo>
                    <a:lnTo>
                      <a:pt x="807" y="528"/>
                    </a:lnTo>
                    <a:lnTo>
                      <a:pt x="809" y="528"/>
                    </a:lnTo>
                    <a:lnTo>
                      <a:pt x="809" y="525"/>
                    </a:lnTo>
                    <a:lnTo>
                      <a:pt x="802" y="523"/>
                    </a:lnTo>
                    <a:lnTo>
                      <a:pt x="797" y="528"/>
                    </a:lnTo>
                    <a:lnTo>
                      <a:pt x="792" y="532"/>
                    </a:lnTo>
                    <a:lnTo>
                      <a:pt x="785" y="537"/>
                    </a:lnTo>
                    <a:lnTo>
                      <a:pt x="783" y="535"/>
                    </a:lnTo>
                    <a:lnTo>
                      <a:pt x="781" y="532"/>
                    </a:lnTo>
                    <a:lnTo>
                      <a:pt x="778" y="530"/>
                    </a:lnTo>
                    <a:lnTo>
                      <a:pt x="776" y="528"/>
                    </a:lnTo>
                    <a:lnTo>
                      <a:pt x="774" y="525"/>
                    </a:lnTo>
                    <a:lnTo>
                      <a:pt x="766" y="528"/>
                    </a:lnTo>
                    <a:lnTo>
                      <a:pt x="764" y="528"/>
                    </a:lnTo>
                    <a:lnTo>
                      <a:pt x="740" y="530"/>
                    </a:lnTo>
                    <a:lnTo>
                      <a:pt x="719" y="547"/>
                    </a:lnTo>
                    <a:lnTo>
                      <a:pt x="703" y="570"/>
                    </a:lnTo>
                    <a:lnTo>
                      <a:pt x="691" y="596"/>
                    </a:lnTo>
                    <a:lnTo>
                      <a:pt x="688" y="594"/>
                    </a:lnTo>
                    <a:lnTo>
                      <a:pt x="686" y="594"/>
                    </a:lnTo>
                    <a:lnTo>
                      <a:pt x="684" y="592"/>
                    </a:lnTo>
                    <a:lnTo>
                      <a:pt x="681" y="589"/>
                    </a:lnTo>
                    <a:lnTo>
                      <a:pt x="681" y="587"/>
                    </a:lnTo>
                    <a:lnTo>
                      <a:pt x="679" y="584"/>
                    </a:lnTo>
                    <a:lnTo>
                      <a:pt x="677" y="584"/>
                    </a:lnTo>
                    <a:lnTo>
                      <a:pt x="674" y="582"/>
                    </a:lnTo>
                    <a:lnTo>
                      <a:pt x="672" y="580"/>
                    </a:lnTo>
                    <a:lnTo>
                      <a:pt x="665" y="570"/>
                    </a:lnTo>
                    <a:lnTo>
                      <a:pt x="662" y="568"/>
                    </a:lnTo>
                    <a:lnTo>
                      <a:pt x="662" y="568"/>
                    </a:lnTo>
                    <a:lnTo>
                      <a:pt x="658" y="568"/>
                    </a:lnTo>
                    <a:lnTo>
                      <a:pt x="658" y="568"/>
                    </a:lnTo>
                    <a:lnTo>
                      <a:pt x="650" y="573"/>
                    </a:lnTo>
                    <a:lnTo>
                      <a:pt x="648" y="573"/>
                    </a:lnTo>
                    <a:lnTo>
                      <a:pt x="648" y="573"/>
                    </a:lnTo>
                    <a:lnTo>
                      <a:pt x="646" y="573"/>
                    </a:lnTo>
                    <a:lnTo>
                      <a:pt x="643" y="568"/>
                    </a:lnTo>
                    <a:lnTo>
                      <a:pt x="641" y="566"/>
                    </a:lnTo>
                    <a:lnTo>
                      <a:pt x="634" y="544"/>
                    </a:lnTo>
                    <a:lnTo>
                      <a:pt x="632" y="542"/>
                    </a:lnTo>
                    <a:lnTo>
                      <a:pt x="632" y="540"/>
                    </a:lnTo>
                    <a:lnTo>
                      <a:pt x="629" y="521"/>
                    </a:lnTo>
                    <a:lnTo>
                      <a:pt x="624" y="504"/>
                    </a:lnTo>
                    <a:lnTo>
                      <a:pt x="624" y="492"/>
                    </a:lnTo>
                    <a:lnTo>
                      <a:pt x="624" y="490"/>
                    </a:lnTo>
                    <a:lnTo>
                      <a:pt x="624" y="487"/>
                    </a:lnTo>
                    <a:lnTo>
                      <a:pt x="622" y="485"/>
                    </a:lnTo>
                    <a:lnTo>
                      <a:pt x="622" y="483"/>
                    </a:lnTo>
                    <a:lnTo>
                      <a:pt x="620" y="483"/>
                    </a:lnTo>
                    <a:lnTo>
                      <a:pt x="617" y="483"/>
                    </a:lnTo>
                    <a:lnTo>
                      <a:pt x="617" y="480"/>
                    </a:lnTo>
                    <a:lnTo>
                      <a:pt x="615" y="480"/>
                    </a:lnTo>
                    <a:lnTo>
                      <a:pt x="615" y="480"/>
                    </a:lnTo>
                    <a:lnTo>
                      <a:pt x="615" y="478"/>
                    </a:lnTo>
                    <a:lnTo>
                      <a:pt x="620" y="476"/>
                    </a:lnTo>
                    <a:lnTo>
                      <a:pt x="620" y="471"/>
                    </a:lnTo>
                    <a:lnTo>
                      <a:pt x="613" y="464"/>
                    </a:lnTo>
                    <a:lnTo>
                      <a:pt x="610" y="464"/>
                    </a:lnTo>
                    <a:lnTo>
                      <a:pt x="608" y="464"/>
                    </a:lnTo>
                    <a:lnTo>
                      <a:pt x="598" y="464"/>
                    </a:lnTo>
                    <a:lnTo>
                      <a:pt x="591" y="461"/>
                    </a:lnTo>
                    <a:lnTo>
                      <a:pt x="589" y="459"/>
                    </a:lnTo>
                    <a:lnTo>
                      <a:pt x="587" y="459"/>
                    </a:lnTo>
                    <a:lnTo>
                      <a:pt x="577" y="459"/>
                    </a:lnTo>
                    <a:lnTo>
                      <a:pt x="575" y="461"/>
                    </a:lnTo>
                    <a:lnTo>
                      <a:pt x="572" y="461"/>
                    </a:lnTo>
                    <a:lnTo>
                      <a:pt x="572" y="464"/>
                    </a:lnTo>
                    <a:lnTo>
                      <a:pt x="575" y="464"/>
                    </a:lnTo>
                    <a:lnTo>
                      <a:pt x="572" y="466"/>
                    </a:lnTo>
                    <a:lnTo>
                      <a:pt x="572" y="466"/>
                    </a:lnTo>
                    <a:lnTo>
                      <a:pt x="565" y="464"/>
                    </a:lnTo>
                    <a:lnTo>
                      <a:pt x="563" y="464"/>
                    </a:lnTo>
                    <a:lnTo>
                      <a:pt x="561" y="464"/>
                    </a:lnTo>
                    <a:lnTo>
                      <a:pt x="561" y="466"/>
                    </a:lnTo>
                    <a:lnTo>
                      <a:pt x="561" y="466"/>
                    </a:lnTo>
                    <a:lnTo>
                      <a:pt x="563" y="469"/>
                    </a:lnTo>
                    <a:lnTo>
                      <a:pt x="565" y="471"/>
                    </a:lnTo>
                    <a:lnTo>
                      <a:pt x="565" y="471"/>
                    </a:lnTo>
                    <a:lnTo>
                      <a:pt x="568" y="473"/>
                    </a:lnTo>
                    <a:lnTo>
                      <a:pt x="568" y="476"/>
                    </a:lnTo>
                    <a:lnTo>
                      <a:pt x="565" y="476"/>
                    </a:lnTo>
                    <a:lnTo>
                      <a:pt x="565" y="476"/>
                    </a:lnTo>
                    <a:lnTo>
                      <a:pt x="563" y="476"/>
                    </a:lnTo>
                    <a:lnTo>
                      <a:pt x="558" y="471"/>
                    </a:lnTo>
                    <a:lnTo>
                      <a:pt x="556" y="469"/>
                    </a:lnTo>
                    <a:lnTo>
                      <a:pt x="553" y="466"/>
                    </a:lnTo>
                    <a:lnTo>
                      <a:pt x="553" y="466"/>
                    </a:lnTo>
                    <a:lnTo>
                      <a:pt x="551" y="466"/>
                    </a:lnTo>
                    <a:lnTo>
                      <a:pt x="551" y="466"/>
                    </a:lnTo>
                    <a:lnTo>
                      <a:pt x="549" y="466"/>
                    </a:lnTo>
                    <a:lnTo>
                      <a:pt x="549" y="466"/>
                    </a:lnTo>
                    <a:lnTo>
                      <a:pt x="544" y="476"/>
                    </a:lnTo>
                    <a:lnTo>
                      <a:pt x="537" y="485"/>
                    </a:lnTo>
                    <a:lnTo>
                      <a:pt x="532" y="492"/>
                    </a:lnTo>
                    <a:lnTo>
                      <a:pt x="532" y="492"/>
                    </a:lnTo>
                    <a:lnTo>
                      <a:pt x="530" y="495"/>
                    </a:lnTo>
                    <a:lnTo>
                      <a:pt x="525" y="495"/>
                    </a:lnTo>
                    <a:lnTo>
                      <a:pt x="520" y="492"/>
                    </a:lnTo>
                    <a:lnTo>
                      <a:pt x="501" y="480"/>
                    </a:lnTo>
                    <a:lnTo>
                      <a:pt x="461" y="447"/>
                    </a:lnTo>
                    <a:lnTo>
                      <a:pt x="456" y="443"/>
                    </a:lnTo>
                    <a:lnTo>
                      <a:pt x="452" y="431"/>
                    </a:lnTo>
                    <a:lnTo>
                      <a:pt x="449" y="426"/>
                    </a:lnTo>
                    <a:lnTo>
                      <a:pt x="447" y="426"/>
                    </a:lnTo>
                    <a:lnTo>
                      <a:pt x="447" y="424"/>
                    </a:lnTo>
                    <a:lnTo>
                      <a:pt x="442" y="421"/>
                    </a:lnTo>
                    <a:lnTo>
                      <a:pt x="438" y="421"/>
                    </a:lnTo>
                    <a:lnTo>
                      <a:pt x="435" y="419"/>
                    </a:lnTo>
                    <a:lnTo>
                      <a:pt x="433" y="419"/>
                    </a:lnTo>
                    <a:lnTo>
                      <a:pt x="430" y="419"/>
                    </a:lnTo>
                    <a:lnTo>
                      <a:pt x="426" y="424"/>
                    </a:lnTo>
                    <a:lnTo>
                      <a:pt x="423" y="424"/>
                    </a:lnTo>
                    <a:lnTo>
                      <a:pt x="423" y="424"/>
                    </a:lnTo>
                    <a:lnTo>
                      <a:pt x="423" y="426"/>
                    </a:lnTo>
                    <a:lnTo>
                      <a:pt x="421" y="428"/>
                    </a:lnTo>
                    <a:lnTo>
                      <a:pt x="421" y="428"/>
                    </a:lnTo>
                    <a:lnTo>
                      <a:pt x="421" y="431"/>
                    </a:lnTo>
                    <a:lnTo>
                      <a:pt x="419" y="431"/>
                    </a:lnTo>
                    <a:lnTo>
                      <a:pt x="416" y="431"/>
                    </a:lnTo>
                    <a:lnTo>
                      <a:pt x="416" y="431"/>
                    </a:lnTo>
                    <a:lnTo>
                      <a:pt x="412" y="428"/>
                    </a:lnTo>
                    <a:lnTo>
                      <a:pt x="376" y="419"/>
                    </a:lnTo>
                    <a:lnTo>
                      <a:pt x="374" y="419"/>
                    </a:lnTo>
                    <a:lnTo>
                      <a:pt x="374" y="416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6" y="412"/>
                    </a:lnTo>
                    <a:lnTo>
                      <a:pt x="376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81" y="409"/>
                    </a:lnTo>
                    <a:lnTo>
                      <a:pt x="381" y="407"/>
                    </a:lnTo>
                    <a:lnTo>
                      <a:pt x="383" y="405"/>
                    </a:lnTo>
                    <a:lnTo>
                      <a:pt x="383" y="402"/>
                    </a:lnTo>
                    <a:lnTo>
                      <a:pt x="383" y="400"/>
                    </a:lnTo>
                    <a:lnTo>
                      <a:pt x="383" y="395"/>
                    </a:lnTo>
                    <a:lnTo>
                      <a:pt x="383" y="390"/>
                    </a:lnTo>
                    <a:lnTo>
                      <a:pt x="383" y="388"/>
                    </a:lnTo>
                    <a:lnTo>
                      <a:pt x="381" y="386"/>
                    </a:lnTo>
                    <a:lnTo>
                      <a:pt x="367" y="374"/>
                    </a:lnTo>
                    <a:lnTo>
                      <a:pt x="362" y="369"/>
                    </a:lnTo>
                    <a:lnTo>
                      <a:pt x="357" y="367"/>
                    </a:lnTo>
                    <a:lnTo>
                      <a:pt x="355" y="364"/>
                    </a:lnTo>
                    <a:lnTo>
                      <a:pt x="348" y="362"/>
                    </a:lnTo>
                    <a:lnTo>
                      <a:pt x="336" y="362"/>
                    </a:lnTo>
                    <a:lnTo>
                      <a:pt x="336" y="362"/>
                    </a:lnTo>
                    <a:lnTo>
                      <a:pt x="331" y="357"/>
                    </a:lnTo>
                    <a:lnTo>
                      <a:pt x="324" y="350"/>
                    </a:lnTo>
                    <a:lnTo>
                      <a:pt x="322" y="350"/>
                    </a:lnTo>
                    <a:lnTo>
                      <a:pt x="319" y="353"/>
                    </a:lnTo>
                    <a:lnTo>
                      <a:pt x="296" y="369"/>
                    </a:lnTo>
                    <a:lnTo>
                      <a:pt x="291" y="369"/>
                    </a:lnTo>
                    <a:lnTo>
                      <a:pt x="241" y="376"/>
                    </a:lnTo>
                    <a:lnTo>
                      <a:pt x="239" y="379"/>
                    </a:lnTo>
                    <a:lnTo>
                      <a:pt x="236" y="383"/>
                    </a:lnTo>
                    <a:lnTo>
                      <a:pt x="234" y="388"/>
                    </a:lnTo>
                    <a:lnTo>
                      <a:pt x="232" y="395"/>
                    </a:lnTo>
                    <a:lnTo>
                      <a:pt x="234" y="402"/>
                    </a:lnTo>
                    <a:lnTo>
                      <a:pt x="201" y="398"/>
                    </a:lnTo>
                    <a:lnTo>
                      <a:pt x="189" y="393"/>
                    </a:lnTo>
                    <a:lnTo>
                      <a:pt x="184" y="390"/>
                    </a:lnTo>
                    <a:lnTo>
                      <a:pt x="184" y="390"/>
                    </a:lnTo>
                    <a:lnTo>
                      <a:pt x="182" y="390"/>
                    </a:lnTo>
                    <a:lnTo>
                      <a:pt x="182" y="390"/>
                    </a:lnTo>
                    <a:lnTo>
                      <a:pt x="180" y="393"/>
                    </a:lnTo>
                    <a:lnTo>
                      <a:pt x="177" y="395"/>
                    </a:lnTo>
                    <a:lnTo>
                      <a:pt x="147" y="398"/>
                    </a:lnTo>
                    <a:lnTo>
                      <a:pt x="144" y="398"/>
                    </a:lnTo>
                    <a:lnTo>
                      <a:pt x="142" y="398"/>
                    </a:lnTo>
                    <a:lnTo>
                      <a:pt x="137" y="393"/>
                    </a:lnTo>
                    <a:lnTo>
                      <a:pt x="137" y="390"/>
                    </a:lnTo>
                    <a:lnTo>
                      <a:pt x="135" y="390"/>
                    </a:lnTo>
                    <a:lnTo>
                      <a:pt x="118" y="383"/>
                    </a:lnTo>
                    <a:lnTo>
                      <a:pt x="116" y="383"/>
                    </a:lnTo>
                    <a:lnTo>
                      <a:pt x="116" y="381"/>
                    </a:lnTo>
                    <a:lnTo>
                      <a:pt x="116" y="381"/>
                    </a:lnTo>
                    <a:lnTo>
                      <a:pt x="116" y="379"/>
                    </a:lnTo>
                    <a:lnTo>
                      <a:pt x="116" y="376"/>
                    </a:lnTo>
                    <a:lnTo>
                      <a:pt x="123" y="364"/>
                    </a:lnTo>
                    <a:lnTo>
                      <a:pt x="125" y="362"/>
                    </a:lnTo>
                    <a:lnTo>
                      <a:pt x="128" y="360"/>
                    </a:lnTo>
                    <a:lnTo>
                      <a:pt x="128" y="357"/>
                    </a:lnTo>
                    <a:lnTo>
                      <a:pt x="128" y="357"/>
                    </a:lnTo>
                    <a:lnTo>
                      <a:pt x="128" y="355"/>
                    </a:lnTo>
                    <a:lnTo>
                      <a:pt x="128" y="353"/>
                    </a:lnTo>
                    <a:lnTo>
                      <a:pt x="125" y="350"/>
                    </a:lnTo>
                    <a:lnTo>
                      <a:pt x="125" y="350"/>
                    </a:lnTo>
                    <a:lnTo>
                      <a:pt x="125" y="348"/>
                    </a:lnTo>
                    <a:lnTo>
                      <a:pt x="128" y="346"/>
                    </a:lnTo>
                    <a:lnTo>
                      <a:pt x="130" y="346"/>
                    </a:lnTo>
                    <a:lnTo>
                      <a:pt x="130" y="343"/>
                    </a:lnTo>
                    <a:lnTo>
                      <a:pt x="130" y="343"/>
                    </a:lnTo>
                    <a:lnTo>
                      <a:pt x="130" y="341"/>
                    </a:lnTo>
                    <a:lnTo>
                      <a:pt x="128" y="338"/>
                    </a:lnTo>
                    <a:lnTo>
                      <a:pt x="125" y="336"/>
                    </a:lnTo>
                    <a:lnTo>
                      <a:pt x="123" y="334"/>
                    </a:lnTo>
                    <a:lnTo>
                      <a:pt x="121" y="334"/>
                    </a:lnTo>
                    <a:lnTo>
                      <a:pt x="113" y="331"/>
                    </a:lnTo>
                    <a:lnTo>
                      <a:pt x="102" y="327"/>
                    </a:lnTo>
                    <a:lnTo>
                      <a:pt x="99" y="327"/>
                    </a:lnTo>
                    <a:lnTo>
                      <a:pt x="99" y="327"/>
                    </a:lnTo>
                    <a:lnTo>
                      <a:pt x="97" y="331"/>
                    </a:lnTo>
                    <a:lnTo>
                      <a:pt x="94" y="334"/>
                    </a:lnTo>
                    <a:lnTo>
                      <a:pt x="94" y="334"/>
                    </a:lnTo>
                    <a:lnTo>
                      <a:pt x="92" y="334"/>
                    </a:lnTo>
                    <a:lnTo>
                      <a:pt x="90" y="336"/>
                    </a:lnTo>
                    <a:lnTo>
                      <a:pt x="83" y="322"/>
                    </a:lnTo>
                    <a:lnTo>
                      <a:pt x="78" y="319"/>
                    </a:lnTo>
                    <a:lnTo>
                      <a:pt x="76" y="319"/>
                    </a:lnTo>
                    <a:lnTo>
                      <a:pt x="71" y="319"/>
                    </a:lnTo>
                    <a:lnTo>
                      <a:pt x="66" y="317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1" y="308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9" y="303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4" y="298"/>
                    </a:lnTo>
                    <a:lnTo>
                      <a:pt x="64" y="296"/>
                    </a:lnTo>
                    <a:lnTo>
                      <a:pt x="64" y="296"/>
                    </a:lnTo>
                    <a:lnTo>
                      <a:pt x="64" y="293"/>
                    </a:lnTo>
                    <a:lnTo>
                      <a:pt x="64" y="293"/>
                    </a:lnTo>
                    <a:lnTo>
                      <a:pt x="66" y="291"/>
                    </a:lnTo>
                    <a:lnTo>
                      <a:pt x="68" y="291"/>
                    </a:lnTo>
                    <a:lnTo>
                      <a:pt x="68" y="289"/>
                    </a:lnTo>
                    <a:lnTo>
                      <a:pt x="68" y="286"/>
                    </a:lnTo>
                    <a:lnTo>
                      <a:pt x="66" y="277"/>
                    </a:lnTo>
                    <a:lnTo>
                      <a:pt x="64" y="275"/>
                    </a:lnTo>
                    <a:lnTo>
                      <a:pt x="61" y="272"/>
                    </a:lnTo>
                    <a:lnTo>
                      <a:pt x="54" y="270"/>
                    </a:lnTo>
                    <a:lnTo>
                      <a:pt x="54" y="270"/>
                    </a:lnTo>
                    <a:lnTo>
                      <a:pt x="52" y="267"/>
                    </a:lnTo>
                    <a:lnTo>
                      <a:pt x="47" y="263"/>
                    </a:lnTo>
                    <a:lnTo>
                      <a:pt x="45" y="260"/>
                    </a:lnTo>
                    <a:lnTo>
                      <a:pt x="40" y="260"/>
                    </a:lnTo>
                    <a:lnTo>
                      <a:pt x="31" y="258"/>
                    </a:lnTo>
                    <a:lnTo>
                      <a:pt x="28" y="256"/>
                    </a:lnTo>
                    <a:lnTo>
                      <a:pt x="12" y="246"/>
                    </a:lnTo>
                    <a:lnTo>
                      <a:pt x="7" y="241"/>
                    </a:lnTo>
                    <a:lnTo>
                      <a:pt x="7" y="241"/>
                    </a:lnTo>
                    <a:lnTo>
                      <a:pt x="5" y="239"/>
                    </a:lnTo>
                    <a:lnTo>
                      <a:pt x="5" y="237"/>
                    </a:lnTo>
                    <a:lnTo>
                      <a:pt x="5" y="232"/>
                    </a:lnTo>
                    <a:lnTo>
                      <a:pt x="5" y="227"/>
                    </a:lnTo>
                    <a:lnTo>
                      <a:pt x="5" y="225"/>
                    </a:lnTo>
                    <a:lnTo>
                      <a:pt x="0" y="213"/>
                    </a:lnTo>
                    <a:lnTo>
                      <a:pt x="0" y="208"/>
                    </a:lnTo>
                    <a:lnTo>
                      <a:pt x="0" y="204"/>
                    </a:lnTo>
                    <a:lnTo>
                      <a:pt x="0" y="201"/>
                    </a:lnTo>
                    <a:lnTo>
                      <a:pt x="0" y="201"/>
                    </a:lnTo>
                    <a:lnTo>
                      <a:pt x="0" y="199"/>
                    </a:lnTo>
                    <a:lnTo>
                      <a:pt x="2" y="196"/>
                    </a:lnTo>
                    <a:lnTo>
                      <a:pt x="2" y="196"/>
                    </a:lnTo>
                    <a:lnTo>
                      <a:pt x="5" y="196"/>
                    </a:lnTo>
                    <a:lnTo>
                      <a:pt x="5" y="194"/>
                    </a:lnTo>
                    <a:lnTo>
                      <a:pt x="7" y="194"/>
                    </a:lnTo>
                    <a:lnTo>
                      <a:pt x="21" y="199"/>
                    </a:lnTo>
                    <a:lnTo>
                      <a:pt x="24" y="199"/>
                    </a:lnTo>
                    <a:lnTo>
                      <a:pt x="26" y="196"/>
                    </a:lnTo>
                    <a:lnTo>
                      <a:pt x="26" y="196"/>
                    </a:lnTo>
                    <a:lnTo>
                      <a:pt x="31" y="192"/>
                    </a:lnTo>
                    <a:lnTo>
                      <a:pt x="31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38" y="182"/>
                    </a:lnTo>
                    <a:lnTo>
                      <a:pt x="38" y="182"/>
                    </a:lnTo>
                    <a:lnTo>
                      <a:pt x="40" y="180"/>
                    </a:lnTo>
                    <a:lnTo>
                      <a:pt x="42" y="175"/>
                    </a:lnTo>
                    <a:lnTo>
                      <a:pt x="45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0" y="163"/>
                    </a:lnTo>
                    <a:lnTo>
                      <a:pt x="54" y="161"/>
                    </a:lnTo>
                    <a:lnTo>
                      <a:pt x="57" y="161"/>
                    </a:lnTo>
                    <a:lnTo>
                      <a:pt x="59" y="159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2"/>
                    </a:lnTo>
                    <a:lnTo>
                      <a:pt x="59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0" y="152"/>
                    </a:lnTo>
                    <a:lnTo>
                      <a:pt x="47" y="152"/>
                    </a:lnTo>
                    <a:lnTo>
                      <a:pt x="47" y="152"/>
                    </a:lnTo>
                    <a:lnTo>
                      <a:pt x="47" y="149"/>
                    </a:lnTo>
                    <a:lnTo>
                      <a:pt x="45" y="147"/>
                    </a:lnTo>
                    <a:lnTo>
                      <a:pt x="42" y="144"/>
                    </a:lnTo>
                    <a:lnTo>
                      <a:pt x="42" y="137"/>
                    </a:lnTo>
                    <a:lnTo>
                      <a:pt x="42" y="137"/>
                    </a:lnTo>
                    <a:lnTo>
                      <a:pt x="42" y="135"/>
                    </a:lnTo>
                    <a:lnTo>
                      <a:pt x="40" y="133"/>
                    </a:lnTo>
                    <a:lnTo>
                      <a:pt x="40" y="128"/>
                    </a:lnTo>
                    <a:lnTo>
                      <a:pt x="40" y="123"/>
                    </a:lnTo>
                    <a:lnTo>
                      <a:pt x="40" y="121"/>
                    </a:lnTo>
                    <a:lnTo>
                      <a:pt x="40" y="118"/>
                    </a:lnTo>
                    <a:lnTo>
                      <a:pt x="38" y="111"/>
                    </a:lnTo>
                    <a:lnTo>
                      <a:pt x="38" y="109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99"/>
                    </a:lnTo>
                    <a:lnTo>
                      <a:pt x="40" y="95"/>
                    </a:lnTo>
                    <a:lnTo>
                      <a:pt x="42" y="85"/>
                    </a:lnTo>
                    <a:lnTo>
                      <a:pt x="42" y="83"/>
                    </a:lnTo>
                    <a:lnTo>
                      <a:pt x="42" y="81"/>
                    </a:lnTo>
                    <a:lnTo>
                      <a:pt x="42" y="78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47" y="59"/>
                    </a:lnTo>
                    <a:lnTo>
                      <a:pt x="83" y="52"/>
                    </a:lnTo>
                    <a:lnTo>
                      <a:pt x="121" y="55"/>
                    </a:lnTo>
                    <a:lnTo>
                      <a:pt x="135" y="52"/>
                    </a:lnTo>
                    <a:lnTo>
                      <a:pt x="184" y="33"/>
                    </a:lnTo>
                    <a:lnTo>
                      <a:pt x="234" y="26"/>
                    </a:lnTo>
                    <a:lnTo>
                      <a:pt x="310" y="0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8" y="5"/>
                    </a:lnTo>
                    <a:lnTo>
                      <a:pt x="355" y="14"/>
                    </a:lnTo>
                    <a:lnTo>
                      <a:pt x="362" y="12"/>
                    </a:lnTo>
                    <a:lnTo>
                      <a:pt x="362" y="19"/>
                    </a:lnTo>
                    <a:lnTo>
                      <a:pt x="364" y="26"/>
                    </a:lnTo>
                    <a:lnTo>
                      <a:pt x="371" y="43"/>
                    </a:lnTo>
                    <a:lnTo>
                      <a:pt x="371" y="47"/>
                    </a:lnTo>
                    <a:lnTo>
                      <a:pt x="374" y="55"/>
                    </a:lnTo>
                    <a:lnTo>
                      <a:pt x="371" y="59"/>
                    </a:lnTo>
                    <a:lnTo>
                      <a:pt x="367" y="69"/>
                    </a:lnTo>
                    <a:lnTo>
                      <a:pt x="362" y="76"/>
                    </a:lnTo>
                    <a:lnTo>
                      <a:pt x="357" y="78"/>
                    </a:lnTo>
                    <a:lnTo>
                      <a:pt x="350" y="83"/>
                    </a:lnTo>
                    <a:lnTo>
                      <a:pt x="348" y="88"/>
                    </a:lnTo>
                    <a:lnTo>
                      <a:pt x="341" y="99"/>
                    </a:lnTo>
                    <a:lnTo>
                      <a:pt x="331" y="111"/>
                    </a:lnTo>
                    <a:lnTo>
                      <a:pt x="303" y="135"/>
                    </a:lnTo>
                    <a:lnTo>
                      <a:pt x="298" y="147"/>
                    </a:lnTo>
                    <a:lnTo>
                      <a:pt x="298" y="163"/>
                    </a:lnTo>
                    <a:lnTo>
                      <a:pt x="303" y="180"/>
                    </a:lnTo>
                    <a:lnTo>
                      <a:pt x="310" y="192"/>
                    </a:lnTo>
                    <a:lnTo>
                      <a:pt x="317" y="201"/>
                    </a:lnTo>
                    <a:lnTo>
                      <a:pt x="329" y="208"/>
                    </a:lnTo>
                    <a:lnTo>
                      <a:pt x="350" y="218"/>
                    </a:lnTo>
                    <a:lnTo>
                      <a:pt x="369" y="220"/>
                    </a:lnTo>
                    <a:lnTo>
                      <a:pt x="376" y="222"/>
                    </a:lnTo>
                    <a:lnTo>
                      <a:pt x="381" y="225"/>
                    </a:lnTo>
                    <a:lnTo>
                      <a:pt x="442" y="241"/>
                    </a:lnTo>
                    <a:lnTo>
                      <a:pt x="497" y="258"/>
                    </a:lnTo>
                    <a:lnTo>
                      <a:pt x="516" y="260"/>
                    </a:lnTo>
                    <a:lnTo>
                      <a:pt x="523" y="263"/>
                    </a:lnTo>
                    <a:lnTo>
                      <a:pt x="530" y="267"/>
                    </a:lnTo>
                    <a:lnTo>
                      <a:pt x="542" y="272"/>
                    </a:lnTo>
                    <a:lnTo>
                      <a:pt x="620" y="284"/>
                    </a:lnTo>
                    <a:lnTo>
                      <a:pt x="629" y="286"/>
                    </a:lnTo>
                    <a:lnTo>
                      <a:pt x="629" y="286"/>
                    </a:lnTo>
                    <a:lnTo>
                      <a:pt x="629" y="284"/>
                    </a:lnTo>
                    <a:lnTo>
                      <a:pt x="632" y="284"/>
                    </a:lnTo>
                    <a:lnTo>
                      <a:pt x="639" y="289"/>
                    </a:lnTo>
                    <a:lnTo>
                      <a:pt x="695" y="296"/>
                    </a:lnTo>
                    <a:lnTo>
                      <a:pt x="745" y="310"/>
                    </a:lnTo>
                    <a:lnTo>
                      <a:pt x="771" y="322"/>
                    </a:lnTo>
                    <a:lnTo>
                      <a:pt x="783" y="331"/>
                    </a:lnTo>
                    <a:lnTo>
                      <a:pt x="800" y="346"/>
                    </a:lnTo>
                    <a:lnTo>
                      <a:pt x="804" y="348"/>
                    </a:lnTo>
                    <a:lnTo>
                      <a:pt x="809" y="348"/>
                    </a:lnTo>
                    <a:lnTo>
                      <a:pt x="823" y="355"/>
                    </a:lnTo>
                    <a:lnTo>
                      <a:pt x="844" y="372"/>
                    </a:lnTo>
                    <a:lnTo>
                      <a:pt x="852" y="374"/>
                    </a:lnTo>
                    <a:lnTo>
                      <a:pt x="859" y="374"/>
                    </a:lnTo>
                    <a:lnTo>
                      <a:pt x="871" y="379"/>
                    </a:lnTo>
                    <a:lnTo>
                      <a:pt x="899" y="379"/>
                    </a:lnTo>
                    <a:lnTo>
                      <a:pt x="901" y="381"/>
                    </a:lnTo>
                    <a:lnTo>
                      <a:pt x="937" y="388"/>
                    </a:lnTo>
                    <a:lnTo>
                      <a:pt x="970" y="402"/>
                    </a:lnTo>
                    <a:lnTo>
                      <a:pt x="996" y="402"/>
                    </a:lnTo>
                    <a:lnTo>
                      <a:pt x="1008" y="405"/>
                    </a:lnTo>
                    <a:lnTo>
                      <a:pt x="1008" y="414"/>
                    </a:lnTo>
                    <a:lnTo>
                      <a:pt x="1012" y="414"/>
                    </a:lnTo>
                    <a:lnTo>
                      <a:pt x="1020" y="409"/>
                    </a:lnTo>
                    <a:lnTo>
                      <a:pt x="1024" y="409"/>
                    </a:lnTo>
                    <a:lnTo>
                      <a:pt x="1027" y="412"/>
                    </a:lnTo>
                    <a:lnTo>
                      <a:pt x="1027" y="416"/>
                    </a:lnTo>
                    <a:lnTo>
                      <a:pt x="1029" y="419"/>
                    </a:lnTo>
                    <a:lnTo>
                      <a:pt x="1038" y="424"/>
                    </a:lnTo>
                    <a:lnTo>
                      <a:pt x="1041" y="426"/>
                    </a:lnTo>
                    <a:lnTo>
                      <a:pt x="1043" y="447"/>
                    </a:lnTo>
                    <a:lnTo>
                      <a:pt x="1072" y="461"/>
                    </a:lnTo>
                    <a:lnTo>
                      <a:pt x="1105" y="473"/>
                    </a:lnTo>
                    <a:lnTo>
                      <a:pt x="1109" y="471"/>
                    </a:lnTo>
                    <a:lnTo>
                      <a:pt x="1112" y="473"/>
                    </a:lnTo>
                    <a:lnTo>
                      <a:pt x="1121" y="483"/>
                    </a:lnTo>
                    <a:lnTo>
                      <a:pt x="1126" y="485"/>
                    </a:lnTo>
                    <a:lnTo>
                      <a:pt x="1138" y="492"/>
                    </a:lnTo>
                    <a:lnTo>
                      <a:pt x="1150" y="504"/>
                    </a:lnTo>
                    <a:lnTo>
                      <a:pt x="1154" y="509"/>
                    </a:lnTo>
                    <a:lnTo>
                      <a:pt x="1162" y="511"/>
                    </a:lnTo>
                    <a:lnTo>
                      <a:pt x="1164" y="513"/>
                    </a:lnTo>
                    <a:lnTo>
                      <a:pt x="1190" y="537"/>
                    </a:lnTo>
                    <a:lnTo>
                      <a:pt x="1221" y="582"/>
                    </a:lnTo>
                    <a:lnTo>
                      <a:pt x="1223" y="582"/>
                    </a:lnTo>
                    <a:lnTo>
                      <a:pt x="1223" y="584"/>
                    </a:lnTo>
                    <a:lnTo>
                      <a:pt x="1225" y="584"/>
                    </a:lnTo>
                    <a:lnTo>
                      <a:pt x="1225" y="592"/>
                    </a:lnTo>
                    <a:lnTo>
                      <a:pt x="1228" y="59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938280" y="3675461"/>
                <a:ext cx="1219353" cy="1611138"/>
              </a:xfrm>
              <a:custGeom>
                <a:avLst/>
                <a:gdLst>
                  <a:gd name="T0" fmla="*/ 989 w 1164"/>
                  <a:gd name="T1" fmla="*/ 14 h 1538"/>
                  <a:gd name="T2" fmla="*/ 989 w 1164"/>
                  <a:gd name="T3" fmla="*/ 0 h 1538"/>
                  <a:gd name="T4" fmla="*/ 327 w 1164"/>
                  <a:gd name="T5" fmla="*/ 163 h 1538"/>
                  <a:gd name="T6" fmla="*/ 788 w 1164"/>
                  <a:gd name="T7" fmla="*/ 144 h 1538"/>
                  <a:gd name="T8" fmla="*/ 727 w 1164"/>
                  <a:gd name="T9" fmla="*/ 161 h 1538"/>
                  <a:gd name="T10" fmla="*/ 395 w 1164"/>
                  <a:gd name="T11" fmla="*/ 1372 h 1538"/>
                  <a:gd name="T12" fmla="*/ 14 w 1164"/>
                  <a:gd name="T13" fmla="*/ 537 h 1538"/>
                  <a:gd name="T14" fmla="*/ 334 w 1164"/>
                  <a:gd name="T15" fmla="*/ 1528 h 1538"/>
                  <a:gd name="T16" fmla="*/ 303 w 1164"/>
                  <a:gd name="T17" fmla="*/ 1533 h 1538"/>
                  <a:gd name="T18" fmla="*/ 334 w 1164"/>
                  <a:gd name="T19" fmla="*/ 1528 h 1538"/>
                  <a:gd name="T20" fmla="*/ 892 w 1164"/>
                  <a:gd name="T21" fmla="*/ 125 h 1538"/>
                  <a:gd name="T22" fmla="*/ 43 w 1164"/>
                  <a:gd name="T23" fmla="*/ 1039 h 1538"/>
                  <a:gd name="T24" fmla="*/ 38 w 1164"/>
                  <a:gd name="T25" fmla="*/ 1008 h 1538"/>
                  <a:gd name="T26" fmla="*/ 932 w 1164"/>
                  <a:gd name="T27" fmla="*/ 173 h 1538"/>
                  <a:gd name="T28" fmla="*/ 935 w 1164"/>
                  <a:gd name="T29" fmla="*/ 194 h 1538"/>
                  <a:gd name="T30" fmla="*/ 930 w 1164"/>
                  <a:gd name="T31" fmla="*/ 149 h 1538"/>
                  <a:gd name="T32" fmla="*/ 918 w 1164"/>
                  <a:gd name="T33" fmla="*/ 163 h 1538"/>
                  <a:gd name="T34" fmla="*/ 1141 w 1164"/>
                  <a:gd name="T35" fmla="*/ 222 h 1538"/>
                  <a:gd name="T36" fmla="*/ 1131 w 1164"/>
                  <a:gd name="T37" fmla="*/ 192 h 1538"/>
                  <a:gd name="T38" fmla="*/ 1046 w 1164"/>
                  <a:gd name="T39" fmla="*/ 248 h 1538"/>
                  <a:gd name="T40" fmla="*/ 1032 w 1164"/>
                  <a:gd name="T41" fmla="*/ 232 h 1538"/>
                  <a:gd name="T42" fmla="*/ 982 w 1164"/>
                  <a:gd name="T43" fmla="*/ 291 h 1538"/>
                  <a:gd name="T44" fmla="*/ 937 w 1164"/>
                  <a:gd name="T45" fmla="*/ 279 h 1538"/>
                  <a:gd name="T46" fmla="*/ 864 w 1164"/>
                  <a:gd name="T47" fmla="*/ 319 h 1538"/>
                  <a:gd name="T48" fmla="*/ 693 w 1164"/>
                  <a:gd name="T49" fmla="*/ 390 h 1538"/>
                  <a:gd name="T50" fmla="*/ 615 w 1164"/>
                  <a:gd name="T51" fmla="*/ 412 h 1538"/>
                  <a:gd name="T52" fmla="*/ 552 w 1164"/>
                  <a:gd name="T53" fmla="*/ 433 h 1538"/>
                  <a:gd name="T54" fmla="*/ 490 w 1164"/>
                  <a:gd name="T55" fmla="*/ 397 h 1538"/>
                  <a:gd name="T56" fmla="*/ 412 w 1164"/>
                  <a:gd name="T57" fmla="*/ 359 h 1538"/>
                  <a:gd name="T58" fmla="*/ 384 w 1164"/>
                  <a:gd name="T59" fmla="*/ 376 h 1538"/>
                  <a:gd name="T60" fmla="*/ 339 w 1164"/>
                  <a:gd name="T61" fmla="*/ 393 h 1538"/>
                  <a:gd name="T62" fmla="*/ 324 w 1164"/>
                  <a:gd name="T63" fmla="*/ 440 h 1538"/>
                  <a:gd name="T64" fmla="*/ 232 w 1164"/>
                  <a:gd name="T65" fmla="*/ 412 h 1538"/>
                  <a:gd name="T66" fmla="*/ 211 w 1164"/>
                  <a:gd name="T67" fmla="*/ 435 h 1538"/>
                  <a:gd name="T68" fmla="*/ 161 w 1164"/>
                  <a:gd name="T69" fmla="*/ 478 h 1538"/>
                  <a:gd name="T70" fmla="*/ 149 w 1164"/>
                  <a:gd name="T71" fmla="*/ 535 h 1538"/>
                  <a:gd name="T72" fmla="*/ 152 w 1164"/>
                  <a:gd name="T73" fmla="*/ 570 h 1538"/>
                  <a:gd name="T74" fmla="*/ 156 w 1164"/>
                  <a:gd name="T75" fmla="*/ 606 h 1538"/>
                  <a:gd name="T76" fmla="*/ 223 w 1164"/>
                  <a:gd name="T77" fmla="*/ 662 h 1538"/>
                  <a:gd name="T78" fmla="*/ 350 w 1164"/>
                  <a:gd name="T79" fmla="*/ 672 h 1538"/>
                  <a:gd name="T80" fmla="*/ 419 w 1164"/>
                  <a:gd name="T81" fmla="*/ 681 h 1538"/>
                  <a:gd name="T82" fmla="*/ 464 w 1164"/>
                  <a:gd name="T83" fmla="*/ 714 h 1538"/>
                  <a:gd name="T84" fmla="*/ 604 w 1164"/>
                  <a:gd name="T85" fmla="*/ 774 h 1538"/>
                  <a:gd name="T86" fmla="*/ 731 w 1164"/>
                  <a:gd name="T87" fmla="*/ 776 h 1538"/>
                  <a:gd name="T88" fmla="*/ 916 w 1164"/>
                  <a:gd name="T89" fmla="*/ 885 h 1538"/>
                  <a:gd name="T90" fmla="*/ 987 w 1164"/>
                  <a:gd name="T91" fmla="*/ 908 h 1538"/>
                  <a:gd name="T92" fmla="*/ 1065 w 1164"/>
                  <a:gd name="T93" fmla="*/ 892 h 1538"/>
                  <a:gd name="T94" fmla="*/ 1096 w 1164"/>
                  <a:gd name="T95" fmla="*/ 866 h 1538"/>
                  <a:gd name="T96" fmla="*/ 1117 w 1164"/>
                  <a:gd name="T97" fmla="*/ 769 h 1538"/>
                  <a:gd name="T98" fmla="*/ 1141 w 1164"/>
                  <a:gd name="T99" fmla="*/ 743 h 1538"/>
                  <a:gd name="T100" fmla="*/ 1129 w 1164"/>
                  <a:gd name="T101" fmla="*/ 726 h 1538"/>
                  <a:gd name="T102" fmla="*/ 1105 w 1164"/>
                  <a:gd name="T103" fmla="*/ 693 h 1538"/>
                  <a:gd name="T104" fmla="*/ 1091 w 1164"/>
                  <a:gd name="T105" fmla="*/ 653 h 1538"/>
                  <a:gd name="T106" fmla="*/ 1098 w 1164"/>
                  <a:gd name="T107" fmla="*/ 639 h 1538"/>
                  <a:gd name="T108" fmla="*/ 1039 w 1164"/>
                  <a:gd name="T109" fmla="*/ 556 h 1538"/>
                  <a:gd name="T110" fmla="*/ 1063 w 1164"/>
                  <a:gd name="T111" fmla="*/ 461 h 1538"/>
                  <a:gd name="T112" fmla="*/ 1100 w 1164"/>
                  <a:gd name="T113" fmla="*/ 338 h 1538"/>
                  <a:gd name="T114" fmla="*/ 116 w 1164"/>
                  <a:gd name="T115" fmla="*/ 532 h 1538"/>
                  <a:gd name="T116" fmla="*/ 88 w 1164"/>
                  <a:gd name="T117" fmla="*/ 530 h 1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64" h="1538">
                    <a:moveTo>
                      <a:pt x="989" y="0"/>
                    </a:moveTo>
                    <a:lnTo>
                      <a:pt x="989" y="0"/>
                    </a:lnTo>
                    <a:lnTo>
                      <a:pt x="992" y="0"/>
                    </a:lnTo>
                    <a:lnTo>
                      <a:pt x="994" y="0"/>
                    </a:lnTo>
                    <a:lnTo>
                      <a:pt x="994" y="5"/>
                    </a:lnTo>
                    <a:lnTo>
                      <a:pt x="992" y="7"/>
                    </a:lnTo>
                    <a:lnTo>
                      <a:pt x="992" y="9"/>
                    </a:lnTo>
                    <a:lnTo>
                      <a:pt x="992" y="14"/>
                    </a:lnTo>
                    <a:lnTo>
                      <a:pt x="989" y="14"/>
                    </a:lnTo>
                    <a:lnTo>
                      <a:pt x="984" y="14"/>
                    </a:lnTo>
                    <a:lnTo>
                      <a:pt x="977" y="9"/>
                    </a:lnTo>
                    <a:lnTo>
                      <a:pt x="977" y="9"/>
                    </a:lnTo>
                    <a:lnTo>
                      <a:pt x="980" y="7"/>
                    </a:lnTo>
                    <a:lnTo>
                      <a:pt x="982" y="5"/>
                    </a:lnTo>
                    <a:lnTo>
                      <a:pt x="984" y="2"/>
                    </a:lnTo>
                    <a:lnTo>
                      <a:pt x="984" y="0"/>
                    </a:lnTo>
                    <a:lnTo>
                      <a:pt x="987" y="0"/>
                    </a:lnTo>
                    <a:lnTo>
                      <a:pt x="989" y="0"/>
                    </a:lnTo>
                    <a:close/>
                    <a:moveTo>
                      <a:pt x="332" y="156"/>
                    </a:moveTo>
                    <a:lnTo>
                      <a:pt x="332" y="156"/>
                    </a:lnTo>
                    <a:lnTo>
                      <a:pt x="336" y="156"/>
                    </a:lnTo>
                    <a:lnTo>
                      <a:pt x="339" y="158"/>
                    </a:lnTo>
                    <a:lnTo>
                      <a:pt x="341" y="158"/>
                    </a:lnTo>
                    <a:lnTo>
                      <a:pt x="334" y="165"/>
                    </a:lnTo>
                    <a:lnTo>
                      <a:pt x="332" y="168"/>
                    </a:lnTo>
                    <a:lnTo>
                      <a:pt x="327" y="168"/>
                    </a:lnTo>
                    <a:lnTo>
                      <a:pt x="327" y="163"/>
                    </a:lnTo>
                    <a:lnTo>
                      <a:pt x="327" y="161"/>
                    </a:lnTo>
                    <a:lnTo>
                      <a:pt x="332" y="156"/>
                    </a:lnTo>
                    <a:close/>
                    <a:moveTo>
                      <a:pt x="795" y="137"/>
                    </a:moveTo>
                    <a:lnTo>
                      <a:pt x="795" y="137"/>
                    </a:lnTo>
                    <a:lnTo>
                      <a:pt x="798" y="139"/>
                    </a:lnTo>
                    <a:lnTo>
                      <a:pt x="800" y="142"/>
                    </a:lnTo>
                    <a:lnTo>
                      <a:pt x="800" y="144"/>
                    </a:lnTo>
                    <a:lnTo>
                      <a:pt x="795" y="144"/>
                    </a:lnTo>
                    <a:lnTo>
                      <a:pt x="788" y="144"/>
                    </a:lnTo>
                    <a:lnTo>
                      <a:pt x="786" y="139"/>
                    </a:lnTo>
                    <a:lnTo>
                      <a:pt x="783" y="135"/>
                    </a:lnTo>
                    <a:lnTo>
                      <a:pt x="786" y="132"/>
                    </a:lnTo>
                    <a:lnTo>
                      <a:pt x="790" y="135"/>
                    </a:lnTo>
                    <a:lnTo>
                      <a:pt x="795" y="137"/>
                    </a:lnTo>
                    <a:close/>
                    <a:moveTo>
                      <a:pt x="724" y="168"/>
                    </a:moveTo>
                    <a:lnTo>
                      <a:pt x="724" y="168"/>
                    </a:lnTo>
                    <a:lnTo>
                      <a:pt x="722" y="163"/>
                    </a:lnTo>
                    <a:lnTo>
                      <a:pt x="727" y="161"/>
                    </a:lnTo>
                    <a:lnTo>
                      <a:pt x="729" y="165"/>
                    </a:lnTo>
                    <a:lnTo>
                      <a:pt x="724" y="168"/>
                    </a:lnTo>
                    <a:close/>
                    <a:moveTo>
                      <a:pt x="393" y="1365"/>
                    </a:moveTo>
                    <a:lnTo>
                      <a:pt x="393" y="1365"/>
                    </a:lnTo>
                    <a:lnTo>
                      <a:pt x="398" y="1365"/>
                    </a:lnTo>
                    <a:lnTo>
                      <a:pt x="400" y="1367"/>
                    </a:lnTo>
                    <a:lnTo>
                      <a:pt x="400" y="1370"/>
                    </a:lnTo>
                    <a:lnTo>
                      <a:pt x="400" y="1372"/>
                    </a:lnTo>
                    <a:lnTo>
                      <a:pt x="395" y="1372"/>
                    </a:lnTo>
                    <a:lnTo>
                      <a:pt x="393" y="1372"/>
                    </a:lnTo>
                    <a:lnTo>
                      <a:pt x="391" y="1370"/>
                    </a:lnTo>
                    <a:lnTo>
                      <a:pt x="391" y="1367"/>
                    </a:lnTo>
                    <a:lnTo>
                      <a:pt x="393" y="1365"/>
                    </a:lnTo>
                    <a:lnTo>
                      <a:pt x="393" y="1365"/>
                    </a:lnTo>
                    <a:close/>
                    <a:moveTo>
                      <a:pt x="17" y="532"/>
                    </a:moveTo>
                    <a:lnTo>
                      <a:pt x="17" y="532"/>
                    </a:lnTo>
                    <a:lnTo>
                      <a:pt x="19" y="535"/>
                    </a:lnTo>
                    <a:lnTo>
                      <a:pt x="14" y="537"/>
                    </a:lnTo>
                    <a:lnTo>
                      <a:pt x="7" y="532"/>
                    </a:lnTo>
                    <a:lnTo>
                      <a:pt x="3" y="527"/>
                    </a:lnTo>
                    <a:lnTo>
                      <a:pt x="0" y="523"/>
                    </a:lnTo>
                    <a:lnTo>
                      <a:pt x="3" y="520"/>
                    </a:lnTo>
                    <a:lnTo>
                      <a:pt x="7" y="518"/>
                    </a:lnTo>
                    <a:lnTo>
                      <a:pt x="12" y="520"/>
                    </a:lnTo>
                    <a:lnTo>
                      <a:pt x="14" y="527"/>
                    </a:lnTo>
                    <a:lnTo>
                      <a:pt x="17" y="532"/>
                    </a:lnTo>
                    <a:close/>
                    <a:moveTo>
                      <a:pt x="334" y="1528"/>
                    </a:moveTo>
                    <a:lnTo>
                      <a:pt x="334" y="1528"/>
                    </a:lnTo>
                    <a:lnTo>
                      <a:pt x="334" y="1533"/>
                    </a:lnTo>
                    <a:lnTo>
                      <a:pt x="334" y="1535"/>
                    </a:lnTo>
                    <a:lnTo>
                      <a:pt x="332" y="1538"/>
                    </a:lnTo>
                    <a:lnTo>
                      <a:pt x="329" y="1538"/>
                    </a:lnTo>
                    <a:lnTo>
                      <a:pt x="327" y="1535"/>
                    </a:lnTo>
                    <a:lnTo>
                      <a:pt x="324" y="1538"/>
                    </a:lnTo>
                    <a:lnTo>
                      <a:pt x="310" y="1533"/>
                    </a:lnTo>
                    <a:lnTo>
                      <a:pt x="303" y="1533"/>
                    </a:lnTo>
                    <a:lnTo>
                      <a:pt x="301" y="1531"/>
                    </a:lnTo>
                    <a:lnTo>
                      <a:pt x="303" y="1528"/>
                    </a:lnTo>
                    <a:lnTo>
                      <a:pt x="310" y="1528"/>
                    </a:lnTo>
                    <a:lnTo>
                      <a:pt x="315" y="1528"/>
                    </a:lnTo>
                    <a:lnTo>
                      <a:pt x="329" y="1526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close/>
                    <a:moveTo>
                      <a:pt x="878" y="132"/>
                    </a:moveTo>
                    <a:lnTo>
                      <a:pt x="878" y="132"/>
                    </a:lnTo>
                    <a:lnTo>
                      <a:pt x="866" y="125"/>
                    </a:lnTo>
                    <a:lnTo>
                      <a:pt x="873" y="118"/>
                    </a:lnTo>
                    <a:lnTo>
                      <a:pt x="883" y="116"/>
                    </a:lnTo>
                    <a:lnTo>
                      <a:pt x="890" y="116"/>
                    </a:lnTo>
                    <a:lnTo>
                      <a:pt x="892" y="121"/>
                    </a:lnTo>
                    <a:lnTo>
                      <a:pt x="892" y="123"/>
                    </a:lnTo>
                    <a:lnTo>
                      <a:pt x="892" y="125"/>
                    </a:lnTo>
                    <a:lnTo>
                      <a:pt x="890" y="130"/>
                    </a:lnTo>
                    <a:lnTo>
                      <a:pt x="890" y="135"/>
                    </a:lnTo>
                    <a:lnTo>
                      <a:pt x="878" y="132"/>
                    </a:lnTo>
                    <a:close/>
                    <a:moveTo>
                      <a:pt x="71" y="1022"/>
                    </a:moveTo>
                    <a:lnTo>
                      <a:pt x="71" y="1022"/>
                    </a:lnTo>
                    <a:lnTo>
                      <a:pt x="74" y="1031"/>
                    </a:lnTo>
                    <a:lnTo>
                      <a:pt x="69" y="1046"/>
                    </a:lnTo>
                    <a:lnTo>
                      <a:pt x="57" y="1046"/>
                    </a:lnTo>
                    <a:lnTo>
                      <a:pt x="43" y="1039"/>
                    </a:lnTo>
                    <a:lnTo>
                      <a:pt x="33" y="1029"/>
                    </a:lnTo>
                    <a:lnTo>
                      <a:pt x="33" y="1027"/>
                    </a:lnTo>
                    <a:lnTo>
                      <a:pt x="29" y="1020"/>
                    </a:lnTo>
                    <a:lnTo>
                      <a:pt x="26" y="1012"/>
                    </a:lnTo>
                    <a:lnTo>
                      <a:pt x="31" y="1010"/>
                    </a:lnTo>
                    <a:lnTo>
                      <a:pt x="33" y="1010"/>
                    </a:lnTo>
                    <a:lnTo>
                      <a:pt x="33" y="1008"/>
                    </a:lnTo>
                    <a:lnTo>
                      <a:pt x="36" y="1005"/>
                    </a:lnTo>
                    <a:lnTo>
                      <a:pt x="38" y="1008"/>
                    </a:lnTo>
                    <a:lnTo>
                      <a:pt x="43" y="1010"/>
                    </a:lnTo>
                    <a:lnTo>
                      <a:pt x="43" y="1010"/>
                    </a:lnTo>
                    <a:lnTo>
                      <a:pt x="48" y="1010"/>
                    </a:lnTo>
                    <a:lnTo>
                      <a:pt x="50" y="1012"/>
                    </a:lnTo>
                    <a:lnTo>
                      <a:pt x="50" y="1012"/>
                    </a:lnTo>
                    <a:lnTo>
                      <a:pt x="52" y="1008"/>
                    </a:lnTo>
                    <a:lnTo>
                      <a:pt x="67" y="1017"/>
                    </a:lnTo>
                    <a:lnTo>
                      <a:pt x="71" y="1022"/>
                    </a:lnTo>
                    <a:close/>
                    <a:moveTo>
                      <a:pt x="932" y="173"/>
                    </a:moveTo>
                    <a:lnTo>
                      <a:pt x="932" y="173"/>
                    </a:lnTo>
                    <a:lnTo>
                      <a:pt x="932" y="180"/>
                    </a:lnTo>
                    <a:lnTo>
                      <a:pt x="937" y="180"/>
                    </a:lnTo>
                    <a:lnTo>
                      <a:pt x="942" y="184"/>
                    </a:lnTo>
                    <a:lnTo>
                      <a:pt x="947" y="189"/>
                    </a:lnTo>
                    <a:lnTo>
                      <a:pt x="949" y="194"/>
                    </a:lnTo>
                    <a:lnTo>
                      <a:pt x="947" y="196"/>
                    </a:lnTo>
                    <a:lnTo>
                      <a:pt x="942" y="201"/>
                    </a:lnTo>
                    <a:lnTo>
                      <a:pt x="935" y="194"/>
                    </a:lnTo>
                    <a:lnTo>
                      <a:pt x="928" y="189"/>
                    </a:lnTo>
                    <a:lnTo>
                      <a:pt x="925" y="182"/>
                    </a:lnTo>
                    <a:lnTo>
                      <a:pt x="930" y="173"/>
                    </a:lnTo>
                    <a:lnTo>
                      <a:pt x="932" y="173"/>
                    </a:lnTo>
                    <a:close/>
                    <a:moveTo>
                      <a:pt x="925" y="137"/>
                    </a:moveTo>
                    <a:lnTo>
                      <a:pt x="925" y="137"/>
                    </a:lnTo>
                    <a:lnTo>
                      <a:pt x="925" y="144"/>
                    </a:lnTo>
                    <a:lnTo>
                      <a:pt x="928" y="147"/>
                    </a:lnTo>
                    <a:lnTo>
                      <a:pt x="930" y="149"/>
                    </a:lnTo>
                    <a:lnTo>
                      <a:pt x="932" y="149"/>
                    </a:lnTo>
                    <a:lnTo>
                      <a:pt x="932" y="151"/>
                    </a:lnTo>
                    <a:lnTo>
                      <a:pt x="923" y="154"/>
                    </a:lnTo>
                    <a:lnTo>
                      <a:pt x="925" y="158"/>
                    </a:lnTo>
                    <a:lnTo>
                      <a:pt x="928" y="161"/>
                    </a:lnTo>
                    <a:lnTo>
                      <a:pt x="930" y="161"/>
                    </a:lnTo>
                    <a:lnTo>
                      <a:pt x="930" y="163"/>
                    </a:lnTo>
                    <a:lnTo>
                      <a:pt x="925" y="165"/>
                    </a:lnTo>
                    <a:lnTo>
                      <a:pt x="918" y="163"/>
                    </a:lnTo>
                    <a:lnTo>
                      <a:pt x="914" y="161"/>
                    </a:lnTo>
                    <a:lnTo>
                      <a:pt x="909" y="158"/>
                    </a:lnTo>
                    <a:lnTo>
                      <a:pt x="906" y="156"/>
                    </a:lnTo>
                    <a:lnTo>
                      <a:pt x="906" y="149"/>
                    </a:lnTo>
                    <a:lnTo>
                      <a:pt x="906" y="142"/>
                    </a:lnTo>
                    <a:lnTo>
                      <a:pt x="911" y="137"/>
                    </a:lnTo>
                    <a:lnTo>
                      <a:pt x="923" y="137"/>
                    </a:lnTo>
                    <a:lnTo>
                      <a:pt x="925" y="137"/>
                    </a:lnTo>
                    <a:close/>
                    <a:moveTo>
                      <a:pt x="1141" y="222"/>
                    </a:moveTo>
                    <a:lnTo>
                      <a:pt x="1141" y="222"/>
                    </a:lnTo>
                    <a:lnTo>
                      <a:pt x="1145" y="215"/>
                    </a:lnTo>
                    <a:lnTo>
                      <a:pt x="1157" y="203"/>
                    </a:lnTo>
                    <a:lnTo>
                      <a:pt x="1160" y="203"/>
                    </a:lnTo>
                    <a:lnTo>
                      <a:pt x="1162" y="201"/>
                    </a:lnTo>
                    <a:lnTo>
                      <a:pt x="1164" y="199"/>
                    </a:lnTo>
                    <a:lnTo>
                      <a:pt x="1164" y="196"/>
                    </a:lnTo>
                    <a:lnTo>
                      <a:pt x="1152" y="196"/>
                    </a:lnTo>
                    <a:lnTo>
                      <a:pt x="1131" y="192"/>
                    </a:lnTo>
                    <a:lnTo>
                      <a:pt x="1122" y="192"/>
                    </a:lnTo>
                    <a:lnTo>
                      <a:pt x="1117" y="196"/>
                    </a:lnTo>
                    <a:lnTo>
                      <a:pt x="1108" y="210"/>
                    </a:lnTo>
                    <a:lnTo>
                      <a:pt x="1096" y="220"/>
                    </a:lnTo>
                    <a:lnTo>
                      <a:pt x="1091" y="222"/>
                    </a:lnTo>
                    <a:lnTo>
                      <a:pt x="1086" y="229"/>
                    </a:lnTo>
                    <a:lnTo>
                      <a:pt x="1063" y="244"/>
                    </a:lnTo>
                    <a:lnTo>
                      <a:pt x="1053" y="246"/>
                    </a:lnTo>
                    <a:lnTo>
                      <a:pt x="1046" y="248"/>
                    </a:lnTo>
                    <a:lnTo>
                      <a:pt x="1041" y="248"/>
                    </a:lnTo>
                    <a:lnTo>
                      <a:pt x="1037" y="246"/>
                    </a:lnTo>
                    <a:lnTo>
                      <a:pt x="1034" y="241"/>
                    </a:lnTo>
                    <a:lnTo>
                      <a:pt x="1034" y="229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32"/>
                    </a:lnTo>
                    <a:lnTo>
                      <a:pt x="1032" y="232"/>
                    </a:lnTo>
                    <a:lnTo>
                      <a:pt x="1032" y="234"/>
                    </a:lnTo>
                    <a:lnTo>
                      <a:pt x="1034" y="236"/>
                    </a:lnTo>
                    <a:lnTo>
                      <a:pt x="1025" y="262"/>
                    </a:lnTo>
                    <a:lnTo>
                      <a:pt x="1018" y="274"/>
                    </a:lnTo>
                    <a:lnTo>
                      <a:pt x="1001" y="286"/>
                    </a:lnTo>
                    <a:lnTo>
                      <a:pt x="996" y="289"/>
                    </a:lnTo>
                    <a:lnTo>
                      <a:pt x="992" y="293"/>
                    </a:lnTo>
                    <a:lnTo>
                      <a:pt x="984" y="293"/>
                    </a:lnTo>
                    <a:lnTo>
                      <a:pt x="982" y="291"/>
                    </a:lnTo>
                    <a:lnTo>
                      <a:pt x="980" y="286"/>
                    </a:lnTo>
                    <a:lnTo>
                      <a:pt x="977" y="286"/>
                    </a:lnTo>
                    <a:lnTo>
                      <a:pt x="975" y="286"/>
                    </a:lnTo>
                    <a:lnTo>
                      <a:pt x="963" y="289"/>
                    </a:lnTo>
                    <a:lnTo>
                      <a:pt x="956" y="286"/>
                    </a:lnTo>
                    <a:lnTo>
                      <a:pt x="951" y="286"/>
                    </a:lnTo>
                    <a:lnTo>
                      <a:pt x="949" y="286"/>
                    </a:lnTo>
                    <a:lnTo>
                      <a:pt x="942" y="279"/>
                    </a:lnTo>
                    <a:lnTo>
                      <a:pt x="937" y="279"/>
                    </a:lnTo>
                    <a:lnTo>
                      <a:pt x="930" y="279"/>
                    </a:lnTo>
                    <a:lnTo>
                      <a:pt x="925" y="279"/>
                    </a:lnTo>
                    <a:lnTo>
                      <a:pt x="923" y="281"/>
                    </a:lnTo>
                    <a:lnTo>
                      <a:pt x="918" y="286"/>
                    </a:lnTo>
                    <a:lnTo>
                      <a:pt x="895" y="298"/>
                    </a:lnTo>
                    <a:lnTo>
                      <a:pt x="890" y="298"/>
                    </a:lnTo>
                    <a:lnTo>
                      <a:pt x="878" y="300"/>
                    </a:lnTo>
                    <a:lnTo>
                      <a:pt x="876" y="303"/>
                    </a:lnTo>
                    <a:lnTo>
                      <a:pt x="864" y="319"/>
                    </a:lnTo>
                    <a:lnTo>
                      <a:pt x="857" y="331"/>
                    </a:lnTo>
                    <a:lnTo>
                      <a:pt x="847" y="341"/>
                    </a:lnTo>
                    <a:lnTo>
                      <a:pt x="809" y="362"/>
                    </a:lnTo>
                    <a:lnTo>
                      <a:pt x="795" y="369"/>
                    </a:lnTo>
                    <a:lnTo>
                      <a:pt x="783" y="364"/>
                    </a:lnTo>
                    <a:lnTo>
                      <a:pt x="769" y="376"/>
                    </a:lnTo>
                    <a:lnTo>
                      <a:pt x="753" y="386"/>
                    </a:lnTo>
                    <a:lnTo>
                      <a:pt x="734" y="388"/>
                    </a:lnTo>
                    <a:lnTo>
                      <a:pt x="693" y="390"/>
                    </a:lnTo>
                    <a:lnTo>
                      <a:pt x="684" y="395"/>
                    </a:lnTo>
                    <a:lnTo>
                      <a:pt x="679" y="395"/>
                    </a:lnTo>
                    <a:lnTo>
                      <a:pt x="672" y="397"/>
                    </a:lnTo>
                    <a:lnTo>
                      <a:pt x="665" y="395"/>
                    </a:lnTo>
                    <a:lnTo>
                      <a:pt x="649" y="390"/>
                    </a:lnTo>
                    <a:lnTo>
                      <a:pt x="646" y="395"/>
                    </a:lnTo>
                    <a:lnTo>
                      <a:pt x="625" y="402"/>
                    </a:lnTo>
                    <a:lnTo>
                      <a:pt x="620" y="407"/>
                    </a:lnTo>
                    <a:lnTo>
                      <a:pt x="615" y="412"/>
                    </a:lnTo>
                    <a:lnTo>
                      <a:pt x="613" y="416"/>
                    </a:lnTo>
                    <a:lnTo>
                      <a:pt x="599" y="421"/>
                    </a:lnTo>
                    <a:lnTo>
                      <a:pt x="587" y="430"/>
                    </a:lnTo>
                    <a:lnTo>
                      <a:pt x="580" y="435"/>
                    </a:lnTo>
                    <a:lnTo>
                      <a:pt x="559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3"/>
                    </a:lnTo>
                    <a:lnTo>
                      <a:pt x="547" y="430"/>
                    </a:lnTo>
                    <a:lnTo>
                      <a:pt x="533" y="430"/>
                    </a:lnTo>
                    <a:lnTo>
                      <a:pt x="521" y="426"/>
                    </a:lnTo>
                    <a:lnTo>
                      <a:pt x="509" y="419"/>
                    </a:lnTo>
                    <a:lnTo>
                      <a:pt x="497" y="416"/>
                    </a:lnTo>
                    <a:lnTo>
                      <a:pt x="495" y="414"/>
                    </a:lnTo>
                    <a:lnTo>
                      <a:pt x="492" y="409"/>
                    </a:lnTo>
                    <a:lnTo>
                      <a:pt x="490" y="404"/>
                    </a:lnTo>
                    <a:lnTo>
                      <a:pt x="490" y="397"/>
                    </a:lnTo>
                    <a:lnTo>
                      <a:pt x="481" y="393"/>
                    </a:lnTo>
                    <a:lnTo>
                      <a:pt x="440" y="402"/>
                    </a:lnTo>
                    <a:lnTo>
                      <a:pt x="433" y="390"/>
                    </a:lnTo>
                    <a:lnTo>
                      <a:pt x="433" y="388"/>
                    </a:lnTo>
                    <a:lnTo>
                      <a:pt x="431" y="374"/>
                    </a:lnTo>
                    <a:lnTo>
                      <a:pt x="429" y="371"/>
                    </a:lnTo>
                    <a:lnTo>
                      <a:pt x="414" y="364"/>
                    </a:lnTo>
                    <a:lnTo>
                      <a:pt x="412" y="364"/>
                    </a:lnTo>
                    <a:lnTo>
                      <a:pt x="412" y="359"/>
                    </a:lnTo>
                    <a:lnTo>
                      <a:pt x="412" y="357"/>
                    </a:lnTo>
                    <a:lnTo>
                      <a:pt x="410" y="357"/>
                    </a:lnTo>
                    <a:lnTo>
                      <a:pt x="407" y="357"/>
                    </a:lnTo>
                    <a:lnTo>
                      <a:pt x="402" y="362"/>
                    </a:lnTo>
                    <a:lnTo>
                      <a:pt x="398" y="364"/>
                    </a:lnTo>
                    <a:lnTo>
                      <a:pt x="393" y="367"/>
                    </a:lnTo>
                    <a:lnTo>
                      <a:pt x="391" y="369"/>
                    </a:lnTo>
                    <a:lnTo>
                      <a:pt x="384" y="367"/>
                    </a:lnTo>
                    <a:lnTo>
                      <a:pt x="384" y="376"/>
                    </a:lnTo>
                    <a:lnTo>
                      <a:pt x="376" y="381"/>
                    </a:lnTo>
                    <a:lnTo>
                      <a:pt x="367" y="383"/>
                    </a:lnTo>
                    <a:lnTo>
                      <a:pt x="360" y="383"/>
                    </a:lnTo>
                    <a:lnTo>
                      <a:pt x="348" y="381"/>
                    </a:lnTo>
                    <a:lnTo>
                      <a:pt x="343" y="381"/>
                    </a:lnTo>
                    <a:lnTo>
                      <a:pt x="341" y="381"/>
                    </a:lnTo>
                    <a:lnTo>
                      <a:pt x="336" y="386"/>
                    </a:lnTo>
                    <a:lnTo>
                      <a:pt x="336" y="388"/>
                    </a:lnTo>
                    <a:lnTo>
                      <a:pt x="339" y="393"/>
                    </a:lnTo>
                    <a:lnTo>
                      <a:pt x="329" y="404"/>
                    </a:lnTo>
                    <a:lnTo>
                      <a:pt x="329" y="409"/>
                    </a:lnTo>
                    <a:lnTo>
                      <a:pt x="334" y="412"/>
                    </a:lnTo>
                    <a:lnTo>
                      <a:pt x="334" y="416"/>
                    </a:lnTo>
                    <a:lnTo>
                      <a:pt x="336" y="421"/>
                    </a:lnTo>
                    <a:lnTo>
                      <a:pt x="336" y="423"/>
                    </a:lnTo>
                    <a:lnTo>
                      <a:pt x="336" y="426"/>
                    </a:lnTo>
                    <a:lnTo>
                      <a:pt x="334" y="428"/>
                    </a:lnTo>
                    <a:lnTo>
                      <a:pt x="324" y="440"/>
                    </a:lnTo>
                    <a:lnTo>
                      <a:pt x="298" y="456"/>
                    </a:lnTo>
                    <a:lnTo>
                      <a:pt x="284" y="461"/>
                    </a:lnTo>
                    <a:lnTo>
                      <a:pt x="272" y="456"/>
                    </a:lnTo>
                    <a:lnTo>
                      <a:pt x="272" y="452"/>
                    </a:lnTo>
                    <a:lnTo>
                      <a:pt x="268" y="449"/>
                    </a:lnTo>
                    <a:lnTo>
                      <a:pt x="258" y="447"/>
                    </a:lnTo>
                    <a:lnTo>
                      <a:pt x="253" y="445"/>
                    </a:lnTo>
                    <a:lnTo>
                      <a:pt x="244" y="428"/>
                    </a:lnTo>
                    <a:lnTo>
                      <a:pt x="232" y="412"/>
                    </a:lnTo>
                    <a:lnTo>
                      <a:pt x="230" y="404"/>
                    </a:lnTo>
                    <a:lnTo>
                      <a:pt x="225" y="404"/>
                    </a:lnTo>
                    <a:lnTo>
                      <a:pt x="223" y="404"/>
                    </a:lnTo>
                    <a:lnTo>
                      <a:pt x="220" y="400"/>
                    </a:lnTo>
                    <a:lnTo>
                      <a:pt x="216" y="409"/>
                    </a:lnTo>
                    <a:lnTo>
                      <a:pt x="220" y="419"/>
                    </a:lnTo>
                    <a:lnTo>
                      <a:pt x="220" y="428"/>
                    </a:lnTo>
                    <a:lnTo>
                      <a:pt x="216" y="435"/>
                    </a:lnTo>
                    <a:lnTo>
                      <a:pt x="211" y="435"/>
                    </a:lnTo>
                    <a:lnTo>
                      <a:pt x="206" y="435"/>
                    </a:lnTo>
                    <a:lnTo>
                      <a:pt x="201" y="435"/>
                    </a:lnTo>
                    <a:lnTo>
                      <a:pt x="199" y="440"/>
                    </a:lnTo>
                    <a:lnTo>
                      <a:pt x="199" y="447"/>
                    </a:lnTo>
                    <a:lnTo>
                      <a:pt x="194" y="452"/>
                    </a:lnTo>
                    <a:lnTo>
                      <a:pt x="187" y="461"/>
                    </a:lnTo>
                    <a:lnTo>
                      <a:pt x="175" y="459"/>
                    </a:lnTo>
                    <a:lnTo>
                      <a:pt x="168" y="468"/>
                    </a:lnTo>
                    <a:lnTo>
                      <a:pt x="161" y="478"/>
                    </a:lnTo>
                    <a:lnTo>
                      <a:pt x="152" y="485"/>
                    </a:lnTo>
                    <a:lnTo>
                      <a:pt x="154" y="487"/>
                    </a:lnTo>
                    <a:lnTo>
                      <a:pt x="156" y="494"/>
                    </a:lnTo>
                    <a:lnTo>
                      <a:pt x="154" y="501"/>
                    </a:lnTo>
                    <a:lnTo>
                      <a:pt x="154" y="513"/>
                    </a:lnTo>
                    <a:lnTo>
                      <a:pt x="149" y="530"/>
                    </a:lnTo>
                    <a:lnTo>
                      <a:pt x="147" y="530"/>
                    </a:lnTo>
                    <a:lnTo>
                      <a:pt x="147" y="532"/>
                    </a:lnTo>
                    <a:lnTo>
                      <a:pt x="149" y="535"/>
                    </a:lnTo>
                    <a:lnTo>
                      <a:pt x="149" y="537"/>
                    </a:lnTo>
                    <a:lnTo>
                      <a:pt x="154" y="542"/>
                    </a:lnTo>
                    <a:lnTo>
                      <a:pt x="154" y="544"/>
                    </a:lnTo>
                    <a:lnTo>
                      <a:pt x="154" y="549"/>
                    </a:lnTo>
                    <a:lnTo>
                      <a:pt x="154" y="556"/>
                    </a:lnTo>
                    <a:lnTo>
                      <a:pt x="154" y="556"/>
                    </a:lnTo>
                    <a:lnTo>
                      <a:pt x="152" y="568"/>
                    </a:lnTo>
                    <a:lnTo>
                      <a:pt x="154" y="570"/>
                    </a:lnTo>
                    <a:lnTo>
                      <a:pt x="152" y="570"/>
                    </a:lnTo>
                    <a:lnTo>
                      <a:pt x="147" y="575"/>
                    </a:lnTo>
                    <a:lnTo>
                      <a:pt x="147" y="572"/>
                    </a:lnTo>
                    <a:lnTo>
                      <a:pt x="142" y="577"/>
                    </a:lnTo>
                    <a:lnTo>
                      <a:pt x="142" y="582"/>
                    </a:lnTo>
                    <a:lnTo>
                      <a:pt x="145" y="587"/>
                    </a:lnTo>
                    <a:lnTo>
                      <a:pt x="149" y="591"/>
                    </a:lnTo>
                    <a:lnTo>
                      <a:pt x="154" y="596"/>
                    </a:lnTo>
                    <a:lnTo>
                      <a:pt x="156" y="601"/>
                    </a:lnTo>
                    <a:lnTo>
                      <a:pt x="156" y="606"/>
                    </a:lnTo>
                    <a:lnTo>
                      <a:pt x="159" y="613"/>
                    </a:lnTo>
                    <a:lnTo>
                      <a:pt x="164" y="620"/>
                    </a:lnTo>
                    <a:lnTo>
                      <a:pt x="168" y="627"/>
                    </a:lnTo>
                    <a:lnTo>
                      <a:pt x="175" y="634"/>
                    </a:lnTo>
                    <a:lnTo>
                      <a:pt x="182" y="636"/>
                    </a:lnTo>
                    <a:lnTo>
                      <a:pt x="194" y="634"/>
                    </a:lnTo>
                    <a:lnTo>
                      <a:pt x="199" y="634"/>
                    </a:lnTo>
                    <a:lnTo>
                      <a:pt x="206" y="641"/>
                    </a:lnTo>
                    <a:lnTo>
                      <a:pt x="223" y="662"/>
                    </a:lnTo>
                    <a:lnTo>
                      <a:pt x="232" y="667"/>
                    </a:lnTo>
                    <a:lnTo>
                      <a:pt x="244" y="667"/>
                    </a:lnTo>
                    <a:lnTo>
                      <a:pt x="272" y="658"/>
                    </a:lnTo>
                    <a:lnTo>
                      <a:pt x="298" y="653"/>
                    </a:lnTo>
                    <a:lnTo>
                      <a:pt x="324" y="650"/>
                    </a:lnTo>
                    <a:lnTo>
                      <a:pt x="336" y="653"/>
                    </a:lnTo>
                    <a:lnTo>
                      <a:pt x="346" y="662"/>
                    </a:lnTo>
                    <a:lnTo>
                      <a:pt x="348" y="665"/>
                    </a:lnTo>
                    <a:lnTo>
                      <a:pt x="350" y="672"/>
                    </a:lnTo>
                    <a:lnTo>
                      <a:pt x="353" y="677"/>
                    </a:lnTo>
                    <a:lnTo>
                      <a:pt x="358" y="679"/>
                    </a:lnTo>
                    <a:lnTo>
                      <a:pt x="360" y="677"/>
                    </a:lnTo>
                    <a:lnTo>
                      <a:pt x="365" y="674"/>
                    </a:lnTo>
                    <a:lnTo>
                      <a:pt x="407" y="672"/>
                    </a:lnTo>
                    <a:lnTo>
                      <a:pt x="407" y="674"/>
                    </a:lnTo>
                    <a:lnTo>
                      <a:pt x="412" y="679"/>
                    </a:lnTo>
                    <a:lnTo>
                      <a:pt x="414" y="679"/>
                    </a:lnTo>
                    <a:lnTo>
                      <a:pt x="419" y="681"/>
                    </a:lnTo>
                    <a:lnTo>
                      <a:pt x="421" y="681"/>
                    </a:lnTo>
                    <a:lnTo>
                      <a:pt x="426" y="686"/>
                    </a:lnTo>
                    <a:lnTo>
                      <a:pt x="433" y="691"/>
                    </a:lnTo>
                    <a:lnTo>
                      <a:pt x="436" y="691"/>
                    </a:lnTo>
                    <a:lnTo>
                      <a:pt x="445" y="705"/>
                    </a:lnTo>
                    <a:lnTo>
                      <a:pt x="450" y="707"/>
                    </a:lnTo>
                    <a:lnTo>
                      <a:pt x="455" y="707"/>
                    </a:lnTo>
                    <a:lnTo>
                      <a:pt x="457" y="710"/>
                    </a:lnTo>
                    <a:lnTo>
                      <a:pt x="464" y="714"/>
                    </a:lnTo>
                    <a:lnTo>
                      <a:pt x="481" y="721"/>
                    </a:lnTo>
                    <a:lnTo>
                      <a:pt x="499" y="731"/>
                    </a:lnTo>
                    <a:lnTo>
                      <a:pt x="509" y="736"/>
                    </a:lnTo>
                    <a:lnTo>
                      <a:pt x="523" y="738"/>
                    </a:lnTo>
                    <a:lnTo>
                      <a:pt x="537" y="738"/>
                    </a:lnTo>
                    <a:lnTo>
                      <a:pt x="549" y="740"/>
                    </a:lnTo>
                    <a:lnTo>
                      <a:pt x="561" y="745"/>
                    </a:lnTo>
                    <a:lnTo>
                      <a:pt x="592" y="769"/>
                    </a:lnTo>
                    <a:lnTo>
                      <a:pt x="604" y="774"/>
                    </a:lnTo>
                    <a:lnTo>
                      <a:pt x="618" y="778"/>
                    </a:lnTo>
                    <a:lnTo>
                      <a:pt x="632" y="778"/>
                    </a:lnTo>
                    <a:lnTo>
                      <a:pt x="644" y="781"/>
                    </a:lnTo>
                    <a:lnTo>
                      <a:pt x="667" y="792"/>
                    </a:lnTo>
                    <a:lnTo>
                      <a:pt x="682" y="792"/>
                    </a:lnTo>
                    <a:lnTo>
                      <a:pt x="686" y="790"/>
                    </a:lnTo>
                    <a:lnTo>
                      <a:pt x="691" y="785"/>
                    </a:lnTo>
                    <a:lnTo>
                      <a:pt x="693" y="785"/>
                    </a:lnTo>
                    <a:lnTo>
                      <a:pt x="731" y="776"/>
                    </a:lnTo>
                    <a:lnTo>
                      <a:pt x="743" y="776"/>
                    </a:lnTo>
                    <a:lnTo>
                      <a:pt x="774" y="783"/>
                    </a:lnTo>
                    <a:lnTo>
                      <a:pt x="798" y="795"/>
                    </a:lnTo>
                    <a:lnTo>
                      <a:pt x="833" y="818"/>
                    </a:lnTo>
                    <a:lnTo>
                      <a:pt x="843" y="828"/>
                    </a:lnTo>
                    <a:lnTo>
                      <a:pt x="878" y="882"/>
                    </a:lnTo>
                    <a:lnTo>
                      <a:pt x="883" y="887"/>
                    </a:lnTo>
                    <a:lnTo>
                      <a:pt x="911" y="887"/>
                    </a:lnTo>
                    <a:lnTo>
                      <a:pt x="916" y="885"/>
                    </a:lnTo>
                    <a:lnTo>
                      <a:pt x="923" y="889"/>
                    </a:lnTo>
                    <a:lnTo>
                      <a:pt x="942" y="892"/>
                    </a:lnTo>
                    <a:lnTo>
                      <a:pt x="947" y="897"/>
                    </a:lnTo>
                    <a:lnTo>
                      <a:pt x="954" y="904"/>
                    </a:lnTo>
                    <a:lnTo>
                      <a:pt x="973" y="901"/>
                    </a:lnTo>
                    <a:lnTo>
                      <a:pt x="980" y="906"/>
                    </a:lnTo>
                    <a:lnTo>
                      <a:pt x="984" y="904"/>
                    </a:lnTo>
                    <a:lnTo>
                      <a:pt x="984" y="904"/>
                    </a:lnTo>
                    <a:lnTo>
                      <a:pt x="987" y="908"/>
                    </a:lnTo>
                    <a:lnTo>
                      <a:pt x="1006" y="892"/>
                    </a:lnTo>
                    <a:lnTo>
                      <a:pt x="1018" y="889"/>
                    </a:lnTo>
                    <a:lnTo>
                      <a:pt x="1032" y="892"/>
                    </a:lnTo>
                    <a:lnTo>
                      <a:pt x="1046" y="897"/>
                    </a:lnTo>
                    <a:lnTo>
                      <a:pt x="1053" y="899"/>
                    </a:lnTo>
                    <a:lnTo>
                      <a:pt x="1058" y="897"/>
                    </a:lnTo>
                    <a:lnTo>
                      <a:pt x="1058" y="894"/>
                    </a:lnTo>
                    <a:lnTo>
                      <a:pt x="1060" y="892"/>
                    </a:lnTo>
                    <a:lnTo>
                      <a:pt x="1065" y="892"/>
                    </a:lnTo>
                    <a:lnTo>
                      <a:pt x="1070" y="894"/>
                    </a:lnTo>
                    <a:lnTo>
                      <a:pt x="1074" y="897"/>
                    </a:lnTo>
                    <a:lnTo>
                      <a:pt x="1079" y="901"/>
                    </a:lnTo>
                    <a:lnTo>
                      <a:pt x="1086" y="906"/>
                    </a:lnTo>
                    <a:lnTo>
                      <a:pt x="1093" y="906"/>
                    </a:lnTo>
                    <a:lnTo>
                      <a:pt x="1100" y="904"/>
                    </a:lnTo>
                    <a:lnTo>
                      <a:pt x="1105" y="897"/>
                    </a:lnTo>
                    <a:lnTo>
                      <a:pt x="1105" y="889"/>
                    </a:lnTo>
                    <a:lnTo>
                      <a:pt x="1096" y="866"/>
                    </a:lnTo>
                    <a:lnTo>
                      <a:pt x="1086" y="854"/>
                    </a:lnTo>
                    <a:lnTo>
                      <a:pt x="1084" y="847"/>
                    </a:lnTo>
                    <a:lnTo>
                      <a:pt x="1086" y="842"/>
                    </a:lnTo>
                    <a:lnTo>
                      <a:pt x="1086" y="837"/>
                    </a:lnTo>
                    <a:lnTo>
                      <a:pt x="1096" y="790"/>
                    </a:lnTo>
                    <a:lnTo>
                      <a:pt x="1100" y="781"/>
                    </a:lnTo>
                    <a:lnTo>
                      <a:pt x="1108" y="776"/>
                    </a:lnTo>
                    <a:lnTo>
                      <a:pt x="1112" y="774"/>
                    </a:lnTo>
                    <a:lnTo>
                      <a:pt x="1117" y="769"/>
                    </a:lnTo>
                    <a:lnTo>
                      <a:pt x="1122" y="764"/>
                    </a:lnTo>
                    <a:lnTo>
                      <a:pt x="1129" y="764"/>
                    </a:lnTo>
                    <a:lnTo>
                      <a:pt x="1129" y="759"/>
                    </a:lnTo>
                    <a:lnTo>
                      <a:pt x="1126" y="757"/>
                    </a:lnTo>
                    <a:lnTo>
                      <a:pt x="1126" y="757"/>
                    </a:lnTo>
                    <a:lnTo>
                      <a:pt x="1131" y="755"/>
                    </a:lnTo>
                    <a:lnTo>
                      <a:pt x="1126" y="752"/>
                    </a:lnTo>
                    <a:lnTo>
                      <a:pt x="1138" y="743"/>
                    </a:lnTo>
                    <a:lnTo>
                      <a:pt x="1141" y="743"/>
                    </a:lnTo>
                    <a:lnTo>
                      <a:pt x="1143" y="743"/>
                    </a:lnTo>
                    <a:lnTo>
                      <a:pt x="1145" y="745"/>
                    </a:lnTo>
                    <a:lnTo>
                      <a:pt x="1148" y="743"/>
                    </a:lnTo>
                    <a:lnTo>
                      <a:pt x="1145" y="736"/>
                    </a:lnTo>
                    <a:lnTo>
                      <a:pt x="1143" y="731"/>
                    </a:lnTo>
                    <a:lnTo>
                      <a:pt x="1138" y="731"/>
                    </a:lnTo>
                    <a:lnTo>
                      <a:pt x="1134" y="733"/>
                    </a:lnTo>
                    <a:lnTo>
                      <a:pt x="1129" y="731"/>
                    </a:lnTo>
                    <a:lnTo>
                      <a:pt x="1129" y="726"/>
                    </a:lnTo>
                    <a:lnTo>
                      <a:pt x="1129" y="721"/>
                    </a:lnTo>
                    <a:lnTo>
                      <a:pt x="1134" y="724"/>
                    </a:lnTo>
                    <a:lnTo>
                      <a:pt x="1136" y="714"/>
                    </a:lnTo>
                    <a:lnTo>
                      <a:pt x="1131" y="707"/>
                    </a:lnTo>
                    <a:lnTo>
                      <a:pt x="1126" y="705"/>
                    </a:lnTo>
                    <a:lnTo>
                      <a:pt x="1119" y="707"/>
                    </a:lnTo>
                    <a:lnTo>
                      <a:pt x="1112" y="705"/>
                    </a:lnTo>
                    <a:lnTo>
                      <a:pt x="1108" y="698"/>
                    </a:lnTo>
                    <a:lnTo>
                      <a:pt x="1105" y="693"/>
                    </a:lnTo>
                    <a:lnTo>
                      <a:pt x="1110" y="691"/>
                    </a:lnTo>
                    <a:lnTo>
                      <a:pt x="1110" y="688"/>
                    </a:lnTo>
                    <a:lnTo>
                      <a:pt x="1105" y="686"/>
                    </a:lnTo>
                    <a:lnTo>
                      <a:pt x="1100" y="691"/>
                    </a:lnTo>
                    <a:lnTo>
                      <a:pt x="1091" y="684"/>
                    </a:lnTo>
                    <a:lnTo>
                      <a:pt x="1086" y="672"/>
                    </a:lnTo>
                    <a:lnTo>
                      <a:pt x="1089" y="662"/>
                    </a:lnTo>
                    <a:lnTo>
                      <a:pt x="1086" y="658"/>
                    </a:lnTo>
                    <a:lnTo>
                      <a:pt x="1091" y="653"/>
                    </a:lnTo>
                    <a:lnTo>
                      <a:pt x="1093" y="653"/>
                    </a:lnTo>
                    <a:lnTo>
                      <a:pt x="1096" y="655"/>
                    </a:lnTo>
                    <a:lnTo>
                      <a:pt x="1096" y="662"/>
                    </a:lnTo>
                    <a:lnTo>
                      <a:pt x="1098" y="658"/>
                    </a:lnTo>
                    <a:lnTo>
                      <a:pt x="1100" y="653"/>
                    </a:lnTo>
                    <a:lnTo>
                      <a:pt x="1103" y="650"/>
                    </a:lnTo>
                    <a:lnTo>
                      <a:pt x="1110" y="655"/>
                    </a:lnTo>
                    <a:lnTo>
                      <a:pt x="1105" y="646"/>
                    </a:lnTo>
                    <a:lnTo>
                      <a:pt x="1098" y="639"/>
                    </a:lnTo>
                    <a:lnTo>
                      <a:pt x="1091" y="636"/>
                    </a:lnTo>
                    <a:lnTo>
                      <a:pt x="1079" y="636"/>
                    </a:lnTo>
                    <a:lnTo>
                      <a:pt x="1053" y="627"/>
                    </a:lnTo>
                    <a:lnTo>
                      <a:pt x="1051" y="624"/>
                    </a:lnTo>
                    <a:lnTo>
                      <a:pt x="1048" y="620"/>
                    </a:lnTo>
                    <a:lnTo>
                      <a:pt x="1046" y="613"/>
                    </a:lnTo>
                    <a:lnTo>
                      <a:pt x="1039" y="572"/>
                    </a:lnTo>
                    <a:lnTo>
                      <a:pt x="1037" y="563"/>
                    </a:lnTo>
                    <a:lnTo>
                      <a:pt x="1039" y="556"/>
                    </a:lnTo>
                    <a:lnTo>
                      <a:pt x="1041" y="544"/>
                    </a:lnTo>
                    <a:lnTo>
                      <a:pt x="1055" y="523"/>
                    </a:lnTo>
                    <a:lnTo>
                      <a:pt x="1058" y="506"/>
                    </a:lnTo>
                    <a:lnTo>
                      <a:pt x="1058" y="497"/>
                    </a:lnTo>
                    <a:lnTo>
                      <a:pt x="1060" y="483"/>
                    </a:lnTo>
                    <a:lnTo>
                      <a:pt x="1058" y="475"/>
                    </a:lnTo>
                    <a:lnTo>
                      <a:pt x="1060" y="471"/>
                    </a:lnTo>
                    <a:lnTo>
                      <a:pt x="1063" y="466"/>
                    </a:lnTo>
                    <a:lnTo>
                      <a:pt x="1063" y="461"/>
                    </a:lnTo>
                    <a:lnTo>
                      <a:pt x="1063" y="456"/>
                    </a:lnTo>
                    <a:lnTo>
                      <a:pt x="1058" y="449"/>
                    </a:lnTo>
                    <a:lnTo>
                      <a:pt x="1055" y="445"/>
                    </a:lnTo>
                    <a:lnTo>
                      <a:pt x="1058" y="438"/>
                    </a:lnTo>
                    <a:lnTo>
                      <a:pt x="1065" y="421"/>
                    </a:lnTo>
                    <a:lnTo>
                      <a:pt x="1072" y="414"/>
                    </a:lnTo>
                    <a:lnTo>
                      <a:pt x="1077" y="404"/>
                    </a:lnTo>
                    <a:lnTo>
                      <a:pt x="1079" y="390"/>
                    </a:lnTo>
                    <a:lnTo>
                      <a:pt x="1100" y="338"/>
                    </a:lnTo>
                    <a:lnTo>
                      <a:pt x="1129" y="284"/>
                    </a:lnTo>
                    <a:lnTo>
                      <a:pt x="1134" y="262"/>
                    </a:lnTo>
                    <a:lnTo>
                      <a:pt x="1145" y="232"/>
                    </a:lnTo>
                    <a:lnTo>
                      <a:pt x="1141" y="234"/>
                    </a:lnTo>
                    <a:lnTo>
                      <a:pt x="1141" y="227"/>
                    </a:lnTo>
                    <a:lnTo>
                      <a:pt x="1141" y="222"/>
                    </a:lnTo>
                    <a:close/>
                    <a:moveTo>
                      <a:pt x="111" y="532"/>
                    </a:moveTo>
                    <a:lnTo>
                      <a:pt x="111" y="532"/>
                    </a:lnTo>
                    <a:lnTo>
                      <a:pt x="116" y="532"/>
                    </a:lnTo>
                    <a:lnTo>
                      <a:pt x="111" y="537"/>
                    </a:lnTo>
                    <a:lnTo>
                      <a:pt x="107" y="537"/>
                    </a:lnTo>
                    <a:lnTo>
                      <a:pt x="102" y="537"/>
                    </a:lnTo>
                    <a:lnTo>
                      <a:pt x="97" y="535"/>
                    </a:lnTo>
                    <a:lnTo>
                      <a:pt x="93" y="537"/>
                    </a:lnTo>
                    <a:lnTo>
                      <a:pt x="90" y="537"/>
                    </a:lnTo>
                    <a:lnTo>
                      <a:pt x="85" y="535"/>
                    </a:lnTo>
                    <a:lnTo>
                      <a:pt x="83" y="530"/>
                    </a:lnTo>
                    <a:lnTo>
                      <a:pt x="88" y="530"/>
                    </a:lnTo>
                    <a:lnTo>
                      <a:pt x="90" y="527"/>
                    </a:lnTo>
                    <a:lnTo>
                      <a:pt x="93" y="525"/>
                    </a:lnTo>
                    <a:lnTo>
                      <a:pt x="97" y="525"/>
                    </a:lnTo>
                    <a:lnTo>
                      <a:pt x="100" y="527"/>
                    </a:lnTo>
                    <a:lnTo>
                      <a:pt x="104" y="530"/>
                    </a:lnTo>
                    <a:lnTo>
                      <a:pt x="111" y="53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010561" y="1955377"/>
                <a:ext cx="567774" cy="533205"/>
              </a:xfrm>
              <a:custGeom>
                <a:avLst/>
                <a:gdLst>
                  <a:gd name="T0" fmla="*/ 263 w 542"/>
                  <a:gd name="T1" fmla="*/ 80 h 509"/>
                  <a:gd name="T2" fmla="*/ 404 w 542"/>
                  <a:gd name="T3" fmla="*/ 196 h 509"/>
                  <a:gd name="T4" fmla="*/ 520 w 542"/>
                  <a:gd name="T5" fmla="*/ 267 h 509"/>
                  <a:gd name="T6" fmla="*/ 542 w 542"/>
                  <a:gd name="T7" fmla="*/ 305 h 509"/>
                  <a:gd name="T8" fmla="*/ 539 w 542"/>
                  <a:gd name="T9" fmla="*/ 324 h 509"/>
                  <a:gd name="T10" fmla="*/ 513 w 542"/>
                  <a:gd name="T11" fmla="*/ 364 h 509"/>
                  <a:gd name="T12" fmla="*/ 499 w 542"/>
                  <a:gd name="T13" fmla="*/ 402 h 509"/>
                  <a:gd name="T14" fmla="*/ 473 w 542"/>
                  <a:gd name="T15" fmla="*/ 445 h 509"/>
                  <a:gd name="T16" fmla="*/ 466 w 542"/>
                  <a:gd name="T17" fmla="*/ 440 h 509"/>
                  <a:gd name="T18" fmla="*/ 457 w 542"/>
                  <a:gd name="T19" fmla="*/ 428 h 509"/>
                  <a:gd name="T20" fmla="*/ 452 w 542"/>
                  <a:gd name="T21" fmla="*/ 416 h 509"/>
                  <a:gd name="T22" fmla="*/ 430 w 542"/>
                  <a:gd name="T23" fmla="*/ 412 h 509"/>
                  <a:gd name="T24" fmla="*/ 419 w 542"/>
                  <a:gd name="T25" fmla="*/ 404 h 509"/>
                  <a:gd name="T26" fmla="*/ 404 w 542"/>
                  <a:gd name="T27" fmla="*/ 400 h 509"/>
                  <a:gd name="T28" fmla="*/ 386 w 542"/>
                  <a:gd name="T29" fmla="*/ 423 h 509"/>
                  <a:gd name="T30" fmla="*/ 367 w 542"/>
                  <a:gd name="T31" fmla="*/ 442 h 509"/>
                  <a:gd name="T32" fmla="*/ 378 w 542"/>
                  <a:gd name="T33" fmla="*/ 457 h 509"/>
                  <a:gd name="T34" fmla="*/ 383 w 542"/>
                  <a:gd name="T35" fmla="*/ 464 h 509"/>
                  <a:gd name="T36" fmla="*/ 357 w 542"/>
                  <a:gd name="T37" fmla="*/ 485 h 509"/>
                  <a:gd name="T38" fmla="*/ 336 w 542"/>
                  <a:gd name="T39" fmla="*/ 501 h 509"/>
                  <a:gd name="T40" fmla="*/ 291 w 542"/>
                  <a:gd name="T41" fmla="*/ 494 h 509"/>
                  <a:gd name="T42" fmla="*/ 263 w 542"/>
                  <a:gd name="T43" fmla="*/ 490 h 509"/>
                  <a:gd name="T44" fmla="*/ 248 w 542"/>
                  <a:gd name="T45" fmla="*/ 490 h 509"/>
                  <a:gd name="T46" fmla="*/ 218 w 542"/>
                  <a:gd name="T47" fmla="*/ 473 h 509"/>
                  <a:gd name="T48" fmla="*/ 196 w 542"/>
                  <a:gd name="T49" fmla="*/ 494 h 509"/>
                  <a:gd name="T50" fmla="*/ 177 w 542"/>
                  <a:gd name="T51" fmla="*/ 494 h 509"/>
                  <a:gd name="T52" fmla="*/ 137 w 542"/>
                  <a:gd name="T53" fmla="*/ 478 h 509"/>
                  <a:gd name="T54" fmla="*/ 123 w 542"/>
                  <a:gd name="T55" fmla="*/ 478 h 509"/>
                  <a:gd name="T56" fmla="*/ 123 w 542"/>
                  <a:gd name="T57" fmla="*/ 454 h 509"/>
                  <a:gd name="T58" fmla="*/ 113 w 542"/>
                  <a:gd name="T59" fmla="*/ 442 h 509"/>
                  <a:gd name="T60" fmla="*/ 31 w 542"/>
                  <a:gd name="T61" fmla="*/ 412 h 509"/>
                  <a:gd name="T62" fmla="*/ 9 w 542"/>
                  <a:gd name="T63" fmla="*/ 412 h 509"/>
                  <a:gd name="T64" fmla="*/ 0 w 542"/>
                  <a:gd name="T65" fmla="*/ 381 h 509"/>
                  <a:gd name="T66" fmla="*/ 19 w 542"/>
                  <a:gd name="T67" fmla="*/ 350 h 509"/>
                  <a:gd name="T68" fmla="*/ 59 w 542"/>
                  <a:gd name="T69" fmla="*/ 360 h 509"/>
                  <a:gd name="T70" fmla="*/ 76 w 542"/>
                  <a:gd name="T71" fmla="*/ 355 h 509"/>
                  <a:gd name="T72" fmla="*/ 87 w 542"/>
                  <a:gd name="T73" fmla="*/ 352 h 509"/>
                  <a:gd name="T74" fmla="*/ 85 w 542"/>
                  <a:gd name="T75" fmla="*/ 341 h 509"/>
                  <a:gd name="T76" fmla="*/ 99 w 542"/>
                  <a:gd name="T77" fmla="*/ 329 h 509"/>
                  <a:gd name="T78" fmla="*/ 85 w 542"/>
                  <a:gd name="T79" fmla="*/ 324 h 509"/>
                  <a:gd name="T80" fmla="*/ 76 w 542"/>
                  <a:gd name="T81" fmla="*/ 317 h 509"/>
                  <a:gd name="T82" fmla="*/ 64 w 542"/>
                  <a:gd name="T83" fmla="*/ 305 h 509"/>
                  <a:gd name="T84" fmla="*/ 47 w 542"/>
                  <a:gd name="T85" fmla="*/ 284 h 509"/>
                  <a:gd name="T86" fmla="*/ 28 w 542"/>
                  <a:gd name="T87" fmla="*/ 274 h 509"/>
                  <a:gd name="T88" fmla="*/ 31 w 542"/>
                  <a:gd name="T89" fmla="*/ 248 h 509"/>
                  <a:gd name="T90" fmla="*/ 16 w 542"/>
                  <a:gd name="T91" fmla="*/ 241 h 509"/>
                  <a:gd name="T92" fmla="*/ 19 w 542"/>
                  <a:gd name="T93" fmla="*/ 222 h 509"/>
                  <a:gd name="T94" fmla="*/ 21 w 542"/>
                  <a:gd name="T95" fmla="*/ 208 h 509"/>
                  <a:gd name="T96" fmla="*/ 12 w 542"/>
                  <a:gd name="T97" fmla="*/ 199 h 509"/>
                  <a:gd name="T98" fmla="*/ 12 w 542"/>
                  <a:gd name="T99" fmla="*/ 187 h 509"/>
                  <a:gd name="T100" fmla="*/ 21 w 542"/>
                  <a:gd name="T101" fmla="*/ 170 h 509"/>
                  <a:gd name="T102" fmla="*/ 45 w 542"/>
                  <a:gd name="T103" fmla="*/ 170 h 509"/>
                  <a:gd name="T104" fmla="*/ 68 w 542"/>
                  <a:gd name="T105" fmla="*/ 168 h 509"/>
                  <a:gd name="T106" fmla="*/ 76 w 542"/>
                  <a:gd name="T107" fmla="*/ 135 h 509"/>
                  <a:gd name="T108" fmla="*/ 64 w 542"/>
                  <a:gd name="T109" fmla="*/ 130 h 509"/>
                  <a:gd name="T110" fmla="*/ 87 w 542"/>
                  <a:gd name="T111" fmla="*/ 109 h 509"/>
                  <a:gd name="T112" fmla="*/ 102 w 542"/>
                  <a:gd name="T113" fmla="*/ 92 h 509"/>
                  <a:gd name="T114" fmla="*/ 104 w 542"/>
                  <a:gd name="T115" fmla="*/ 78 h 509"/>
                  <a:gd name="T116" fmla="*/ 116 w 542"/>
                  <a:gd name="T117" fmla="*/ 57 h 509"/>
                  <a:gd name="T118" fmla="*/ 128 w 542"/>
                  <a:gd name="T119" fmla="*/ 59 h 509"/>
                  <a:gd name="T120" fmla="*/ 154 w 542"/>
                  <a:gd name="T121" fmla="*/ 50 h 509"/>
                  <a:gd name="T122" fmla="*/ 161 w 542"/>
                  <a:gd name="T123" fmla="*/ 35 h 509"/>
                  <a:gd name="T124" fmla="*/ 177 w 542"/>
                  <a:gd name="T125" fmla="*/ 2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42" h="509">
                    <a:moveTo>
                      <a:pt x="215" y="2"/>
                    </a:moveTo>
                    <a:lnTo>
                      <a:pt x="215" y="2"/>
                    </a:lnTo>
                    <a:lnTo>
                      <a:pt x="220" y="0"/>
                    </a:lnTo>
                    <a:lnTo>
                      <a:pt x="220" y="0"/>
                    </a:lnTo>
                    <a:lnTo>
                      <a:pt x="239" y="40"/>
                    </a:lnTo>
                    <a:lnTo>
                      <a:pt x="255" y="69"/>
                    </a:lnTo>
                    <a:lnTo>
                      <a:pt x="263" y="80"/>
                    </a:lnTo>
                    <a:lnTo>
                      <a:pt x="286" y="109"/>
                    </a:lnTo>
                    <a:lnTo>
                      <a:pt x="291" y="113"/>
                    </a:lnTo>
                    <a:lnTo>
                      <a:pt x="293" y="118"/>
                    </a:lnTo>
                    <a:lnTo>
                      <a:pt x="345" y="166"/>
                    </a:lnTo>
                    <a:lnTo>
                      <a:pt x="369" y="177"/>
                    </a:lnTo>
                    <a:lnTo>
                      <a:pt x="393" y="189"/>
                    </a:lnTo>
                    <a:lnTo>
                      <a:pt x="404" y="196"/>
                    </a:lnTo>
                    <a:lnTo>
                      <a:pt x="421" y="215"/>
                    </a:lnTo>
                    <a:lnTo>
                      <a:pt x="468" y="248"/>
                    </a:lnTo>
                    <a:lnTo>
                      <a:pt x="480" y="253"/>
                    </a:lnTo>
                    <a:lnTo>
                      <a:pt x="499" y="258"/>
                    </a:lnTo>
                    <a:lnTo>
                      <a:pt x="511" y="258"/>
                    </a:lnTo>
                    <a:lnTo>
                      <a:pt x="516" y="260"/>
                    </a:lnTo>
                    <a:lnTo>
                      <a:pt x="520" y="267"/>
                    </a:lnTo>
                    <a:lnTo>
                      <a:pt x="525" y="284"/>
                    </a:lnTo>
                    <a:lnTo>
                      <a:pt x="527" y="291"/>
                    </a:lnTo>
                    <a:lnTo>
                      <a:pt x="532" y="298"/>
                    </a:lnTo>
                    <a:lnTo>
                      <a:pt x="539" y="298"/>
                    </a:lnTo>
                    <a:lnTo>
                      <a:pt x="539" y="298"/>
                    </a:lnTo>
                    <a:lnTo>
                      <a:pt x="539" y="300"/>
                    </a:lnTo>
                    <a:lnTo>
                      <a:pt x="542" y="305"/>
                    </a:lnTo>
                    <a:lnTo>
                      <a:pt x="542" y="305"/>
                    </a:lnTo>
                    <a:lnTo>
                      <a:pt x="542" y="307"/>
                    </a:lnTo>
                    <a:lnTo>
                      <a:pt x="539" y="310"/>
                    </a:lnTo>
                    <a:lnTo>
                      <a:pt x="539" y="315"/>
                    </a:lnTo>
                    <a:lnTo>
                      <a:pt x="539" y="317"/>
                    </a:lnTo>
                    <a:lnTo>
                      <a:pt x="539" y="319"/>
                    </a:lnTo>
                    <a:lnTo>
                      <a:pt x="539" y="324"/>
                    </a:lnTo>
                    <a:lnTo>
                      <a:pt x="539" y="324"/>
                    </a:lnTo>
                    <a:lnTo>
                      <a:pt x="539" y="326"/>
                    </a:lnTo>
                    <a:lnTo>
                      <a:pt x="520" y="355"/>
                    </a:lnTo>
                    <a:lnTo>
                      <a:pt x="518" y="357"/>
                    </a:lnTo>
                    <a:lnTo>
                      <a:pt x="516" y="360"/>
                    </a:lnTo>
                    <a:lnTo>
                      <a:pt x="513" y="360"/>
                    </a:lnTo>
                    <a:lnTo>
                      <a:pt x="513" y="364"/>
                    </a:lnTo>
                    <a:lnTo>
                      <a:pt x="516" y="364"/>
                    </a:lnTo>
                    <a:lnTo>
                      <a:pt x="516" y="369"/>
                    </a:lnTo>
                    <a:lnTo>
                      <a:pt x="516" y="369"/>
                    </a:lnTo>
                    <a:lnTo>
                      <a:pt x="516" y="374"/>
                    </a:lnTo>
                    <a:lnTo>
                      <a:pt x="513" y="378"/>
                    </a:lnTo>
                    <a:lnTo>
                      <a:pt x="506" y="388"/>
                    </a:lnTo>
                    <a:lnTo>
                      <a:pt x="499" y="402"/>
                    </a:lnTo>
                    <a:lnTo>
                      <a:pt x="494" y="414"/>
                    </a:lnTo>
                    <a:lnTo>
                      <a:pt x="490" y="426"/>
                    </a:lnTo>
                    <a:lnTo>
                      <a:pt x="487" y="428"/>
                    </a:lnTo>
                    <a:lnTo>
                      <a:pt x="487" y="431"/>
                    </a:lnTo>
                    <a:lnTo>
                      <a:pt x="485" y="433"/>
                    </a:lnTo>
                    <a:lnTo>
                      <a:pt x="485" y="435"/>
                    </a:lnTo>
                    <a:lnTo>
                      <a:pt x="473" y="445"/>
                    </a:lnTo>
                    <a:lnTo>
                      <a:pt x="468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5"/>
                    </a:lnTo>
                    <a:lnTo>
                      <a:pt x="466" y="442"/>
                    </a:lnTo>
                    <a:lnTo>
                      <a:pt x="466" y="440"/>
                    </a:lnTo>
                    <a:lnTo>
                      <a:pt x="466" y="438"/>
                    </a:lnTo>
                    <a:lnTo>
                      <a:pt x="464" y="438"/>
                    </a:lnTo>
                    <a:lnTo>
                      <a:pt x="464" y="435"/>
                    </a:lnTo>
                    <a:lnTo>
                      <a:pt x="461" y="433"/>
                    </a:lnTo>
                    <a:lnTo>
                      <a:pt x="459" y="431"/>
                    </a:lnTo>
                    <a:lnTo>
                      <a:pt x="459" y="431"/>
                    </a:lnTo>
                    <a:lnTo>
                      <a:pt x="457" y="428"/>
                    </a:lnTo>
                    <a:lnTo>
                      <a:pt x="457" y="426"/>
                    </a:lnTo>
                    <a:lnTo>
                      <a:pt x="457" y="421"/>
                    </a:lnTo>
                    <a:lnTo>
                      <a:pt x="457" y="421"/>
                    </a:lnTo>
                    <a:lnTo>
                      <a:pt x="457" y="419"/>
                    </a:lnTo>
                    <a:lnTo>
                      <a:pt x="454" y="419"/>
                    </a:lnTo>
                    <a:lnTo>
                      <a:pt x="454" y="416"/>
                    </a:lnTo>
                    <a:lnTo>
                      <a:pt x="452" y="416"/>
                    </a:lnTo>
                    <a:lnTo>
                      <a:pt x="440" y="409"/>
                    </a:lnTo>
                    <a:lnTo>
                      <a:pt x="438" y="409"/>
                    </a:lnTo>
                    <a:lnTo>
                      <a:pt x="438" y="407"/>
                    </a:lnTo>
                    <a:lnTo>
                      <a:pt x="435" y="407"/>
                    </a:lnTo>
                    <a:lnTo>
                      <a:pt x="435" y="407"/>
                    </a:lnTo>
                    <a:lnTo>
                      <a:pt x="433" y="409"/>
                    </a:lnTo>
                    <a:lnTo>
                      <a:pt x="430" y="412"/>
                    </a:lnTo>
                    <a:lnTo>
                      <a:pt x="430" y="414"/>
                    </a:lnTo>
                    <a:lnTo>
                      <a:pt x="428" y="414"/>
                    </a:lnTo>
                    <a:lnTo>
                      <a:pt x="426" y="412"/>
                    </a:lnTo>
                    <a:lnTo>
                      <a:pt x="423" y="412"/>
                    </a:lnTo>
                    <a:lnTo>
                      <a:pt x="421" y="409"/>
                    </a:lnTo>
                    <a:lnTo>
                      <a:pt x="421" y="409"/>
                    </a:lnTo>
                    <a:lnTo>
                      <a:pt x="419" y="404"/>
                    </a:lnTo>
                    <a:lnTo>
                      <a:pt x="416" y="404"/>
                    </a:lnTo>
                    <a:lnTo>
                      <a:pt x="416" y="404"/>
                    </a:lnTo>
                    <a:lnTo>
                      <a:pt x="414" y="402"/>
                    </a:lnTo>
                    <a:lnTo>
                      <a:pt x="409" y="402"/>
                    </a:lnTo>
                    <a:lnTo>
                      <a:pt x="407" y="400"/>
                    </a:lnTo>
                    <a:lnTo>
                      <a:pt x="407" y="400"/>
                    </a:lnTo>
                    <a:lnTo>
                      <a:pt x="404" y="400"/>
                    </a:lnTo>
                    <a:lnTo>
                      <a:pt x="404" y="397"/>
                    </a:lnTo>
                    <a:lnTo>
                      <a:pt x="402" y="400"/>
                    </a:lnTo>
                    <a:lnTo>
                      <a:pt x="402" y="400"/>
                    </a:lnTo>
                    <a:lnTo>
                      <a:pt x="390" y="414"/>
                    </a:lnTo>
                    <a:lnTo>
                      <a:pt x="388" y="421"/>
                    </a:lnTo>
                    <a:lnTo>
                      <a:pt x="388" y="423"/>
                    </a:lnTo>
                    <a:lnTo>
                      <a:pt x="386" y="423"/>
                    </a:lnTo>
                    <a:lnTo>
                      <a:pt x="381" y="431"/>
                    </a:lnTo>
                    <a:lnTo>
                      <a:pt x="378" y="431"/>
                    </a:lnTo>
                    <a:lnTo>
                      <a:pt x="371" y="433"/>
                    </a:lnTo>
                    <a:lnTo>
                      <a:pt x="369" y="433"/>
                    </a:lnTo>
                    <a:lnTo>
                      <a:pt x="369" y="435"/>
                    </a:lnTo>
                    <a:lnTo>
                      <a:pt x="367" y="440"/>
                    </a:lnTo>
                    <a:lnTo>
                      <a:pt x="367" y="442"/>
                    </a:lnTo>
                    <a:lnTo>
                      <a:pt x="369" y="445"/>
                    </a:lnTo>
                    <a:lnTo>
                      <a:pt x="371" y="447"/>
                    </a:lnTo>
                    <a:lnTo>
                      <a:pt x="371" y="447"/>
                    </a:lnTo>
                    <a:lnTo>
                      <a:pt x="374" y="449"/>
                    </a:lnTo>
                    <a:lnTo>
                      <a:pt x="376" y="454"/>
                    </a:lnTo>
                    <a:lnTo>
                      <a:pt x="376" y="454"/>
                    </a:lnTo>
                    <a:lnTo>
                      <a:pt x="378" y="457"/>
                    </a:lnTo>
                    <a:lnTo>
                      <a:pt x="378" y="457"/>
                    </a:lnTo>
                    <a:lnTo>
                      <a:pt x="383" y="459"/>
                    </a:lnTo>
                    <a:lnTo>
                      <a:pt x="383" y="459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3" y="464"/>
                    </a:lnTo>
                    <a:lnTo>
                      <a:pt x="381" y="466"/>
                    </a:lnTo>
                    <a:lnTo>
                      <a:pt x="376" y="468"/>
                    </a:lnTo>
                    <a:lnTo>
                      <a:pt x="371" y="473"/>
                    </a:lnTo>
                    <a:lnTo>
                      <a:pt x="364" y="478"/>
                    </a:lnTo>
                    <a:lnTo>
                      <a:pt x="362" y="485"/>
                    </a:lnTo>
                    <a:lnTo>
                      <a:pt x="360" y="485"/>
                    </a:lnTo>
                    <a:lnTo>
                      <a:pt x="357" y="485"/>
                    </a:lnTo>
                    <a:lnTo>
                      <a:pt x="352" y="483"/>
                    </a:lnTo>
                    <a:lnTo>
                      <a:pt x="350" y="483"/>
                    </a:lnTo>
                    <a:lnTo>
                      <a:pt x="350" y="485"/>
                    </a:lnTo>
                    <a:lnTo>
                      <a:pt x="348" y="487"/>
                    </a:lnTo>
                    <a:lnTo>
                      <a:pt x="343" y="497"/>
                    </a:lnTo>
                    <a:lnTo>
                      <a:pt x="341" y="499"/>
                    </a:lnTo>
                    <a:lnTo>
                      <a:pt x="336" y="501"/>
                    </a:lnTo>
                    <a:lnTo>
                      <a:pt x="336" y="504"/>
                    </a:lnTo>
                    <a:lnTo>
                      <a:pt x="333" y="506"/>
                    </a:lnTo>
                    <a:lnTo>
                      <a:pt x="331" y="506"/>
                    </a:lnTo>
                    <a:lnTo>
                      <a:pt x="322" y="506"/>
                    </a:lnTo>
                    <a:lnTo>
                      <a:pt x="317" y="509"/>
                    </a:lnTo>
                    <a:lnTo>
                      <a:pt x="298" y="497"/>
                    </a:lnTo>
                    <a:lnTo>
                      <a:pt x="291" y="494"/>
                    </a:lnTo>
                    <a:lnTo>
                      <a:pt x="286" y="494"/>
                    </a:lnTo>
                    <a:lnTo>
                      <a:pt x="281" y="494"/>
                    </a:lnTo>
                    <a:lnTo>
                      <a:pt x="277" y="494"/>
                    </a:lnTo>
                    <a:lnTo>
                      <a:pt x="270" y="490"/>
                    </a:lnTo>
                    <a:lnTo>
                      <a:pt x="267" y="490"/>
                    </a:lnTo>
                    <a:lnTo>
                      <a:pt x="265" y="490"/>
                    </a:lnTo>
                    <a:lnTo>
                      <a:pt x="263" y="490"/>
                    </a:lnTo>
                    <a:lnTo>
                      <a:pt x="263" y="492"/>
                    </a:lnTo>
                    <a:lnTo>
                      <a:pt x="260" y="492"/>
                    </a:lnTo>
                    <a:lnTo>
                      <a:pt x="258" y="492"/>
                    </a:lnTo>
                    <a:lnTo>
                      <a:pt x="253" y="492"/>
                    </a:lnTo>
                    <a:lnTo>
                      <a:pt x="251" y="492"/>
                    </a:lnTo>
                    <a:lnTo>
                      <a:pt x="248" y="492"/>
                    </a:lnTo>
                    <a:lnTo>
                      <a:pt x="248" y="490"/>
                    </a:lnTo>
                    <a:lnTo>
                      <a:pt x="246" y="490"/>
                    </a:lnTo>
                    <a:lnTo>
                      <a:pt x="246" y="487"/>
                    </a:lnTo>
                    <a:lnTo>
                      <a:pt x="244" y="480"/>
                    </a:lnTo>
                    <a:lnTo>
                      <a:pt x="241" y="480"/>
                    </a:lnTo>
                    <a:lnTo>
                      <a:pt x="241" y="478"/>
                    </a:lnTo>
                    <a:lnTo>
                      <a:pt x="236" y="475"/>
                    </a:lnTo>
                    <a:lnTo>
                      <a:pt x="218" y="473"/>
                    </a:lnTo>
                    <a:lnTo>
                      <a:pt x="215" y="473"/>
                    </a:lnTo>
                    <a:lnTo>
                      <a:pt x="213" y="473"/>
                    </a:lnTo>
                    <a:lnTo>
                      <a:pt x="213" y="475"/>
                    </a:lnTo>
                    <a:lnTo>
                      <a:pt x="210" y="478"/>
                    </a:lnTo>
                    <a:lnTo>
                      <a:pt x="206" y="485"/>
                    </a:lnTo>
                    <a:lnTo>
                      <a:pt x="203" y="490"/>
                    </a:lnTo>
                    <a:lnTo>
                      <a:pt x="196" y="494"/>
                    </a:lnTo>
                    <a:lnTo>
                      <a:pt x="192" y="494"/>
                    </a:lnTo>
                    <a:lnTo>
                      <a:pt x="187" y="497"/>
                    </a:lnTo>
                    <a:lnTo>
                      <a:pt x="184" y="497"/>
                    </a:lnTo>
                    <a:lnTo>
                      <a:pt x="182" y="497"/>
                    </a:lnTo>
                    <a:lnTo>
                      <a:pt x="180" y="494"/>
                    </a:lnTo>
                    <a:lnTo>
                      <a:pt x="180" y="494"/>
                    </a:lnTo>
                    <a:lnTo>
                      <a:pt x="177" y="494"/>
                    </a:lnTo>
                    <a:lnTo>
                      <a:pt x="177" y="492"/>
                    </a:lnTo>
                    <a:lnTo>
                      <a:pt x="177" y="492"/>
                    </a:lnTo>
                    <a:lnTo>
                      <a:pt x="175" y="490"/>
                    </a:lnTo>
                    <a:lnTo>
                      <a:pt x="175" y="490"/>
                    </a:lnTo>
                    <a:lnTo>
                      <a:pt x="170" y="487"/>
                    </a:lnTo>
                    <a:lnTo>
                      <a:pt x="139" y="478"/>
                    </a:lnTo>
                    <a:lnTo>
                      <a:pt x="137" y="478"/>
                    </a:lnTo>
                    <a:lnTo>
                      <a:pt x="135" y="478"/>
                    </a:lnTo>
                    <a:lnTo>
                      <a:pt x="135" y="478"/>
                    </a:lnTo>
                    <a:lnTo>
                      <a:pt x="130" y="480"/>
                    </a:lnTo>
                    <a:lnTo>
                      <a:pt x="128" y="480"/>
                    </a:lnTo>
                    <a:lnTo>
                      <a:pt x="125" y="480"/>
                    </a:lnTo>
                    <a:lnTo>
                      <a:pt x="123" y="480"/>
                    </a:lnTo>
                    <a:lnTo>
                      <a:pt x="123" y="478"/>
                    </a:lnTo>
                    <a:lnTo>
                      <a:pt x="123" y="478"/>
                    </a:lnTo>
                    <a:lnTo>
                      <a:pt x="123" y="475"/>
                    </a:lnTo>
                    <a:lnTo>
                      <a:pt x="123" y="473"/>
                    </a:lnTo>
                    <a:lnTo>
                      <a:pt x="121" y="464"/>
                    </a:lnTo>
                    <a:lnTo>
                      <a:pt x="121" y="461"/>
                    </a:lnTo>
                    <a:lnTo>
                      <a:pt x="121" y="459"/>
                    </a:lnTo>
                    <a:lnTo>
                      <a:pt x="123" y="454"/>
                    </a:lnTo>
                    <a:lnTo>
                      <a:pt x="123" y="452"/>
                    </a:lnTo>
                    <a:lnTo>
                      <a:pt x="123" y="449"/>
                    </a:lnTo>
                    <a:lnTo>
                      <a:pt x="123" y="449"/>
                    </a:lnTo>
                    <a:lnTo>
                      <a:pt x="123" y="447"/>
                    </a:lnTo>
                    <a:lnTo>
                      <a:pt x="121" y="445"/>
                    </a:lnTo>
                    <a:lnTo>
                      <a:pt x="118" y="442"/>
                    </a:lnTo>
                    <a:lnTo>
                      <a:pt x="113" y="442"/>
                    </a:lnTo>
                    <a:lnTo>
                      <a:pt x="109" y="440"/>
                    </a:lnTo>
                    <a:lnTo>
                      <a:pt x="104" y="435"/>
                    </a:lnTo>
                    <a:lnTo>
                      <a:pt x="102" y="435"/>
                    </a:lnTo>
                    <a:lnTo>
                      <a:pt x="102" y="433"/>
                    </a:lnTo>
                    <a:lnTo>
                      <a:pt x="97" y="433"/>
                    </a:lnTo>
                    <a:lnTo>
                      <a:pt x="92" y="435"/>
                    </a:lnTo>
                    <a:lnTo>
                      <a:pt x="31" y="412"/>
                    </a:lnTo>
                    <a:lnTo>
                      <a:pt x="31" y="412"/>
                    </a:lnTo>
                    <a:lnTo>
                      <a:pt x="28" y="414"/>
                    </a:lnTo>
                    <a:lnTo>
                      <a:pt x="26" y="414"/>
                    </a:lnTo>
                    <a:lnTo>
                      <a:pt x="24" y="414"/>
                    </a:lnTo>
                    <a:lnTo>
                      <a:pt x="16" y="414"/>
                    </a:lnTo>
                    <a:lnTo>
                      <a:pt x="12" y="414"/>
                    </a:lnTo>
                    <a:lnTo>
                      <a:pt x="9" y="412"/>
                    </a:lnTo>
                    <a:lnTo>
                      <a:pt x="9" y="412"/>
                    </a:lnTo>
                    <a:lnTo>
                      <a:pt x="7" y="409"/>
                    </a:lnTo>
                    <a:lnTo>
                      <a:pt x="5" y="404"/>
                    </a:lnTo>
                    <a:lnTo>
                      <a:pt x="5" y="402"/>
                    </a:lnTo>
                    <a:lnTo>
                      <a:pt x="0" y="383"/>
                    </a:lnTo>
                    <a:lnTo>
                      <a:pt x="0" y="383"/>
                    </a:lnTo>
                    <a:lnTo>
                      <a:pt x="0" y="381"/>
                    </a:lnTo>
                    <a:lnTo>
                      <a:pt x="9" y="371"/>
                    </a:lnTo>
                    <a:lnTo>
                      <a:pt x="16" y="364"/>
                    </a:lnTo>
                    <a:lnTo>
                      <a:pt x="16" y="362"/>
                    </a:lnTo>
                    <a:lnTo>
                      <a:pt x="16" y="360"/>
                    </a:lnTo>
                    <a:lnTo>
                      <a:pt x="19" y="360"/>
                    </a:lnTo>
                    <a:lnTo>
                      <a:pt x="19" y="355"/>
                    </a:lnTo>
                    <a:lnTo>
                      <a:pt x="19" y="350"/>
                    </a:lnTo>
                    <a:lnTo>
                      <a:pt x="21" y="350"/>
                    </a:lnTo>
                    <a:lnTo>
                      <a:pt x="21" y="348"/>
                    </a:lnTo>
                    <a:lnTo>
                      <a:pt x="35" y="352"/>
                    </a:lnTo>
                    <a:lnTo>
                      <a:pt x="47" y="352"/>
                    </a:lnTo>
                    <a:lnTo>
                      <a:pt x="52" y="355"/>
                    </a:lnTo>
                    <a:lnTo>
                      <a:pt x="57" y="360"/>
                    </a:lnTo>
                    <a:lnTo>
                      <a:pt x="59" y="360"/>
                    </a:lnTo>
                    <a:lnTo>
                      <a:pt x="61" y="360"/>
                    </a:lnTo>
                    <a:lnTo>
                      <a:pt x="66" y="360"/>
                    </a:lnTo>
                    <a:lnTo>
                      <a:pt x="68" y="360"/>
                    </a:lnTo>
                    <a:lnTo>
                      <a:pt x="71" y="360"/>
                    </a:lnTo>
                    <a:lnTo>
                      <a:pt x="73" y="357"/>
                    </a:lnTo>
                    <a:lnTo>
                      <a:pt x="73" y="355"/>
                    </a:lnTo>
                    <a:lnTo>
                      <a:pt x="76" y="355"/>
                    </a:lnTo>
                    <a:lnTo>
                      <a:pt x="78" y="357"/>
                    </a:lnTo>
                    <a:lnTo>
                      <a:pt x="83" y="357"/>
                    </a:lnTo>
                    <a:lnTo>
                      <a:pt x="83" y="357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7" y="352"/>
                    </a:lnTo>
                    <a:lnTo>
                      <a:pt x="87" y="352"/>
                    </a:lnTo>
                    <a:lnTo>
                      <a:pt x="87" y="350"/>
                    </a:lnTo>
                    <a:lnTo>
                      <a:pt x="87" y="350"/>
                    </a:lnTo>
                    <a:lnTo>
                      <a:pt x="87" y="348"/>
                    </a:lnTo>
                    <a:lnTo>
                      <a:pt x="85" y="345"/>
                    </a:lnTo>
                    <a:lnTo>
                      <a:pt x="85" y="345"/>
                    </a:lnTo>
                    <a:lnTo>
                      <a:pt x="85" y="343"/>
                    </a:lnTo>
                    <a:lnTo>
                      <a:pt x="85" y="341"/>
                    </a:lnTo>
                    <a:lnTo>
                      <a:pt x="90" y="338"/>
                    </a:lnTo>
                    <a:lnTo>
                      <a:pt x="99" y="334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99" y="329"/>
                    </a:lnTo>
                    <a:lnTo>
                      <a:pt x="99" y="329"/>
                    </a:lnTo>
                    <a:lnTo>
                      <a:pt x="95" y="329"/>
                    </a:lnTo>
                    <a:lnTo>
                      <a:pt x="90" y="329"/>
                    </a:lnTo>
                    <a:lnTo>
                      <a:pt x="90" y="329"/>
                    </a:lnTo>
                    <a:lnTo>
                      <a:pt x="87" y="326"/>
                    </a:lnTo>
                    <a:lnTo>
                      <a:pt x="87" y="326"/>
                    </a:lnTo>
                    <a:lnTo>
                      <a:pt x="85" y="324"/>
                    </a:lnTo>
                    <a:lnTo>
                      <a:pt x="85" y="322"/>
                    </a:lnTo>
                    <a:lnTo>
                      <a:pt x="85" y="322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0" y="317"/>
                    </a:lnTo>
                    <a:lnTo>
                      <a:pt x="76" y="317"/>
                    </a:lnTo>
                    <a:lnTo>
                      <a:pt x="73" y="317"/>
                    </a:lnTo>
                    <a:lnTo>
                      <a:pt x="71" y="317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64" y="307"/>
                    </a:lnTo>
                    <a:lnTo>
                      <a:pt x="64" y="307"/>
                    </a:lnTo>
                    <a:lnTo>
                      <a:pt x="64" y="305"/>
                    </a:lnTo>
                    <a:lnTo>
                      <a:pt x="57" y="300"/>
                    </a:lnTo>
                    <a:lnTo>
                      <a:pt x="54" y="300"/>
                    </a:lnTo>
                    <a:lnTo>
                      <a:pt x="54" y="298"/>
                    </a:lnTo>
                    <a:lnTo>
                      <a:pt x="52" y="296"/>
                    </a:lnTo>
                    <a:lnTo>
                      <a:pt x="50" y="293"/>
                    </a:lnTo>
                    <a:lnTo>
                      <a:pt x="50" y="286"/>
                    </a:lnTo>
                    <a:lnTo>
                      <a:pt x="47" y="284"/>
                    </a:lnTo>
                    <a:lnTo>
                      <a:pt x="47" y="284"/>
                    </a:lnTo>
                    <a:lnTo>
                      <a:pt x="45" y="281"/>
                    </a:lnTo>
                    <a:lnTo>
                      <a:pt x="42" y="279"/>
                    </a:lnTo>
                    <a:lnTo>
                      <a:pt x="40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4"/>
                    </a:lnTo>
                    <a:lnTo>
                      <a:pt x="28" y="272"/>
                    </a:lnTo>
                    <a:lnTo>
                      <a:pt x="28" y="267"/>
                    </a:lnTo>
                    <a:lnTo>
                      <a:pt x="28" y="265"/>
                    </a:lnTo>
                    <a:lnTo>
                      <a:pt x="28" y="265"/>
                    </a:lnTo>
                    <a:lnTo>
                      <a:pt x="31" y="255"/>
                    </a:lnTo>
                    <a:lnTo>
                      <a:pt x="33" y="251"/>
                    </a:lnTo>
                    <a:lnTo>
                      <a:pt x="31" y="248"/>
                    </a:lnTo>
                    <a:lnTo>
                      <a:pt x="31" y="248"/>
                    </a:lnTo>
                    <a:lnTo>
                      <a:pt x="28" y="248"/>
                    </a:lnTo>
                    <a:lnTo>
                      <a:pt x="24" y="246"/>
                    </a:lnTo>
                    <a:lnTo>
                      <a:pt x="21" y="246"/>
                    </a:lnTo>
                    <a:lnTo>
                      <a:pt x="19" y="244"/>
                    </a:lnTo>
                    <a:lnTo>
                      <a:pt x="16" y="244"/>
                    </a:lnTo>
                    <a:lnTo>
                      <a:pt x="16" y="241"/>
                    </a:lnTo>
                    <a:lnTo>
                      <a:pt x="14" y="239"/>
                    </a:lnTo>
                    <a:lnTo>
                      <a:pt x="14" y="237"/>
                    </a:lnTo>
                    <a:lnTo>
                      <a:pt x="14" y="232"/>
                    </a:lnTo>
                    <a:lnTo>
                      <a:pt x="14" y="229"/>
                    </a:lnTo>
                    <a:lnTo>
                      <a:pt x="14" y="229"/>
                    </a:lnTo>
                    <a:lnTo>
                      <a:pt x="14" y="227"/>
                    </a:lnTo>
                    <a:lnTo>
                      <a:pt x="19" y="222"/>
                    </a:lnTo>
                    <a:lnTo>
                      <a:pt x="19" y="222"/>
                    </a:lnTo>
                    <a:lnTo>
                      <a:pt x="21" y="220"/>
                    </a:lnTo>
                    <a:lnTo>
                      <a:pt x="21" y="215"/>
                    </a:lnTo>
                    <a:lnTo>
                      <a:pt x="21" y="213"/>
                    </a:lnTo>
                    <a:lnTo>
                      <a:pt x="21" y="210"/>
                    </a:lnTo>
                    <a:lnTo>
                      <a:pt x="21" y="208"/>
                    </a:lnTo>
                    <a:lnTo>
                      <a:pt x="21" y="208"/>
                    </a:lnTo>
                    <a:lnTo>
                      <a:pt x="21" y="206"/>
                    </a:lnTo>
                    <a:lnTo>
                      <a:pt x="21" y="203"/>
                    </a:lnTo>
                    <a:lnTo>
                      <a:pt x="19" y="203"/>
                    </a:lnTo>
                    <a:lnTo>
                      <a:pt x="19" y="201"/>
                    </a:lnTo>
                    <a:lnTo>
                      <a:pt x="16" y="201"/>
                    </a:lnTo>
                    <a:lnTo>
                      <a:pt x="16" y="199"/>
                    </a:lnTo>
                    <a:lnTo>
                      <a:pt x="12" y="199"/>
                    </a:lnTo>
                    <a:lnTo>
                      <a:pt x="12" y="196"/>
                    </a:lnTo>
                    <a:lnTo>
                      <a:pt x="9" y="196"/>
                    </a:lnTo>
                    <a:lnTo>
                      <a:pt x="9" y="194"/>
                    </a:lnTo>
                    <a:lnTo>
                      <a:pt x="9" y="192"/>
                    </a:lnTo>
                    <a:lnTo>
                      <a:pt x="9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6" y="187"/>
                    </a:lnTo>
                    <a:lnTo>
                      <a:pt x="19" y="187"/>
                    </a:lnTo>
                    <a:lnTo>
                      <a:pt x="19" y="182"/>
                    </a:lnTo>
                    <a:lnTo>
                      <a:pt x="21" y="180"/>
                    </a:lnTo>
                    <a:lnTo>
                      <a:pt x="21" y="175"/>
                    </a:lnTo>
                    <a:lnTo>
                      <a:pt x="21" y="173"/>
                    </a:lnTo>
                    <a:lnTo>
                      <a:pt x="21" y="170"/>
                    </a:lnTo>
                    <a:lnTo>
                      <a:pt x="24" y="170"/>
                    </a:lnTo>
                    <a:lnTo>
                      <a:pt x="24" y="170"/>
                    </a:lnTo>
                    <a:lnTo>
                      <a:pt x="28" y="170"/>
                    </a:lnTo>
                    <a:lnTo>
                      <a:pt x="33" y="170"/>
                    </a:lnTo>
                    <a:lnTo>
                      <a:pt x="35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50" y="170"/>
                    </a:lnTo>
                    <a:lnTo>
                      <a:pt x="50" y="170"/>
                    </a:lnTo>
                    <a:lnTo>
                      <a:pt x="54" y="170"/>
                    </a:lnTo>
                    <a:lnTo>
                      <a:pt x="54" y="170"/>
                    </a:lnTo>
                    <a:lnTo>
                      <a:pt x="59" y="170"/>
                    </a:lnTo>
                    <a:lnTo>
                      <a:pt x="66" y="168"/>
                    </a:lnTo>
                    <a:lnTo>
                      <a:pt x="68" y="168"/>
                    </a:lnTo>
                    <a:lnTo>
                      <a:pt x="68" y="168"/>
                    </a:lnTo>
                    <a:lnTo>
                      <a:pt x="78" y="161"/>
                    </a:lnTo>
                    <a:lnTo>
                      <a:pt x="80" y="142"/>
                    </a:lnTo>
                    <a:lnTo>
                      <a:pt x="80" y="140"/>
                    </a:lnTo>
                    <a:lnTo>
                      <a:pt x="78" y="135"/>
                    </a:lnTo>
                    <a:lnTo>
                      <a:pt x="78" y="135"/>
                    </a:lnTo>
                    <a:lnTo>
                      <a:pt x="76" y="135"/>
                    </a:lnTo>
                    <a:lnTo>
                      <a:pt x="76" y="132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1" y="125"/>
                    </a:lnTo>
                    <a:lnTo>
                      <a:pt x="61" y="123"/>
                    </a:lnTo>
                    <a:lnTo>
                      <a:pt x="61" y="121"/>
                    </a:lnTo>
                    <a:lnTo>
                      <a:pt x="83" y="113"/>
                    </a:lnTo>
                    <a:lnTo>
                      <a:pt x="85" y="111"/>
                    </a:lnTo>
                    <a:lnTo>
                      <a:pt x="87" y="109"/>
                    </a:lnTo>
                    <a:lnTo>
                      <a:pt x="87" y="106"/>
                    </a:lnTo>
                    <a:lnTo>
                      <a:pt x="87" y="104"/>
                    </a:lnTo>
                    <a:lnTo>
                      <a:pt x="90" y="102"/>
                    </a:lnTo>
                    <a:lnTo>
                      <a:pt x="90" y="97"/>
                    </a:lnTo>
                    <a:lnTo>
                      <a:pt x="92" y="95"/>
                    </a:lnTo>
                    <a:lnTo>
                      <a:pt x="97" y="92"/>
                    </a:lnTo>
                    <a:lnTo>
                      <a:pt x="102" y="92"/>
                    </a:lnTo>
                    <a:lnTo>
                      <a:pt x="102" y="90"/>
                    </a:lnTo>
                    <a:lnTo>
                      <a:pt x="104" y="87"/>
                    </a:lnTo>
                    <a:lnTo>
                      <a:pt x="104" y="87"/>
                    </a:lnTo>
                    <a:lnTo>
                      <a:pt x="104" y="85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04" y="78"/>
                    </a:lnTo>
                    <a:lnTo>
                      <a:pt x="106" y="76"/>
                    </a:lnTo>
                    <a:lnTo>
                      <a:pt x="106" y="73"/>
                    </a:lnTo>
                    <a:lnTo>
                      <a:pt x="109" y="71"/>
                    </a:lnTo>
                    <a:lnTo>
                      <a:pt x="111" y="64"/>
                    </a:lnTo>
                    <a:lnTo>
                      <a:pt x="111" y="59"/>
                    </a:lnTo>
                    <a:lnTo>
                      <a:pt x="113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8" y="57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8" y="59"/>
                    </a:lnTo>
                    <a:lnTo>
                      <a:pt x="135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42" y="54"/>
                    </a:lnTo>
                    <a:lnTo>
                      <a:pt x="142" y="54"/>
                    </a:lnTo>
                    <a:lnTo>
                      <a:pt x="144" y="54"/>
                    </a:lnTo>
                    <a:lnTo>
                      <a:pt x="154" y="50"/>
                    </a:lnTo>
                    <a:lnTo>
                      <a:pt x="158" y="47"/>
                    </a:lnTo>
                    <a:lnTo>
                      <a:pt x="158" y="45"/>
                    </a:lnTo>
                    <a:lnTo>
                      <a:pt x="161" y="45"/>
                    </a:lnTo>
                    <a:lnTo>
                      <a:pt x="161" y="42"/>
                    </a:lnTo>
                    <a:lnTo>
                      <a:pt x="161" y="40"/>
                    </a:lnTo>
                    <a:lnTo>
                      <a:pt x="161" y="40"/>
                    </a:lnTo>
                    <a:lnTo>
                      <a:pt x="161" y="35"/>
                    </a:lnTo>
                    <a:lnTo>
                      <a:pt x="161" y="33"/>
                    </a:lnTo>
                    <a:lnTo>
                      <a:pt x="161" y="31"/>
                    </a:lnTo>
                    <a:lnTo>
                      <a:pt x="163" y="28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73" y="24"/>
                    </a:lnTo>
                    <a:lnTo>
                      <a:pt x="177" y="21"/>
                    </a:lnTo>
                    <a:lnTo>
                      <a:pt x="194" y="12"/>
                    </a:lnTo>
                    <a:lnTo>
                      <a:pt x="215" y="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487832" y="2059085"/>
                <a:ext cx="887278" cy="681958"/>
              </a:xfrm>
              <a:custGeom>
                <a:avLst/>
                <a:gdLst>
                  <a:gd name="T0" fmla="*/ 840 w 847"/>
                  <a:gd name="T1" fmla="*/ 492 h 651"/>
                  <a:gd name="T2" fmla="*/ 806 w 847"/>
                  <a:gd name="T3" fmla="*/ 526 h 651"/>
                  <a:gd name="T4" fmla="*/ 816 w 847"/>
                  <a:gd name="T5" fmla="*/ 575 h 651"/>
                  <a:gd name="T6" fmla="*/ 802 w 847"/>
                  <a:gd name="T7" fmla="*/ 596 h 651"/>
                  <a:gd name="T8" fmla="*/ 735 w 847"/>
                  <a:gd name="T9" fmla="*/ 611 h 651"/>
                  <a:gd name="T10" fmla="*/ 648 w 847"/>
                  <a:gd name="T11" fmla="*/ 608 h 651"/>
                  <a:gd name="T12" fmla="*/ 556 w 847"/>
                  <a:gd name="T13" fmla="*/ 632 h 651"/>
                  <a:gd name="T14" fmla="*/ 428 w 847"/>
                  <a:gd name="T15" fmla="*/ 570 h 651"/>
                  <a:gd name="T16" fmla="*/ 284 w 847"/>
                  <a:gd name="T17" fmla="*/ 476 h 651"/>
                  <a:gd name="T18" fmla="*/ 206 w 847"/>
                  <a:gd name="T19" fmla="*/ 388 h 651"/>
                  <a:gd name="T20" fmla="*/ 137 w 847"/>
                  <a:gd name="T21" fmla="*/ 369 h 651"/>
                  <a:gd name="T22" fmla="*/ 68 w 847"/>
                  <a:gd name="T23" fmla="*/ 275 h 651"/>
                  <a:gd name="T24" fmla="*/ 40 w 847"/>
                  <a:gd name="T25" fmla="*/ 208 h 651"/>
                  <a:gd name="T26" fmla="*/ 28 w 847"/>
                  <a:gd name="T27" fmla="*/ 180 h 651"/>
                  <a:gd name="T28" fmla="*/ 30 w 847"/>
                  <a:gd name="T29" fmla="*/ 156 h 651"/>
                  <a:gd name="T30" fmla="*/ 61 w 847"/>
                  <a:gd name="T31" fmla="*/ 138 h 651"/>
                  <a:gd name="T32" fmla="*/ 78 w 847"/>
                  <a:gd name="T33" fmla="*/ 116 h 651"/>
                  <a:gd name="T34" fmla="*/ 85 w 847"/>
                  <a:gd name="T35" fmla="*/ 81 h 651"/>
                  <a:gd name="T36" fmla="*/ 78 w 847"/>
                  <a:gd name="T37" fmla="*/ 59 h 651"/>
                  <a:gd name="T38" fmla="*/ 82 w 847"/>
                  <a:gd name="T39" fmla="*/ 43 h 651"/>
                  <a:gd name="T40" fmla="*/ 137 w 847"/>
                  <a:gd name="T41" fmla="*/ 59 h 651"/>
                  <a:gd name="T42" fmla="*/ 127 w 847"/>
                  <a:gd name="T43" fmla="*/ 78 h 651"/>
                  <a:gd name="T44" fmla="*/ 172 w 847"/>
                  <a:gd name="T45" fmla="*/ 97 h 651"/>
                  <a:gd name="T46" fmla="*/ 198 w 847"/>
                  <a:gd name="T47" fmla="*/ 83 h 651"/>
                  <a:gd name="T48" fmla="*/ 239 w 847"/>
                  <a:gd name="T49" fmla="*/ 126 h 651"/>
                  <a:gd name="T50" fmla="*/ 260 w 847"/>
                  <a:gd name="T51" fmla="*/ 152 h 651"/>
                  <a:gd name="T52" fmla="*/ 305 w 847"/>
                  <a:gd name="T53" fmla="*/ 175 h 651"/>
                  <a:gd name="T54" fmla="*/ 326 w 847"/>
                  <a:gd name="T55" fmla="*/ 187 h 651"/>
                  <a:gd name="T56" fmla="*/ 355 w 847"/>
                  <a:gd name="T57" fmla="*/ 168 h 651"/>
                  <a:gd name="T58" fmla="*/ 357 w 847"/>
                  <a:gd name="T59" fmla="*/ 149 h 651"/>
                  <a:gd name="T60" fmla="*/ 388 w 847"/>
                  <a:gd name="T61" fmla="*/ 145 h 651"/>
                  <a:gd name="T62" fmla="*/ 397 w 847"/>
                  <a:gd name="T63" fmla="*/ 126 h 651"/>
                  <a:gd name="T64" fmla="*/ 433 w 847"/>
                  <a:gd name="T65" fmla="*/ 76 h 651"/>
                  <a:gd name="T66" fmla="*/ 473 w 847"/>
                  <a:gd name="T67" fmla="*/ 62 h 651"/>
                  <a:gd name="T68" fmla="*/ 506 w 847"/>
                  <a:gd name="T69" fmla="*/ 48 h 651"/>
                  <a:gd name="T70" fmla="*/ 513 w 847"/>
                  <a:gd name="T71" fmla="*/ 22 h 651"/>
                  <a:gd name="T72" fmla="*/ 534 w 847"/>
                  <a:gd name="T73" fmla="*/ 0 h 651"/>
                  <a:gd name="T74" fmla="*/ 565 w 847"/>
                  <a:gd name="T75" fmla="*/ 31 h 651"/>
                  <a:gd name="T76" fmla="*/ 577 w 847"/>
                  <a:gd name="T77" fmla="*/ 62 h 651"/>
                  <a:gd name="T78" fmla="*/ 534 w 847"/>
                  <a:gd name="T79" fmla="*/ 71 h 651"/>
                  <a:gd name="T80" fmla="*/ 515 w 847"/>
                  <a:gd name="T81" fmla="*/ 88 h 651"/>
                  <a:gd name="T82" fmla="*/ 518 w 847"/>
                  <a:gd name="T83" fmla="*/ 102 h 651"/>
                  <a:gd name="T84" fmla="*/ 518 w 847"/>
                  <a:gd name="T85" fmla="*/ 123 h 651"/>
                  <a:gd name="T86" fmla="*/ 523 w 847"/>
                  <a:gd name="T87" fmla="*/ 147 h 651"/>
                  <a:gd name="T88" fmla="*/ 530 w 847"/>
                  <a:gd name="T89" fmla="*/ 175 h 651"/>
                  <a:gd name="T90" fmla="*/ 553 w 847"/>
                  <a:gd name="T91" fmla="*/ 201 h 651"/>
                  <a:gd name="T92" fmla="*/ 582 w 847"/>
                  <a:gd name="T93" fmla="*/ 220 h 651"/>
                  <a:gd name="T94" fmla="*/ 598 w 847"/>
                  <a:gd name="T95" fmla="*/ 230 h 651"/>
                  <a:gd name="T96" fmla="*/ 584 w 847"/>
                  <a:gd name="T97" fmla="*/ 246 h 651"/>
                  <a:gd name="T98" fmla="*/ 575 w 847"/>
                  <a:gd name="T99" fmla="*/ 256 h 651"/>
                  <a:gd name="T100" fmla="*/ 534 w 847"/>
                  <a:gd name="T101" fmla="*/ 253 h 651"/>
                  <a:gd name="T102" fmla="*/ 499 w 847"/>
                  <a:gd name="T103" fmla="*/ 284 h 651"/>
                  <a:gd name="T104" fmla="*/ 527 w 847"/>
                  <a:gd name="T105" fmla="*/ 315 h 651"/>
                  <a:gd name="T106" fmla="*/ 620 w 847"/>
                  <a:gd name="T107" fmla="*/ 346 h 651"/>
                  <a:gd name="T108" fmla="*/ 622 w 847"/>
                  <a:gd name="T109" fmla="*/ 379 h 651"/>
                  <a:gd name="T110" fmla="*/ 674 w 847"/>
                  <a:gd name="T111" fmla="*/ 391 h 651"/>
                  <a:gd name="T112" fmla="*/ 695 w 847"/>
                  <a:gd name="T113" fmla="*/ 395 h 651"/>
                  <a:gd name="T114" fmla="*/ 743 w 847"/>
                  <a:gd name="T115" fmla="*/ 381 h 651"/>
                  <a:gd name="T116" fmla="*/ 764 w 847"/>
                  <a:gd name="T117" fmla="*/ 391 h 651"/>
                  <a:gd name="T118" fmla="*/ 823 w 847"/>
                  <a:gd name="T119" fmla="*/ 417 h 651"/>
                  <a:gd name="T120" fmla="*/ 840 w 847"/>
                  <a:gd name="T121" fmla="*/ 457 h 651"/>
                  <a:gd name="T122" fmla="*/ 336 w 847"/>
                  <a:gd name="T123" fmla="*/ 3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7" h="651">
                    <a:moveTo>
                      <a:pt x="844" y="471"/>
                    </a:moveTo>
                    <a:lnTo>
                      <a:pt x="844" y="471"/>
                    </a:lnTo>
                    <a:lnTo>
                      <a:pt x="847" y="473"/>
                    </a:lnTo>
                    <a:lnTo>
                      <a:pt x="847" y="476"/>
                    </a:lnTo>
                    <a:lnTo>
                      <a:pt x="844" y="478"/>
                    </a:lnTo>
                    <a:lnTo>
                      <a:pt x="840" y="485"/>
                    </a:lnTo>
                    <a:lnTo>
                      <a:pt x="837" y="485"/>
                    </a:lnTo>
                    <a:lnTo>
                      <a:pt x="840" y="488"/>
                    </a:lnTo>
                    <a:lnTo>
                      <a:pt x="840" y="488"/>
                    </a:lnTo>
                    <a:lnTo>
                      <a:pt x="840" y="490"/>
                    </a:lnTo>
                    <a:lnTo>
                      <a:pt x="840" y="492"/>
                    </a:lnTo>
                    <a:lnTo>
                      <a:pt x="835" y="499"/>
                    </a:lnTo>
                    <a:lnTo>
                      <a:pt x="832" y="499"/>
                    </a:lnTo>
                    <a:lnTo>
                      <a:pt x="830" y="502"/>
                    </a:lnTo>
                    <a:lnTo>
                      <a:pt x="828" y="504"/>
                    </a:lnTo>
                    <a:lnTo>
                      <a:pt x="821" y="514"/>
                    </a:lnTo>
                    <a:lnTo>
                      <a:pt x="821" y="514"/>
                    </a:lnTo>
                    <a:lnTo>
                      <a:pt x="816" y="518"/>
                    </a:lnTo>
                    <a:lnTo>
                      <a:pt x="816" y="518"/>
                    </a:lnTo>
                    <a:lnTo>
                      <a:pt x="809" y="523"/>
                    </a:lnTo>
                    <a:lnTo>
                      <a:pt x="806" y="523"/>
                    </a:lnTo>
                    <a:lnTo>
                      <a:pt x="806" y="526"/>
                    </a:lnTo>
                    <a:lnTo>
                      <a:pt x="806" y="528"/>
                    </a:lnTo>
                    <a:lnTo>
                      <a:pt x="811" y="535"/>
                    </a:lnTo>
                    <a:lnTo>
                      <a:pt x="814" y="537"/>
                    </a:lnTo>
                    <a:lnTo>
                      <a:pt x="814" y="540"/>
                    </a:lnTo>
                    <a:lnTo>
                      <a:pt x="814" y="542"/>
                    </a:lnTo>
                    <a:lnTo>
                      <a:pt x="814" y="552"/>
                    </a:lnTo>
                    <a:lnTo>
                      <a:pt x="816" y="561"/>
                    </a:lnTo>
                    <a:lnTo>
                      <a:pt x="816" y="568"/>
                    </a:lnTo>
                    <a:lnTo>
                      <a:pt x="816" y="573"/>
                    </a:lnTo>
                    <a:lnTo>
                      <a:pt x="816" y="575"/>
                    </a:lnTo>
                    <a:lnTo>
                      <a:pt x="816" y="575"/>
                    </a:lnTo>
                    <a:lnTo>
                      <a:pt x="816" y="578"/>
                    </a:lnTo>
                    <a:lnTo>
                      <a:pt x="816" y="580"/>
                    </a:lnTo>
                    <a:lnTo>
                      <a:pt x="814" y="580"/>
                    </a:lnTo>
                    <a:lnTo>
                      <a:pt x="811" y="582"/>
                    </a:lnTo>
                    <a:lnTo>
                      <a:pt x="809" y="585"/>
                    </a:lnTo>
                    <a:lnTo>
                      <a:pt x="806" y="585"/>
                    </a:lnTo>
                    <a:lnTo>
                      <a:pt x="804" y="587"/>
                    </a:lnTo>
                    <a:lnTo>
                      <a:pt x="804" y="589"/>
                    </a:lnTo>
                    <a:lnTo>
                      <a:pt x="802" y="592"/>
                    </a:lnTo>
                    <a:lnTo>
                      <a:pt x="802" y="594"/>
                    </a:lnTo>
                    <a:lnTo>
                      <a:pt x="802" y="596"/>
                    </a:lnTo>
                    <a:lnTo>
                      <a:pt x="802" y="599"/>
                    </a:lnTo>
                    <a:lnTo>
                      <a:pt x="802" y="599"/>
                    </a:lnTo>
                    <a:lnTo>
                      <a:pt x="790" y="604"/>
                    </a:lnTo>
                    <a:lnTo>
                      <a:pt x="788" y="606"/>
                    </a:lnTo>
                    <a:lnTo>
                      <a:pt x="783" y="611"/>
                    </a:lnTo>
                    <a:lnTo>
                      <a:pt x="776" y="604"/>
                    </a:lnTo>
                    <a:lnTo>
                      <a:pt x="771" y="604"/>
                    </a:lnTo>
                    <a:lnTo>
                      <a:pt x="762" y="608"/>
                    </a:lnTo>
                    <a:lnTo>
                      <a:pt x="757" y="608"/>
                    </a:lnTo>
                    <a:lnTo>
                      <a:pt x="754" y="606"/>
                    </a:lnTo>
                    <a:lnTo>
                      <a:pt x="735" y="611"/>
                    </a:lnTo>
                    <a:lnTo>
                      <a:pt x="726" y="620"/>
                    </a:lnTo>
                    <a:lnTo>
                      <a:pt x="733" y="632"/>
                    </a:lnTo>
                    <a:lnTo>
                      <a:pt x="721" y="634"/>
                    </a:lnTo>
                    <a:lnTo>
                      <a:pt x="719" y="634"/>
                    </a:lnTo>
                    <a:lnTo>
                      <a:pt x="717" y="630"/>
                    </a:lnTo>
                    <a:lnTo>
                      <a:pt x="714" y="627"/>
                    </a:lnTo>
                    <a:lnTo>
                      <a:pt x="712" y="625"/>
                    </a:lnTo>
                    <a:lnTo>
                      <a:pt x="709" y="630"/>
                    </a:lnTo>
                    <a:lnTo>
                      <a:pt x="707" y="630"/>
                    </a:lnTo>
                    <a:lnTo>
                      <a:pt x="700" y="623"/>
                    </a:lnTo>
                    <a:lnTo>
                      <a:pt x="648" y="608"/>
                    </a:lnTo>
                    <a:lnTo>
                      <a:pt x="636" y="611"/>
                    </a:lnTo>
                    <a:lnTo>
                      <a:pt x="612" y="618"/>
                    </a:lnTo>
                    <a:lnTo>
                      <a:pt x="605" y="623"/>
                    </a:lnTo>
                    <a:lnTo>
                      <a:pt x="596" y="632"/>
                    </a:lnTo>
                    <a:lnTo>
                      <a:pt x="584" y="637"/>
                    </a:lnTo>
                    <a:lnTo>
                      <a:pt x="579" y="649"/>
                    </a:lnTo>
                    <a:lnTo>
                      <a:pt x="572" y="651"/>
                    </a:lnTo>
                    <a:lnTo>
                      <a:pt x="565" y="651"/>
                    </a:lnTo>
                    <a:lnTo>
                      <a:pt x="560" y="646"/>
                    </a:lnTo>
                    <a:lnTo>
                      <a:pt x="560" y="639"/>
                    </a:lnTo>
                    <a:lnTo>
                      <a:pt x="556" y="632"/>
                    </a:lnTo>
                    <a:lnTo>
                      <a:pt x="551" y="627"/>
                    </a:lnTo>
                    <a:lnTo>
                      <a:pt x="544" y="615"/>
                    </a:lnTo>
                    <a:lnTo>
                      <a:pt x="537" y="611"/>
                    </a:lnTo>
                    <a:lnTo>
                      <a:pt x="518" y="592"/>
                    </a:lnTo>
                    <a:lnTo>
                      <a:pt x="506" y="587"/>
                    </a:lnTo>
                    <a:lnTo>
                      <a:pt x="497" y="582"/>
                    </a:lnTo>
                    <a:lnTo>
                      <a:pt x="489" y="580"/>
                    </a:lnTo>
                    <a:lnTo>
                      <a:pt x="463" y="582"/>
                    </a:lnTo>
                    <a:lnTo>
                      <a:pt x="461" y="582"/>
                    </a:lnTo>
                    <a:lnTo>
                      <a:pt x="435" y="573"/>
                    </a:lnTo>
                    <a:lnTo>
                      <a:pt x="428" y="570"/>
                    </a:lnTo>
                    <a:lnTo>
                      <a:pt x="426" y="573"/>
                    </a:lnTo>
                    <a:lnTo>
                      <a:pt x="423" y="578"/>
                    </a:lnTo>
                    <a:lnTo>
                      <a:pt x="418" y="575"/>
                    </a:lnTo>
                    <a:lnTo>
                      <a:pt x="390" y="542"/>
                    </a:lnTo>
                    <a:lnTo>
                      <a:pt x="352" y="511"/>
                    </a:lnTo>
                    <a:lnTo>
                      <a:pt x="317" y="485"/>
                    </a:lnTo>
                    <a:lnTo>
                      <a:pt x="310" y="483"/>
                    </a:lnTo>
                    <a:lnTo>
                      <a:pt x="303" y="481"/>
                    </a:lnTo>
                    <a:lnTo>
                      <a:pt x="298" y="478"/>
                    </a:lnTo>
                    <a:lnTo>
                      <a:pt x="293" y="478"/>
                    </a:lnTo>
                    <a:lnTo>
                      <a:pt x="284" y="476"/>
                    </a:lnTo>
                    <a:lnTo>
                      <a:pt x="281" y="476"/>
                    </a:lnTo>
                    <a:lnTo>
                      <a:pt x="276" y="471"/>
                    </a:lnTo>
                    <a:lnTo>
                      <a:pt x="272" y="464"/>
                    </a:lnTo>
                    <a:lnTo>
                      <a:pt x="269" y="457"/>
                    </a:lnTo>
                    <a:lnTo>
                      <a:pt x="269" y="447"/>
                    </a:lnTo>
                    <a:lnTo>
                      <a:pt x="267" y="440"/>
                    </a:lnTo>
                    <a:lnTo>
                      <a:pt x="262" y="431"/>
                    </a:lnTo>
                    <a:lnTo>
                      <a:pt x="253" y="419"/>
                    </a:lnTo>
                    <a:lnTo>
                      <a:pt x="243" y="410"/>
                    </a:lnTo>
                    <a:lnTo>
                      <a:pt x="210" y="391"/>
                    </a:lnTo>
                    <a:lnTo>
                      <a:pt x="206" y="388"/>
                    </a:lnTo>
                    <a:lnTo>
                      <a:pt x="203" y="386"/>
                    </a:lnTo>
                    <a:lnTo>
                      <a:pt x="201" y="381"/>
                    </a:lnTo>
                    <a:lnTo>
                      <a:pt x="198" y="379"/>
                    </a:lnTo>
                    <a:lnTo>
                      <a:pt x="189" y="379"/>
                    </a:lnTo>
                    <a:lnTo>
                      <a:pt x="187" y="376"/>
                    </a:lnTo>
                    <a:lnTo>
                      <a:pt x="182" y="372"/>
                    </a:lnTo>
                    <a:lnTo>
                      <a:pt x="175" y="369"/>
                    </a:lnTo>
                    <a:lnTo>
                      <a:pt x="170" y="367"/>
                    </a:lnTo>
                    <a:lnTo>
                      <a:pt x="163" y="365"/>
                    </a:lnTo>
                    <a:lnTo>
                      <a:pt x="139" y="369"/>
                    </a:lnTo>
                    <a:lnTo>
                      <a:pt x="137" y="369"/>
                    </a:lnTo>
                    <a:lnTo>
                      <a:pt x="135" y="365"/>
                    </a:lnTo>
                    <a:lnTo>
                      <a:pt x="127" y="358"/>
                    </a:lnTo>
                    <a:lnTo>
                      <a:pt x="123" y="350"/>
                    </a:lnTo>
                    <a:lnTo>
                      <a:pt x="118" y="348"/>
                    </a:lnTo>
                    <a:lnTo>
                      <a:pt x="116" y="341"/>
                    </a:lnTo>
                    <a:lnTo>
                      <a:pt x="106" y="334"/>
                    </a:lnTo>
                    <a:lnTo>
                      <a:pt x="104" y="329"/>
                    </a:lnTo>
                    <a:lnTo>
                      <a:pt x="104" y="324"/>
                    </a:lnTo>
                    <a:lnTo>
                      <a:pt x="99" y="317"/>
                    </a:lnTo>
                    <a:lnTo>
                      <a:pt x="78" y="284"/>
                    </a:lnTo>
                    <a:lnTo>
                      <a:pt x="68" y="275"/>
                    </a:lnTo>
                    <a:lnTo>
                      <a:pt x="28" y="249"/>
                    </a:lnTo>
                    <a:lnTo>
                      <a:pt x="12" y="249"/>
                    </a:lnTo>
                    <a:lnTo>
                      <a:pt x="0" y="244"/>
                    </a:lnTo>
                    <a:lnTo>
                      <a:pt x="4" y="223"/>
                    </a:lnTo>
                    <a:lnTo>
                      <a:pt x="4" y="223"/>
                    </a:lnTo>
                    <a:lnTo>
                      <a:pt x="4" y="220"/>
                    </a:lnTo>
                    <a:lnTo>
                      <a:pt x="7" y="218"/>
                    </a:lnTo>
                    <a:lnTo>
                      <a:pt x="9" y="216"/>
                    </a:lnTo>
                    <a:lnTo>
                      <a:pt x="12" y="216"/>
                    </a:lnTo>
                    <a:lnTo>
                      <a:pt x="38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2" y="206"/>
                    </a:lnTo>
                    <a:lnTo>
                      <a:pt x="42" y="204"/>
                    </a:lnTo>
                    <a:lnTo>
                      <a:pt x="42" y="199"/>
                    </a:lnTo>
                    <a:lnTo>
                      <a:pt x="42" y="194"/>
                    </a:lnTo>
                    <a:lnTo>
                      <a:pt x="42" y="190"/>
                    </a:lnTo>
                    <a:lnTo>
                      <a:pt x="42" y="187"/>
                    </a:lnTo>
                    <a:lnTo>
                      <a:pt x="40" y="187"/>
                    </a:lnTo>
                    <a:lnTo>
                      <a:pt x="38" y="185"/>
                    </a:lnTo>
                    <a:lnTo>
                      <a:pt x="28" y="180"/>
                    </a:lnTo>
                    <a:lnTo>
                      <a:pt x="28" y="180"/>
                    </a:lnTo>
                    <a:lnTo>
                      <a:pt x="28" y="178"/>
                    </a:lnTo>
                    <a:lnTo>
                      <a:pt x="28" y="175"/>
                    </a:lnTo>
                    <a:lnTo>
                      <a:pt x="28" y="173"/>
                    </a:lnTo>
                    <a:lnTo>
                      <a:pt x="33" y="168"/>
                    </a:lnTo>
                    <a:lnTo>
                      <a:pt x="33" y="166"/>
                    </a:lnTo>
                    <a:lnTo>
                      <a:pt x="33" y="164"/>
                    </a:lnTo>
                    <a:lnTo>
                      <a:pt x="30" y="161"/>
                    </a:lnTo>
                    <a:lnTo>
                      <a:pt x="30" y="161"/>
                    </a:lnTo>
                    <a:lnTo>
                      <a:pt x="30" y="159"/>
                    </a:lnTo>
                    <a:lnTo>
                      <a:pt x="30" y="156"/>
                    </a:lnTo>
                    <a:lnTo>
                      <a:pt x="30" y="156"/>
                    </a:lnTo>
                    <a:lnTo>
                      <a:pt x="33" y="154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40" y="156"/>
                    </a:lnTo>
                    <a:lnTo>
                      <a:pt x="40" y="156"/>
                    </a:lnTo>
                    <a:lnTo>
                      <a:pt x="42" y="156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61" y="138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8" y="133"/>
                    </a:lnTo>
                    <a:lnTo>
                      <a:pt x="71" y="130"/>
                    </a:lnTo>
                    <a:lnTo>
                      <a:pt x="73" y="128"/>
                    </a:lnTo>
                    <a:lnTo>
                      <a:pt x="73" y="126"/>
                    </a:lnTo>
                    <a:lnTo>
                      <a:pt x="75" y="126"/>
                    </a:lnTo>
                    <a:lnTo>
                      <a:pt x="75" y="119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4"/>
                    </a:lnTo>
                    <a:lnTo>
                      <a:pt x="80" y="114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7" y="111"/>
                    </a:lnTo>
                    <a:lnTo>
                      <a:pt x="87" y="107"/>
                    </a:lnTo>
                    <a:lnTo>
                      <a:pt x="87" y="102"/>
                    </a:lnTo>
                    <a:lnTo>
                      <a:pt x="85" y="90"/>
                    </a:lnTo>
                    <a:lnTo>
                      <a:pt x="85" y="85"/>
                    </a:lnTo>
                    <a:lnTo>
                      <a:pt x="85" y="83"/>
                    </a:lnTo>
                    <a:lnTo>
                      <a:pt x="85" y="81"/>
                    </a:lnTo>
                    <a:lnTo>
                      <a:pt x="87" y="81"/>
                    </a:lnTo>
                    <a:lnTo>
                      <a:pt x="87" y="78"/>
                    </a:lnTo>
                    <a:lnTo>
                      <a:pt x="87" y="76"/>
                    </a:lnTo>
                    <a:lnTo>
                      <a:pt x="87" y="74"/>
                    </a:lnTo>
                    <a:lnTo>
                      <a:pt x="87" y="71"/>
                    </a:lnTo>
                    <a:lnTo>
                      <a:pt x="87" y="69"/>
                    </a:lnTo>
                    <a:lnTo>
                      <a:pt x="85" y="69"/>
                    </a:lnTo>
                    <a:lnTo>
                      <a:pt x="82" y="67"/>
                    </a:lnTo>
                    <a:lnTo>
                      <a:pt x="80" y="64"/>
                    </a:lnTo>
                    <a:lnTo>
                      <a:pt x="78" y="59"/>
                    </a:lnTo>
                    <a:lnTo>
                      <a:pt x="78" y="59"/>
                    </a:lnTo>
                    <a:lnTo>
                      <a:pt x="75" y="57"/>
                    </a:lnTo>
                    <a:lnTo>
                      <a:pt x="66" y="50"/>
                    </a:lnTo>
                    <a:lnTo>
                      <a:pt x="66" y="48"/>
                    </a:lnTo>
                    <a:lnTo>
                      <a:pt x="68" y="45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3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80" y="43"/>
                    </a:lnTo>
                    <a:lnTo>
                      <a:pt x="82" y="43"/>
                    </a:lnTo>
                    <a:lnTo>
                      <a:pt x="85" y="41"/>
                    </a:lnTo>
                    <a:lnTo>
                      <a:pt x="90" y="33"/>
                    </a:lnTo>
                    <a:lnTo>
                      <a:pt x="92" y="31"/>
                    </a:lnTo>
                    <a:lnTo>
                      <a:pt x="106" y="22"/>
                    </a:lnTo>
                    <a:lnTo>
                      <a:pt x="123" y="45"/>
                    </a:lnTo>
                    <a:lnTo>
                      <a:pt x="130" y="50"/>
                    </a:lnTo>
                    <a:lnTo>
                      <a:pt x="132" y="52"/>
                    </a:lnTo>
                    <a:lnTo>
                      <a:pt x="137" y="55"/>
                    </a:lnTo>
                    <a:lnTo>
                      <a:pt x="137" y="57"/>
                    </a:lnTo>
                    <a:lnTo>
                      <a:pt x="139" y="57"/>
                    </a:lnTo>
                    <a:lnTo>
                      <a:pt x="137" y="59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5" y="67"/>
                    </a:lnTo>
                    <a:lnTo>
                      <a:pt x="130" y="69"/>
                    </a:lnTo>
                    <a:lnTo>
                      <a:pt x="130" y="71"/>
                    </a:lnTo>
                    <a:lnTo>
                      <a:pt x="127" y="74"/>
                    </a:lnTo>
                    <a:lnTo>
                      <a:pt x="127" y="74"/>
                    </a:lnTo>
                    <a:lnTo>
                      <a:pt x="127" y="76"/>
                    </a:lnTo>
                    <a:lnTo>
                      <a:pt x="127" y="78"/>
                    </a:lnTo>
                    <a:lnTo>
                      <a:pt x="127" y="81"/>
                    </a:lnTo>
                    <a:lnTo>
                      <a:pt x="135" y="85"/>
                    </a:lnTo>
                    <a:lnTo>
                      <a:pt x="137" y="88"/>
                    </a:lnTo>
                    <a:lnTo>
                      <a:pt x="139" y="88"/>
                    </a:lnTo>
                    <a:lnTo>
                      <a:pt x="146" y="93"/>
                    </a:lnTo>
                    <a:lnTo>
                      <a:pt x="151" y="95"/>
                    </a:lnTo>
                    <a:lnTo>
                      <a:pt x="158" y="102"/>
                    </a:lnTo>
                    <a:lnTo>
                      <a:pt x="161" y="102"/>
                    </a:lnTo>
                    <a:lnTo>
                      <a:pt x="163" y="102"/>
                    </a:lnTo>
                    <a:lnTo>
                      <a:pt x="163" y="102"/>
                    </a:lnTo>
                    <a:lnTo>
                      <a:pt x="172" y="97"/>
                    </a:lnTo>
                    <a:lnTo>
                      <a:pt x="182" y="93"/>
                    </a:lnTo>
                    <a:lnTo>
                      <a:pt x="182" y="93"/>
                    </a:lnTo>
                    <a:lnTo>
                      <a:pt x="189" y="93"/>
                    </a:lnTo>
                    <a:lnTo>
                      <a:pt x="191" y="93"/>
                    </a:lnTo>
                    <a:lnTo>
                      <a:pt x="191" y="93"/>
                    </a:lnTo>
                    <a:lnTo>
                      <a:pt x="194" y="93"/>
                    </a:lnTo>
                    <a:lnTo>
                      <a:pt x="194" y="90"/>
                    </a:lnTo>
                    <a:lnTo>
                      <a:pt x="194" y="90"/>
                    </a:lnTo>
                    <a:lnTo>
                      <a:pt x="196" y="85"/>
                    </a:lnTo>
                    <a:lnTo>
                      <a:pt x="196" y="85"/>
                    </a:lnTo>
                    <a:lnTo>
                      <a:pt x="198" y="83"/>
                    </a:lnTo>
                    <a:lnTo>
                      <a:pt x="198" y="83"/>
                    </a:lnTo>
                    <a:lnTo>
                      <a:pt x="215" y="90"/>
                    </a:lnTo>
                    <a:lnTo>
                      <a:pt x="220" y="90"/>
                    </a:lnTo>
                    <a:lnTo>
                      <a:pt x="220" y="90"/>
                    </a:lnTo>
                    <a:lnTo>
                      <a:pt x="224" y="93"/>
                    </a:lnTo>
                    <a:lnTo>
                      <a:pt x="227" y="95"/>
                    </a:lnTo>
                    <a:lnTo>
                      <a:pt x="229" y="102"/>
                    </a:lnTo>
                    <a:lnTo>
                      <a:pt x="232" y="111"/>
                    </a:lnTo>
                    <a:lnTo>
                      <a:pt x="232" y="119"/>
                    </a:lnTo>
                    <a:lnTo>
                      <a:pt x="236" y="126"/>
                    </a:lnTo>
                    <a:lnTo>
                      <a:pt x="239" y="126"/>
                    </a:lnTo>
                    <a:lnTo>
                      <a:pt x="241" y="126"/>
                    </a:lnTo>
                    <a:lnTo>
                      <a:pt x="241" y="123"/>
                    </a:lnTo>
                    <a:lnTo>
                      <a:pt x="241" y="126"/>
                    </a:lnTo>
                    <a:lnTo>
                      <a:pt x="243" y="133"/>
                    </a:lnTo>
                    <a:lnTo>
                      <a:pt x="243" y="138"/>
                    </a:lnTo>
                    <a:lnTo>
                      <a:pt x="246" y="145"/>
                    </a:lnTo>
                    <a:lnTo>
                      <a:pt x="248" y="147"/>
                    </a:lnTo>
                    <a:lnTo>
                      <a:pt x="248" y="149"/>
                    </a:lnTo>
                    <a:lnTo>
                      <a:pt x="253" y="152"/>
                    </a:lnTo>
                    <a:lnTo>
                      <a:pt x="255" y="156"/>
                    </a:lnTo>
                    <a:lnTo>
                      <a:pt x="260" y="152"/>
                    </a:lnTo>
                    <a:lnTo>
                      <a:pt x="267" y="152"/>
                    </a:lnTo>
                    <a:lnTo>
                      <a:pt x="286" y="164"/>
                    </a:lnTo>
                    <a:lnTo>
                      <a:pt x="293" y="171"/>
                    </a:lnTo>
                    <a:lnTo>
                      <a:pt x="293" y="171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8" y="175"/>
                    </a:lnTo>
                    <a:lnTo>
                      <a:pt x="298" y="175"/>
                    </a:lnTo>
                    <a:lnTo>
                      <a:pt x="300" y="175"/>
                    </a:lnTo>
                    <a:lnTo>
                      <a:pt x="305" y="175"/>
                    </a:lnTo>
                    <a:lnTo>
                      <a:pt x="305" y="178"/>
                    </a:lnTo>
                    <a:lnTo>
                      <a:pt x="305" y="180"/>
                    </a:lnTo>
                    <a:lnTo>
                      <a:pt x="305" y="182"/>
                    </a:lnTo>
                    <a:lnTo>
                      <a:pt x="303" y="185"/>
                    </a:lnTo>
                    <a:lnTo>
                      <a:pt x="300" y="190"/>
                    </a:lnTo>
                    <a:lnTo>
                      <a:pt x="303" y="192"/>
                    </a:lnTo>
                    <a:lnTo>
                      <a:pt x="307" y="192"/>
                    </a:lnTo>
                    <a:lnTo>
                      <a:pt x="310" y="190"/>
                    </a:lnTo>
                    <a:lnTo>
                      <a:pt x="312" y="192"/>
                    </a:lnTo>
                    <a:lnTo>
                      <a:pt x="324" y="187"/>
                    </a:lnTo>
                    <a:lnTo>
                      <a:pt x="326" y="187"/>
                    </a:lnTo>
                    <a:lnTo>
                      <a:pt x="329" y="187"/>
                    </a:lnTo>
                    <a:lnTo>
                      <a:pt x="331" y="192"/>
                    </a:lnTo>
                    <a:lnTo>
                      <a:pt x="333" y="194"/>
                    </a:lnTo>
                    <a:lnTo>
                      <a:pt x="333" y="194"/>
                    </a:lnTo>
                    <a:lnTo>
                      <a:pt x="336" y="194"/>
                    </a:lnTo>
                    <a:lnTo>
                      <a:pt x="338" y="190"/>
                    </a:lnTo>
                    <a:lnTo>
                      <a:pt x="345" y="185"/>
                    </a:lnTo>
                    <a:lnTo>
                      <a:pt x="350" y="180"/>
                    </a:lnTo>
                    <a:lnTo>
                      <a:pt x="350" y="178"/>
                    </a:lnTo>
                    <a:lnTo>
                      <a:pt x="352" y="173"/>
                    </a:lnTo>
                    <a:lnTo>
                      <a:pt x="355" y="168"/>
                    </a:lnTo>
                    <a:lnTo>
                      <a:pt x="355" y="164"/>
                    </a:lnTo>
                    <a:lnTo>
                      <a:pt x="355" y="161"/>
                    </a:lnTo>
                    <a:lnTo>
                      <a:pt x="355" y="161"/>
                    </a:lnTo>
                    <a:lnTo>
                      <a:pt x="352" y="159"/>
                    </a:lnTo>
                    <a:lnTo>
                      <a:pt x="352" y="159"/>
                    </a:lnTo>
                    <a:lnTo>
                      <a:pt x="352" y="156"/>
                    </a:lnTo>
                    <a:lnTo>
                      <a:pt x="352" y="154"/>
                    </a:lnTo>
                    <a:lnTo>
                      <a:pt x="352" y="152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7" y="149"/>
                    </a:lnTo>
                    <a:lnTo>
                      <a:pt x="357" y="152"/>
                    </a:lnTo>
                    <a:lnTo>
                      <a:pt x="364" y="156"/>
                    </a:lnTo>
                    <a:lnTo>
                      <a:pt x="366" y="159"/>
                    </a:lnTo>
                    <a:lnTo>
                      <a:pt x="371" y="156"/>
                    </a:lnTo>
                    <a:lnTo>
                      <a:pt x="381" y="154"/>
                    </a:lnTo>
                    <a:lnTo>
                      <a:pt x="385" y="152"/>
                    </a:lnTo>
                    <a:lnTo>
                      <a:pt x="388" y="149"/>
                    </a:lnTo>
                    <a:lnTo>
                      <a:pt x="388" y="149"/>
                    </a:lnTo>
                    <a:lnTo>
                      <a:pt x="388" y="147"/>
                    </a:lnTo>
                    <a:lnTo>
                      <a:pt x="388" y="147"/>
                    </a:lnTo>
                    <a:lnTo>
                      <a:pt x="388" y="145"/>
                    </a:lnTo>
                    <a:lnTo>
                      <a:pt x="388" y="142"/>
                    </a:lnTo>
                    <a:lnTo>
                      <a:pt x="383" y="138"/>
                    </a:lnTo>
                    <a:lnTo>
                      <a:pt x="383" y="138"/>
                    </a:lnTo>
                    <a:lnTo>
                      <a:pt x="383" y="135"/>
                    </a:lnTo>
                    <a:lnTo>
                      <a:pt x="383" y="133"/>
                    </a:lnTo>
                    <a:lnTo>
                      <a:pt x="383" y="133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7" y="126"/>
                    </a:lnTo>
                    <a:lnTo>
                      <a:pt x="397" y="126"/>
                    </a:lnTo>
                    <a:lnTo>
                      <a:pt x="400" y="119"/>
                    </a:lnTo>
                    <a:lnTo>
                      <a:pt x="400" y="116"/>
                    </a:lnTo>
                    <a:lnTo>
                      <a:pt x="426" y="97"/>
                    </a:lnTo>
                    <a:lnTo>
                      <a:pt x="428" y="95"/>
                    </a:lnTo>
                    <a:lnTo>
                      <a:pt x="428" y="95"/>
                    </a:lnTo>
                    <a:lnTo>
                      <a:pt x="428" y="93"/>
                    </a:lnTo>
                    <a:lnTo>
                      <a:pt x="428" y="90"/>
                    </a:lnTo>
                    <a:lnTo>
                      <a:pt x="428" y="90"/>
                    </a:lnTo>
                    <a:lnTo>
                      <a:pt x="426" y="88"/>
                    </a:lnTo>
                    <a:lnTo>
                      <a:pt x="426" y="85"/>
                    </a:lnTo>
                    <a:lnTo>
                      <a:pt x="433" y="76"/>
                    </a:lnTo>
                    <a:lnTo>
                      <a:pt x="459" y="71"/>
                    </a:lnTo>
                    <a:lnTo>
                      <a:pt x="461" y="71"/>
                    </a:lnTo>
                    <a:lnTo>
                      <a:pt x="463" y="71"/>
                    </a:lnTo>
                    <a:lnTo>
                      <a:pt x="463" y="69"/>
                    </a:lnTo>
                    <a:lnTo>
                      <a:pt x="463" y="69"/>
                    </a:lnTo>
                    <a:lnTo>
                      <a:pt x="463" y="64"/>
                    </a:lnTo>
                    <a:lnTo>
                      <a:pt x="466" y="62"/>
                    </a:lnTo>
                    <a:lnTo>
                      <a:pt x="466" y="59"/>
                    </a:lnTo>
                    <a:lnTo>
                      <a:pt x="468" y="59"/>
                    </a:lnTo>
                    <a:lnTo>
                      <a:pt x="468" y="59"/>
                    </a:lnTo>
                    <a:lnTo>
                      <a:pt x="473" y="62"/>
                    </a:lnTo>
                    <a:lnTo>
                      <a:pt x="473" y="62"/>
                    </a:lnTo>
                    <a:lnTo>
                      <a:pt x="478" y="62"/>
                    </a:lnTo>
                    <a:lnTo>
                      <a:pt x="480" y="62"/>
                    </a:lnTo>
                    <a:lnTo>
                      <a:pt x="489" y="57"/>
                    </a:lnTo>
                    <a:lnTo>
                      <a:pt x="489" y="57"/>
                    </a:lnTo>
                    <a:lnTo>
                      <a:pt x="494" y="50"/>
                    </a:lnTo>
                    <a:lnTo>
                      <a:pt x="497" y="50"/>
                    </a:lnTo>
                    <a:lnTo>
                      <a:pt x="499" y="50"/>
                    </a:lnTo>
                    <a:lnTo>
                      <a:pt x="504" y="50"/>
                    </a:lnTo>
                    <a:lnTo>
                      <a:pt x="506" y="50"/>
                    </a:lnTo>
                    <a:lnTo>
                      <a:pt x="506" y="48"/>
                    </a:lnTo>
                    <a:lnTo>
                      <a:pt x="508" y="48"/>
                    </a:lnTo>
                    <a:lnTo>
                      <a:pt x="508" y="45"/>
                    </a:lnTo>
                    <a:lnTo>
                      <a:pt x="508" y="43"/>
                    </a:lnTo>
                    <a:lnTo>
                      <a:pt x="508" y="38"/>
                    </a:lnTo>
                    <a:lnTo>
                      <a:pt x="511" y="36"/>
                    </a:lnTo>
                    <a:lnTo>
                      <a:pt x="511" y="33"/>
                    </a:lnTo>
                    <a:lnTo>
                      <a:pt x="513" y="29"/>
                    </a:lnTo>
                    <a:lnTo>
                      <a:pt x="513" y="26"/>
                    </a:lnTo>
                    <a:lnTo>
                      <a:pt x="515" y="26"/>
                    </a:lnTo>
                    <a:lnTo>
                      <a:pt x="513" y="24"/>
                    </a:lnTo>
                    <a:lnTo>
                      <a:pt x="513" y="22"/>
                    </a:lnTo>
                    <a:lnTo>
                      <a:pt x="513" y="19"/>
                    </a:lnTo>
                    <a:lnTo>
                      <a:pt x="511" y="19"/>
                    </a:lnTo>
                    <a:lnTo>
                      <a:pt x="511" y="17"/>
                    </a:lnTo>
                    <a:lnTo>
                      <a:pt x="511" y="14"/>
                    </a:lnTo>
                    <a:lnTo>
                      <a:pt x="511" y="12"/>
                    </a:lnTo>
                    <a:lnTo>
                      <a:pt x="513" y="7"/>
                    </a:lnTo>
                    <a:lnTo>
                      <a:pt x="527" y="5"/>
                    </a:lnTo>
                    <a:lnTo>
                      <a:pt x="530" y="5"/>
                    </a:lnTo>
                    <a:lnTo>
                      <a:pt x="530" y="5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7" y="0"/>
                    </a:lnTo>
                    <a:lnTo>
                      <a:pt x="539" y="3"/>
                    </a:lnTo>
                    <a:lnTo>
                      <a:pt x="549" y="7"/>
                    </a:lnTo>
                    <a:lnTo>
                      <a:pt x="551" y="10"/>
                    </a:lnTo>
                    <a:lnTo>
                      <a:pt x="560" y="22"/>
                    </a:lnTo>
                    <a:lnTo>
                      <a:pt x="560" y="24"/>
                    </a:lnTo>
                    <a:lnTo>
                      <a:pt x="560" y="26"/>
                    </a:lnTo>
                    <a:lnTo>
                      <a:pt x="563" y="29"/>
                    </a:lnTo>
                    <a:lnTo>
                      <a:pt x="563" y="31"/>
                    </a:lnTo>
                    <a:lnTo>
                      <a:pt x="565" y="31"/>
                    </a:lnTo>
                    <a:lnTo>
                      <a:pt x="567" y="33"/>
                    </a:lnTo>
                    <a:lnTo>
                      <a:pt x="567" y="33"/>
                    </a:lnTo>
                    <a:lnTo>
                      <a:pt x="570" y="33"/>
                    </a:lnTo>
                    <a:lnTo>
                      <a:pt x="572" y="33"/>
                    </a:lnTo>
                    <a:lnTo>
                      <a:pt x="575" y="33"/>
                    </a:lnTo>
                    <a:lnTo>
                      <a:pt x="575" y="36"/>
                    </a:lnTo>
                    <a:lnTo>
                      <a:pt x="577" y="36"/>
                    </a:lnTo>
                    <a:lnTo>
                      <a:pt x="577" y="36"/>
                    </a:lnTo>
                    <a:lnTo>
                      <a:pt x="579" y="41"/>
                    </a:lnTo>
                    <a:lnTo>
                      <a:pt x="579" y="43"/>
                    </a:lnTo>
                    <a:lnTo>
                      <a:pt x="577" y="62"/>
                    </a:lnTo>
                    <a:lnTo>
                      <a:pt x="567" y="69"/>
                    </a:lnTo>
                    <a:lnTo>
                      <a:pt x="567" y="69"/>
                    </a:lnTo>
                    <a:lnTo>
                      <a:pt x="565" y="69"/>
                    </a:lnTo>
                    <a:lnTo>
                      <a:pt x="558" y="71"/>
                    </a:lnTo>
                    <a:lnTo>
                      <a:pt x="553" y="71"/>
                    </a:lnTo>
                    <a:lnTo>
                      <a:pt x="553" y="71"/>
                    </a:lnTo>
                    <a:lnTo>
                      <a:pt x="549" y="71"/>
                    </a:lnTo>
                    <a:lnTo>
                      <a:pt x="549" y="71"/>
                    </a:lnTo>
                    <a:lnTo>
                      <a:pt x="544" y="71"/>
                    </a:lnTo>
                    <a:lnTo>
                      <a:pt x="544" y="71"/>
                    </a:lnTo>
                    <a:lnTo>
                      <a:pt x="534" y="71"/>
                    </a:lnTo>
                    <a:lnTo>
                      <a:pt x="532" y="71"/>
                    </a:lnTo>
                    <a:lnTo>
                      <a:pt x="527" y="71"/>
                    </a:lnTo>
                    <a:lnTo>
                      <a:pt x="523" y="71"/>
                    </a:lnTo>
                    <a:lnTo>
                      <a:pt x="523" y="71"/>
                    </a:lnTo>
                    <a:lnTo>
                      <a:pt x="520" y="71"/>
                    </a:lnTo>
                    <a:lnTo>
                      <a:pt x="520" y="74"/>
                    </a:lnTo>
                    <a:lnTo>
                      <a:pt x="520" y="76"/>
                    </a:lnTo>
                    <a:lnTo>
                      <a:pt x="520" y="81"/>
                    </a:lnTo>
                    <a:lnTo>
                      <a:pt x="518" y="83"/>
                    </a:lnTo>
                    <a:lnTo>
                      <a:pt x="518" y="88"/>
                    </a:lnTo>
                    <a:lnTo>
                      <a:pt x="515" y="88"/>
                    </a:lnTo>
                    <a:lnTo>
                      <a:pt x="511" y="88"/>
                    </a:lnTo>
                    <a:lnTo>
                      <a:pt x="511" y="90"/>
                    </a:lnTo>
                    <a:lnTo>
                      <a:pt x="508" y="90"/>
                    </a:lnTo>
                    <a:lnTo>
                      <a:pt x="508" y="93"/>
                    </a:lnTo>
                    <a:lnTo>
                      <a:pt x="508" y="95"/>
                    </a:lnTo>
                    <a:lnTo>
                      <a:pt x="508" y="97"/>
                    </a:lnTo>
                    <a:lnTo>
                      <a:pt x="511" y="97"/>
                    </a:lnTo>
                    <a:lnTo>
                      <a:pt x="511" y="100"/>
                    </a:lnTo>
                    <a:lnTo>
                      <a:pt x="515" y="100"/>
                    </a:lnTo>
                    <a:lnTo>
                      <a:pt x="515" y="102"/>
                    </a:lnTo>
                    <a:lnTo>
                      <a:pt x="518" y="102"/>
                    </a:lnTo>
                    <a:lnTo>
                      <a:pt x="518" y="104"/>
                    </a:lnTo>
                    <a:lnTo>
                      <a:pt x="520" y="104"/>
                    </a:lnTo>
                    <a:lnTo>
                      <a:pt x="520" y="107"/>
                    </a:lnTo>
                    <a:lnTo>
                      <a:pt x="520" y="109"/>
                    </a:lnTo>
                    <a:lnTo>
                      <a:pt x="520" y="109"/>
                    </a:lnTo>
                    <a:lnTo>
                      <a:pt x="520" y="111"/>
                    </a:lnTo>
                    <a:lnTo>
                      <a:pt x="520" y="114"/>
                    </a:lnTo>
                    <a:lnTo>
                      <a:pt x="520" y="116"/>
                    </a:lnTo>
                    <a:lnTo>
                      <a:pt x="520" y="121"/>
                    </a:lnTo>
                    <a:lnTo>
                      <a:pt x="518" y="123"/>
                    </a:lnTo>
                    <a:lnTo>
                      <a:pt x="518" y="123"/>
                    </a:lnTo>
                    <a:lnTo>
                      <a:pt x="513" y="128"/>
                    </a:lnTo>
                    <a:lnTo>
                      <a:pt x="513" y="130"/>
                    </a:lnTo>
                    <a:lnTo>
                      <a:pt x="513" y="130"/>
                    </a:lnTo>
                    <a:lnTo>
                      <a:pt x="513" y="133"/>
                    </a:lnTo>
                    <a:lnTo>
                      <a:pt x="513" y="138"/>
                    </a:lnTo>
                    <a:lnTo>
                      <a:pt x="513" y="140"/>
                    </a:lnTo>
                    <a:lnTo>
                      <a:pt x="515" y="142"/>
                    </a:lnTo>
                    <a:lnTo>
                      <a:pt x="515" y="145"/>
                    </a:lnTo>
                    <a:lnTo>
                      <a:pt x="518" y="145"/>
                    </a:lnTo>
                    <a:lnTo>
                      <a:pt x="520" y="147"/>
                    </a:lnTo>
                    <a:lnTo>
                      <a:pt x="523" y="147"/>
                    </a:lnTo>
                    <a:lnTo>
                      <a:pt x="527" y="149"/>
                    </a:lnTo>
                    <a:lnTo>
                      <a:pt x="530" y="149"/>
                    </a:lnTo>
                    <a:lnTo>
                      <a:pt x="530" y="149"/>
                    </a:lnTo>
                    <a:lnTo>
                      <a:pt x="532" y="152"/>
                    </a:lnTo>
                    <a:lnTo>
                      <a:pt x="530" y="156"/>
                    </a:lnTo>
                    <a:lnTo>
                      <a:pt x="527" y="166"/>
                    </a:lnTo>
                    <a:lnTo>
                      <a:pt x="527" y="166"/>
                    </a:lnTo>
                    <a:lnTo>
                      <a:pt x="527" y="168"/>
                    </a:lnTo>
                    <a:lnTo>
                      <a:pt x="527" y="173"/>
                    </a:lnTo>
                    <a:lnTo>
                      <a:pt x="527" y="175"/>
                    </a:lnTo>
                    <a:lnTo>
                      <a:pt x="530" y="175"/>
                    </a:lnTo>
                    <a:lnTo>
                      <a:pt x="530" y="178"/>
                    </a:lnTo>
                    <a:lnTo>
                      <a:pt x="539" y="180"/>
                    </a:lnTo>
                    <a:lnTo>
                      <a:pt x="541" y="180"/>
                    </a:lnTo>
                    <a:lnTo>
                      <a:pt x="544" y="182"/>
                    </a:lnTo>
                    <a:lnTo>
                      <a:pt x="546" y="185"/>
                    </a:lnTo>
                    <a:lnTo>
                      <a:pt x="546" y="185"/>
                    </a:lnTo>
                    <a:lnTo>
                      <a:pt x="549" y="187"/>
                    </a:lnTo>
                    <a:lnTo>
                      <a:pt x="549" y="194"/>
                    </a:lnTo>
                    <a:lnTo>
                      <a:pt x="551" y="197"/>
                    </a:lnTo>
                    <a:lnTo>
                      <a:pt x="553" y="199"/>
                    </a:lnTo>
                    <a:lnTo>
                      <a:pt x="553" y="201"/>
                    </a:lnTo>
                    <a:lnTo>
                      <a:pt x="556" y="201"/>
                    </a:lnTo>
                    <a:lnTo>
                      <a:pt x="563" y="206"/>
                    </a:lnTo>
                    <a:lnTo>
                      <a:pt x="563" y="208"/>
                    </a:lnTo>
                    <a:lnTo>
                      <a:pt x="563" y="208"/>
                    </a:lnTo>
                    <a:lnTo>
                      <a:pt x="570" y="216"/>
                    </a:lnTo>
                    <a:lnTo>
                      <a:pt x="570" y="216"/>
                    </a:lnTo>
                    <a:lnTo>
                      <a:pt x="570" y="218"/>
                    </a:lnTo>
                    <a:lnTo>
                      <a:pt x="572" y="218"/>
                    </a:lnTo>
                    <a:lnTo>
                      <a:pt x="575" y="218"/>
                    </a:lnTo>
                    <a:lnTo>
                      <a:pt x="579" y="218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4" y="223"/>
                    </a:lnTo>
                    <a:lnTo>
                      <a:pt x="584" y="223"/>
                    </a:lnTo>
                    <a:lnTo>
                      <a:pt x="584" y="225"/>
                    </a:lnTo>
                    <a:lnTo>
                      <a:pt x="586" y="227"/>
                    </a:lnTo>
                    <a:lnTo>
                      <a:pt x="586" y="227"/>
                    </a:lnTo>
                    <a:lnTo>
                      <a:pt x="589" y="230"/>
                    </a:lnTo>
                    <a:lnTo>
                      <a:pt x="589" y="230"/>
                    </a:lnTo>
                    <a:lnTo>
                      <a:pt x="594" y="230"/>
                    </a:lnTo>
                    <a:lnTo>
                      <a:pt x="598" y="230"/>
                    </a:lnTo>
                    <a:lnTo>
                      <a:pt x="598" y="230"/>
                    </a:lnTo>
                    <a:lnTo>
                      <a:pt x="601" y="230"/>
                    </a:lnTo>
                    <a:lnTo>
                      <a:pt x="603" y="230"/>
                    </a:lnTo>
                    <a:lnTo>
                      <a:pt x="603" y="230"/>
                    </a:lnTo>
                    <a:lnTo>
                      <a:pt x="603" y="232"/>
                    </a:lnTo>
                    <a:lnTo>
                      <a:pt x="598" y="235"/>
                    </a:lnTo>
                    <a:lnTo>
                      <a:pt x="589" y="239"/>
                    </a:lnTo>
                    <a:lnTo>
                      <a:pt x="584" y="242"/>
                    </a:lnTo>
                    <a:lnTo>
                      <a:pt x="584" y="244"/>
                    </a:lnTo>
                    <a:lnTo>
                      <a:pt x="584" y="246"/>
                    </a:lnTo>
                    <a:lnTo>
                      <a:pt x="584" y="246"/>
                    </a:lnTo>
                    <a:lnTo>
                      <a:pt x="586" y="249"/>
                    </a:lnTo>
                    <a:lnTo>
                      <a:pt x="586" y="251"/>
                    </a:lnTo>
                    <a:lnTo>
                      <a:pt x="586" y="251"/>
                    </a:lnTo>
                    <a:lnTo>
                      <a:pt x="586" y="253"/>
                    </a:lnTo>
                    <a:lnTo>
                      <a:pt x="586" y="253"/>
                    </a:lnTo>
                    <a:lnTo>
                      <a:pt x="584" y="256"/>
                    </a:lnTo>
                    <a:lnTo>
                      <a:pt x="584" y="256"/>
                    </a:lnTo>
                    <a:lnTo>
                      <a:pt x="582" y="258"/>
                    </a:lnTo>
                    <a:lnTo>
                      <a:pt x="582" y="258"/>
                    </a:lnTo>
                    <a:lnTo>
                      <a:pt x="577" y="258"/>
                    </a:lnTo>
                    <a:lnTo>
                      <a:pt x="575" y="256"/>
                    </a:lnTo>
                    <a:lnTo>
                      <a:pt x="572" y="256"/>
                    </a:lnTo>
                    <a:lnTo>
                      <a:pt x="572" y="258"/>
                    </a:lnTo>
                    <a:lnTo>
                      <a:pt x="570" y="261"/>
                    </a:lnTo>
                    <a:lnTo>
                      <a:pt x="567" y="261"/>
                    </a:lnTo>
                    <a:lnTo>
                      <a:pt x="565" y="261"/>
                    </a:lnTo>
                    <a:lnTo>
                      <a:pt x="560" y="261"/>
                    </a:lnTo>
                    <a:lnTo>
                      <a:pt x="558" y="261"/>
                    </a:lnTo>
                    <a:lnTo>
                      <a:pt x="556" y="261"/>
                    </a:lnTo>
                    <a:lnTo>
                      <a:pt x="551" y="256"/>
                    </a:lnTo>
                    <a:lnTo>
                      <a:pt x="546" y="253"/>
                    </a:lnTo>
                    <a:lnTo>
                      <a:pt x="534" y="253"/>
                    </a:lnTo>
                    <a:lnTo>
                      <a:pt x="520" y="249"/>
                    </a:lnTo>
                    <a:lnTo>
                      <a:pt x="520" y="251"/>
                    </a:lnTo>
                    <a:lnTo>
                      <a:pt x="518" y="251"/>
                    </a:lnTo>
                    <a:lnTo>
                      <a:pt x="518" y="256"/>
                    </a:lnTo>
                    <a:lnTo>
                      <a:pt x="518" y="261"/>
                    </a:lnTo>
                    <a:lnTo>
                      <a:pt x="515" y="261"/>
                    </a:lnTo>
                    <a:lnTo>
                      <a:pt x="515" y="263"/>
                    </a:lnTo>
                    <a:lnTo>
                      <a:pt x="515" y="265"/>
                    </a:lnTo>
                    <a:lnTo>
                      <a:pt x="508" y="272"/>
                    </a:lnTo>
                    <a:lnTo>
                      <a:pt x="499" y="282"/>
                    </a:lnTo>
                    <a:lnTo>
                      <a:pt x="499" y="284"/>
                    </a:lnTo>
                    <a:lnTo>
                      <a:pt x="499" y="284"/>
                    </a:lnTo>
                    <a:lnTo>
                      <a:pt x="504" y="303"/>
                    </a:lnTo>
                    <a:lnTo>
                      <a:pt x="504" y="305"/>
                    </a:lnTo>
                    <a:lnTo>
                      <a:pt x="506" y="310"/>
                    </a:lnTo>
                    <a:lnTo>
                      <a:pt x="508" y="313"/>
                    </a:lnTo>
                    <a:lnTo>
                      <a:pt x="508" y="313"/>
                    </a:lnTo>
                    <a:lnTo>
                      <a:pt x="511" y="315"/>
                    </a:lnTo>
                    <a:lnTo>
                      <a:pt x="515" y="315"/>
                    </a:lnTo>
                    <a:lnTo>
                      <a:pt x="523" y="315"/>
                    </a:lnTo>
                    <a:lnTo>
                      <a:pt x="525" y="315"/>
                    </a:lnTo>
                    <a:lnTo>
                      <a:pt x="527" y="315"/>
                    </a:lnTo>
                    <a:lnTo>
                      <a:pt x="530" y="313"/>
                    </a:lnTo>
                    <a:lnTo>
                      <a:pt x="530" y="313"/>
                    </a:lnTo>
                    <a:lnTo>
                      <a:pt x="591" y="336"/>
                    </a:lnTo>
                    <a:lnTo>
                      <a:pt x="596" y="334"/>
                    </a:lnTo>
                    <a:lnTo>
                      <a:pt x="601" y="334"/>
                    </a:lnTo>
                    <a:lnTo>
                      <a:pt x="601" y="336"/>
                    </a:lnTo>
                    <a:lnTo>
                      <a:pt x="603" y="336"/>
                    </a:lnTo>
                    <a:lnTo>
                      <a:pt x="608" y="341"/>
                    </a:lnTo>
                    <a:lnTo>
                      <a:pt x="612" y="343"/>
                    </a:lnTo>
                    <a:lnTo>
                      <a:pt x="617" y="343"/>
                    </a:lnTo>
                    <a:lnTo>
                      <a:pt x="620" y="346"/>
                    </a:lnTo>
                    <a:lnTo>
                      <a:pt x="622" y="348"/>
                    </a:lnTo>
                    <a:lnTo>
                      <a:pt x="622" y="350"/>
                    </a:lnTo>
                    <a:lnTo>
                      <a:pt x="622" y="350"/>
                    </a:lnTo>
                    <a:lnTo>
                      <a:pt x="622" y="353"/>
                    </a:lnTo>
                    <a:lnTo>
                      <a:pt x="622" y="355"/>
                    </a:lnTo>
                    <a:lnTo>
                      <a:pt x="620" y="360"/>
                    </a:lnTo>
                    <a:lnTo>
                      <a:pt x="620" y="362"/>
                    </a:lnTo>
                    <a:lnTo>
                      <a:pt x="620" y="365"/>
                    </a:lnTo>
                    <a:lnTo>
                      <a:pt x="622" y="374"/>
                    </a:lnTo>
                    <a:lnTo>
                      <a:pt x="622" y="376"/>
                    </a:lnTo>
                    <a:lnTo>
                      <a:pt x="622" y="379"/>
                    </a:lnTo>
                    <a:lnTo>
                      <a:pt x="622" y="379"/>
                    </a:lnTo>
                    <a:lnTo>
                      <a:pt x="622" y="381"/>
                    </a:lnTo>
                    <a:lnTo>
                      <a:pt x="624" y="381"/>
                    </a:lnTo>
                    <a:lnTo>
                      <a:pt x="627" y="381"/>
                    </a:lnTo>
                    <a:lnTo>
                      <a:pt x="629" y="381"/>
                    </a:lnTo>
                    <a:lnTo>
                      <a:pt x="634" y="379"/>
                    </a:lnTo>
                    <a:lnTo>
                      <a:pt x="634" y="379"/>
                    </a:lnTo>
                    <a:lnTo>
                      <a:pt x="636" y="379"/>
                    </a:lnTo>
                    <a:lnTo>
                      <a:pt x="638" y="379"/>
                    </a:lnTo>
                    <a:lnTo>
                      <a:pt x="669" y="388"/>
                    </a:lnTo>
                    <a:lnTo>
                      <a:pt x="674" y="391"/>
                    </a:lnTo>
                    <a:lnTo>
                      <a:pt x="674" y="391"/>
                    </a:lnTo>
                    <a:lnTo>
                      <a:pt x="676" y="393"/>
                    </a:lnTo>
                    <a:lnTo>
                      <a:pt x="676" y="393"/>
                    </a:lnTo>
                    <a:lnTo>
                      <a:pt x="676" y="395"/>
                    </a:lnTo>
                    <a:lnTo>
                      <a:pt x="679" y="395"/>
                    </a:lnTo>
                    <a:lnTo>
                      <a:pt x="679" y="395"/>
                    </a:lnTo>
                    <a:lnTo>
                      <a:pt x="681" y="398"/>
                    </a:lnTo>
                    <a:lnTo>
                      <a:pt x="683" y="398"/>
                    </a:lnTo>
                    <a:lnTo>
                      <a:pt x="686" y="398"/>
                    </a:lnTo>
                    <a:lnTo>
                      <a:pt x="691" y="395"/>
                    </a:lnTo>
                    <a:lnTo>
                      <a:pt x="695" y="395"/>
                    </a:lnTo>
                    <a:lnTo>
                      <a:pt x="702" y="391"/>
                    </a:lnTo>
                    <a:lnTo>
                      <a:pt x="705" y="386"/>
                    </a:lnTo>
                    <a:lnTo>
                      <a:pt x="709" y="379"/>
                    </a:lnTo>
                    <a:lnTo>
                      <a:pt x="712" y="376"/>
                    </a:lnTo>
                    <a:lnTo>
                      <a:pt x="712" y="374"/>
                    </a:lnTo>
                    <a:lnTo>
                      <a:pt x="714" y="374"/>
                    </a:lnTo>
                    <a:lnTo>
                      <a:pt x="717" y="374"/>
                    </a:lnTo>
                    <a:lnTo>
                      <a:pt x="735" y="376"/>
                    </a:lnTo>
                    <a:lnTo>
                      <a:pt x="740" y="379"/>
                    </a:lnTo>
                    <a:lnTo>
                      <a:pt x="740" y="381"/>
                    </a:lnTo>
                    <a:lnTo>
                      <a:pt x="743" y="381"/>
                    </a:lnTo>
                    <a:lnTo>
                      <a:pt x="745" y="388"/>
                    </a:lnTo>
                    <a:lnTo>
                      <a:pt x="745" y="391"/>
                    </a:lnTo>
                    <a:lnTo>
                      <a:pt x="747" y="391"/>
                    </a:lnTo>
                    <a:lnTo>
                      <a:pt x="747" y="393"/>
                    </a:lnTo>
                    <a:lnTo>
                      <a:pt x="750" y="393"/>
                    </a:lnTo>
                    <a:lnTo>
                      <a:pt x="752" y="393"/>
                    </a:lnTo>
                    <a:lnTo>
                      <a:pt x="757" y="393"/>
                    </a:lnTo>
                    <a:lnTo>
                      <a:pt x="759" y="393"/>
                    </a:lnTo>
                    <a:lnTo>
                      <a:pt x="762" y="393"/>
                    </a:lnTo>
                    <a:lnTo>
                      <a:pt x="762" y="391"/>
                    </a:lnTo>
                    <a:lnTo>
                      <a:pt x="764" y="391"/>
                    </a:lnTo>
                    <a:lnTo>
                      <a:pt x="766" y="391"/>
                    </a:lnTo>
                    <a:lnTo>
                      <a:pt x="769" y="391"/>
                    </a:lnTo>
                    <a:lnTo>
                      <a:pt x="776" y="395"/>
                    </a:lnTo>
                    <a:lnTo>
                      <a:pt x="780" y="395"/>
                    </a:lnTo>
                    <a:lnTo>
                      <a:pt x="785" y="395"/>
                    </a:lnTo>
                    <a:lnTo>
                      <a:pt x="790" y="395"/>
                    </a:lnTo>
                    <a:lnTo>
                      <a:pt x="797" y="398"/>
                    </a:lnTo>
                    <a:lnTo>
                      <a:pt x="816" y="410"/>
                    </a:lnTo>
                    <a:lnTo>
                      <a:pt x="818" y="412"/>
                    </a:lnTo>
                    <a:lnTo>
                      <a:pt x="821" y="414"/>
                    </a:lnTo>
                    <a:lnTo>
                      <a:pt x="823" y="417"/>
                    </a:lnTo>
                    <a:lnTo>
                      <a:pt x="823" y="417"/>
                    </a:lnTo>
                    <a:lnTo>
                      <a:pt x="825" y="419"/>
                    </a:lnTo>
                    <a:lnTo>
                      <a:pt x="825" y="419"/>
                    </a:lnTo>
                    <a:lnTo>
                      <a:pt x="828" y="424"/>
                    </a:lnTo>
                    <a:lnTo>
                      <a:pt x="828" y="426"/>
                    </a:lnTo>
                    <a:lnTo>
                      <a:pt x="832" y="431"/>
                    </a:lnTo>
                    <a:lnTo>
                      <a:pt x="835" y="433"/>
                    </a:lnTo>
                    <a:lnTo>
                      <a:pt x="835" y="436"/>
                    </a:lnTo>
                    <a:lnTo>
                      <a:pt x="837" y="450"/>
                    </a:lnTo>
                    <a:lnTo>
                      <a:pt x="840" y="455"/>
                    </a:lnTo>
                    <a:lnTo>
                      <a:pt x="840" y="457"/>
                    </a:lnTo>
                    <a:lnTo>
                      <a:pt x="842" y="457"/>
                    </a:lnTo>
                    <a:lnTo>
                      <a:pt x="842" y="459"/>
                    </a:lnTo>
                    <a:lnTo>
                      <a:pt x="842" y="459"/>
                    </a:lnTo>
                    <a:lnTo>
                      <a:pt x="844" y="462"/>
                    </a:lnTo>
                    <a:lnTo>
                      <a:pt x="844" y="469"/>
                    </a:lnTo>
                    <a:lnTo>
                      <a:pt x="844" y="471"/>
                    </a:lnTo>
                    <a:close/>
                    <a:moveTo>
                      <a:pt x="338" y="398"/>
                    </a:moveTo>
                    <a:lnTo>
                      <a:pt x="338" y="398"/>
                    </a:lnTo>
                    <a:lnTo>
                      <a:pt x="340" y="395"/>
                    </a:lnTo>
                    <a:lnTo>
                      <a:pt x="338" y="393"/>
                    </a:lnTo>
                    <a:lnTo>
                      <a:pt x="336" y="395"/>
                    </a:lnTo>
                    <a:lnTo>
                      <a:pt x="336" y="395"/>
                    </a:lnTo>
                    <a:lnTo>
                      <a:pt x="338" y="398"/>
                    </a:lnTo>
                    <a:lnTo>
                      <a:pt x="338" y="398"/>
                    </a:lnTo>
                    <a:close/>
                  </a:path>
                </a:pathLst>
              </a:custGeom>
              <a:solidFill>
                <a:srgbClr val="005CA4"/>
              </a:solidFill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09348" y="1543688"/>
                <a:ext cx="631675" cy="538443"/>
              </a:xfrm>
              <a:custGeom>
                <a:avLst/>
                <a:gdLst>
                  <a:gd name="T0" fmla="*/ 217 w 603"/>
                  <a:gd name="T1" fmla="*/ 10 h 514"/>
                  <a:gd name="T2" fmla="*/ 414 w 603"/>
                  <a:gd name="T3" fmla="*/ 114 h 514"/>
                  <a:gd name="T4" fmla="*/ 433 w 603"/>
                  <a:gd name="T5" fmla="*/ 104 h 514"/>
                  <a:gd name="T6" fmla="*/ 456 w 603"/>
                  <a:gd name="T7" fmla="*/ 128 h 514"/>
                  <a:gd name="T8" fmla="*/ 546 w 603"/>
                  <a:gd name="T9" fmla="*/ 272 h 514"/>
                  <a:gd name="T10" fmla="*/ 598 w 603"/>
                  <a:gd name="T11" fmla="*/ 395 h 514"/>
                  <a:gd name="T12" fmla="*/ 544 w 603"/>
                  <a:gd name="T13" fmla="*/ 426 h 514"/>
                  <a:gd name="T14" fmla="*/ 537 w 603"/>
                  <a:gd name="T15" fmla="*/ 443 h 514"/>
                  <a:gd name="T16" fmla="*/ 508 w 603"/>
                  <a:gd name="T17" fmla="*/ 452 h 514"/>
                  <a:gd name="T18" fmla="*/ 494 w 603"/>
                  <a:gd name="T19" fmla="*/ 452 h 514"/>
                  <a:gd name="T20" fmla="*/ 487 w 603"/>
                  <a:gd name="T21" fmla="*/ 478 h 514"/>
                  <a:gd name="T22" fmla="*/ 473 w 603"/>
                  <a:gd name="T23" fmla="*/ 495 h 514"/>
                  <a:gd name="T24" fmla="*/ 433 w 603"/>
                  <a:gd name="T25" fmla="*/ 499 h 514"/>
                  <a:gd name="T26" fmla="*/ 411 w 603"/>
                  <a:gd name="T27" fmla="*/ 497 h 514"/>
                  <a:gd name="T28" fmla="*/ 407 w 603"/>
                  <a:gd name="T29" fmla="*/ 488 h 514"/>
                  <a:gd name="T30" fmla="*/ 411 w 603"/>
                  <a:gd name="T31" fmla="*/ 466 h 514"/>
                  <a:gd name="T32" fmla="*/ 383 w 603"/>
                  <a:gd name="T33" fmla="*/ 464 h 514"/>
                  <a:gd name="T34" fmla="*/ 362 w 603"/>
                  <a:gd name="T35" fmla="*/ 445 h 514"/>
                  <a:gd name="T36" fmla="*/ 336 w 603"/>
                  <a:gd name="T37" fmla="*/ 431 h 514"/>
                  <a:gd name="T38" fmla="*/ 324 w 603"/>
                  <a:gd name="T39" fmla="*/ 443 h 514"/>
                  <a:gd name="T40" fmla="*/ 317 w 603"/>
                  <a:gd name="T41" fmla="*/ 435 h 514"/>
                  <a:gd name="T42" fmla="*/ 293 w 603"/>
                  <a:gd name="T43" fmla="*/ 414 h 514"/>
                  <a:gd name="T44" fmla="*/ 288 w 603"/>
                  <a:gd name="T45" fmla="*/ 398 h 514"/>
                  <a:gd name="T46" fmla="*/ 284 w 603"/>
                  <a:gd name="T47" fmla="*/ 369 h 514"/>
                  <a:gd name="T48" fmla="*/ 265 w 603"/>
                  <a:gd name="T49" fmla="*/ 350 h 514"/>
                  <a:gd name="T50" fmla="*/ 265 w 603"/>
                  <a:gd name="T51" fmla="*/ 336 h 514"/>
                  <a:gd name="T52" fmla="*/ 243 w 603"/>
                  <a:gd name="T53" fmla="*/ 294 h 514"/>
                  <a:gd name="T54" fmla="*/ 220 w 603"/>
                  <a:gd name="T55" fmla="*/ 253 h 514"/>
                  <a:gd name="T56" fmla="*/ 217 w 603"/>
                  <a:gd name="T57" fmla="*/ 223 h 514"/>
                  <a:gd name="T58" fmla="*/ 196 w 603"/>
                  <a:gd name="T59" fmla="*/ 230 h 514"/>
                  <a:gd name="T60" fmla="*/ 177 w 603"/>
                  <a:gd name="T61" fmla="*/ 234 h 514"/>
                  <a:gd name="T62" fmla="*/ 111 w 603"/>
                  <a:gd name="T63" fmla="*/ 199 h 514"/>
                  <a:gd name="T64" fmla="*/ 80 w 603"/>
                  <a:gd name="T65" fmla="*/ 201 h 514"/>
                  <a:gd name="T66" fmla="*/ 75 w 603"/>
                  <a:gd name="T67" fmla="*/ 192 h 514"/>
                  <a:gd name="T68" fmla="*/ 87 w 603"/>
                  <a:gd name="T69" fmla="*/ 185 h 514"/>
                  <a:gd name="T70" fmla="*/ 87 w 603"/>
                  <a:gd name="T71" fmla="*/ 171 h 514"/>
                  <a:gd name="T72" fmla="*/ 71 w 603"/>
                  <a:gd name="T73" fmla="*/ 178 h 514"/>
                  <a:gd name="T74" fmla="*/ 47 w 603"/>
                  <a:gd name="T75" fmla="*/ 178 h 514"/>
                  <a:gd name="T76" fmla="*/ 40 w 603"/>
                  <a:gd name="T77" fmla="*/ 159 h 514"/>
                  <a:gd name="T78" fmla="*/ 59 w 603"/>
                  <a:gd name="T79" fmla="*/ 137 h 514"/>
                  <a:gd name="T80" fmla="*/ 68 w 603"/>
                  <a:gd name="T81" fmla="*/ 140 h 514"/>
                  <a:gd name="T82" fmla="*/ 80 w 603"/>
                  <a:gd name="T83" fmla="*/ 123 h 514"/>
                  <a:gd name="T84" fmla="*/ 45 w 603"/>
                  <a:gd name="T85" fmla="*/ 111 h 514"/>
                  <a:gd name="T86" fmla="*/ 30 w 603"/>
                  <a:gd name="T87" fmla="*/ 121 h 514"/>
                  <a:gd name="T88" fmla="*/ 14 w 603"/>
                  <a:gd name="T89" fmla="*/ 118 h 514"/>
                  <a:gd name="T90" fmla="*/ 7 w 603"/>
                  <a:gd name="T91" fmla="*/ 92 h 514"/>
                  <a:gd name="T92" fmla="*/ 9 w 603"/>
                  <a:gd name="T93" fmla="*/ 45 h 514"/>
                  <a:gd name="T94" fmla="*/ 33 w 603"/>
                  <a:gd name="T95" fmla="*/ 45 h 514"/>
                  <a:gd name="T96" fmla="*/ 73 w 603"/>
                  <a:gd name="T97" fmla="*/ 19 h 514"/>
                  <a:gd name="T98" fmla="*/ 104 w 603"/>
                  <a:gd name="T99" fmla="*/ 36 h 514"/>
                  <a:gd name="T100" fmla="*/ 125 w 603"/>
                  <a:gd name="T101" fmla="*/ 40 h 514"/>
                  <a:gd name="T102" fmla="*/ 132 w 603"/>
                  <a:gd name="T103" fmla="*/ 47 h 514"/>
                  <a:gd name="T104" fmla="*/ 142 w 603"/>
                  <a:gd name="T105" fmla="*/ 43 h 514"/>
                  <a:gd name="T106" fmla="*/ 165 w 603"/>
                  <a:gd name="T107" fmla="*/ 59 h 514"/>
                  <a:gd name="T108" fmla="*/ 172 w 603"/>
                  <a:gd name="T109" fmla="*/ 47 h 514"/>
                  <a:gd name="T110" fmla="*/ 184 w 603"/>
                  <a:gd name="T111" fmla="*/ 29 h 514"/>
                  <a:gd name="T112" fmla="*/ 182 w 603"/>
                  <a:gd name="T113" fmla="*/ 5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3" h="514">
                    <a:moveTo>
                      <a:pt x="182" y="5"/>
                    </a:moveTo>
                    <a:lnTo>
                      <a:pt x="182" y="5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84" y="0"/>
                    </a:lnTo>
                    <a:lnTo>
                      <a:pt x="198" y="0"/>
                    </a:lnTo>
                    <a:lnTo>
                      <a:pt x="203" y="3"/>
                    </a:lnTo>
                    <a:lnTo>
                      <a:pt x="217" y="10"/>
                    </a:lnTo>
                    <a:lnTo>
                      <a:pt x="239" y="14"/>
                    </a:lnTo>
                    <a:lnTo>
                      <a:pt x="243" y="19"/>
                    </a:lnTo>
                    <a:lnTo>
                      <a:pt x="246" y="21"/>
                    </a:lnTo>
                    <a:lnTo>
                      <a:pt x="350" y="88"/>
                    </a:lnTo>
                    <a:lnTo>
                      <a:pt x="390" y="104"/>
                    </a:lnTo>
                    <a:lnTo>
                      <a:pt x="395" y="107"/>
                    </a:lnTo>
                    <a:lnTo>
                      <a:pt x="399" y="109"/>
                    </a:lnTo>
                    <a:lnTo>
                      <a:pt x="414" y="114"/>
                    </a:lnTo>
                    <a:lnTo>
                      <a:pt x="423" y="116"/>
                    </a:lnTo>
                    <a:lnTo>
                      <a:pt x="425" y="114"/>
                    </a:lnTo>
                    <a:lnTo>
                      <a:pt x="428" y="111"/>
                    </a:lnTo>
                    <a:lnTo>
                      <a:pt x="428" y="109"/>
                    </a:lnTo>
                    <a:lnTo>
                      <a:pt x="430" y="109"/>
                    </a:lnTo>
                    <a:lnTo>
                      <a:pt x="430" y="107"/>
                    </a:lnTo>
                    <a:lnTo>
                      <a:pt x="430" y="107"/>
                    </a:lnTo>
                    <a:lnTo>
                      <a:pt x="433" y="104"/>
                    </a:lnTo>
                    <a:lnTo>
                      <a:pt x="435" y="107"/>
                    </a:lnTo>
                    <a:lnTo>
                      <a:pt x="435" y="107"/>
                    </a:lnTo>
                    <a:lnTo>
                      <a:pt x="437" y="109"/>
                    </a:lnTo>
                    <a:lnTo>
                      <a:pt x="437" y="109"/>
                    </a:lnTo>
                    <a:lnTo>
                      <a:pt x="444" y="111"/>
                    </a:lnTo>
                    <a:lnTo>
                      <a:pt x="449" y="118"/>
                    </a:lnTo>
                    <a:lnTo>
                      <a:pt x="454" y="126"/>
                    </a:lnTo>
                    <a:lnTo>
                      <a:pt x="456" y="128"/>
                    </a:lnTo>
                    <a:lnTo>
                      <a:pt x="463" y="128"/>
                    </a:lnTo>
                    <a:lnTo>
                      <a:pt x="468" y="130"/>
                    </a:lnTo>
                    <a:lnTo>
                      <a:pt x="473" y="135"/>
                    </a:lnTo>
                    <a:lnTo>
                      <a:pt x="470" y="142"/>
                    </a:lnTo>
                    <a:lnTo>
                      <a:pt x="534" y="249"/>
                    </a:lnTo>
                    <a:lnTo>
                      <a:pt x="539" y="256"/>
                    </a:lnTo>
                    <a:lnTo>
                      <a:pt x="541" y="258"/>
                    </a:lnTo>
                    <a:lnTo>
                      <a:pt x="546" y="272"/>
                    </a:lnTo>
                    <a:lnTo>
                      <a:pt x="549" y="277"/>
                    </a:lnTo>
                    <a:lnTo>
                      <a:pt x="553" y="282"/>
                    </a:lnTo>
                    <a:lnTo>
                      <a:pt x="565" y="301"/>
                    </a:lnTo>
                    <a:lnTo>
                      <a:pt x="572" y="315"/>
                    </a:lnTo>
                    <a:lnTo>
                      <a:pt x="584" y="350"/>
                    </a:lnTo>
                    <a:lnTo>
                      <a:pt x="603" y="393"/>
                    </a:lnTo>
                    <a:lnTo>
                      <a:pt x="603" y="393"/>
                    </a:lnTo>
                    <a:lnTo>
                      <a:pt x="598" y="395"/>
                    </a:lnTo>
                    <a:lnTo>
                      <a:pt x="577" y="405"/>
                    </a:lnTo>
                    <a:lnTo>
                      <a:pt x="560" y="414"/>
                    </a:lnTo>
                    <a:lnTo>
                      <a:pt x="556" y="417"/>
                    </a:lnTo>
                    <a:lnTo>
                      <a:pt x="551" y="419"/>
                    </a:lnTo>
                    <a:lnTo>
                      <a:pt x="549" y="419"/>
                    </a:lnTo>
                    <a:lnTo>
                      <a:pt x="546" y="421"/>
                    </a:lnTo>
                    <a:lnTo>
                      <a:pt x="544" y="424"/>
                    </a:lnTo>
                    <a:lnTo>
                      <a:pt x="544" y="426"/>
                    </a:lnTo>
                    <a:lnTo>
                      <a:pt x="544" y="428"/>
                    </a:lnTo>
                    <a:lnTo>
                      <a:pt x="544" y="433"/>
                    </a:lnTo>
                    <a:lnTo>
                      <a:pt x="544" y="433"/>
                    </a:lnTo>
                    <a:lnTo>
                      <a:pt x="544" y="435"/>
                    </a:lnTo>
                    <a:lnTo>
                      <a:pt x="544" y="438"/>
                    </a:lnTo>
                    <a:lnTo>
                      <a:pt x="541" y="438"/>
                    </a:lnTo>
                    <a:lnTo>
                      <a:pt x="541" y="440"/>
                    </a:lnTo>
                    <a:lnTo>
                      <a:pt x="537" y="443"/>
                    </a:lnTo>
                    <a:lnTo>
                      <a:pt x="527" y="447"/>
                    </a:lnTo>
                    <a:lnTo>
                      <a:pt x="525" y="447"/>
                    </a:lnTo>
                    <a:lnTo>
                      <a:pt x="525" y="447"/>
                    </a:lnTo>
                    <a:lnTo>
                      <a:pt x="520" y="447"/>
                    </a:lnTo>
                    <a:lnTo>
                      <a:pt x="520" y="447"/>
                    </a:lnTo>
                    <a:lnTo>
                      <a:pt x="518" y="447"/>
                    </a:lnTo>
                    <a:lnTo>
                      <a:pt x="511" y="452"/>
                    </a:lnTo>
                    <a:lnTo>
                      <a:pt x="508" y="452"/>
                    </a:lnTo>
                    <a:lnTo>
                      <a:pt x="506" y="452"/>
                    </a:lnTo>
                    <a:lnTo>
                      <a:pt x="504" y="452"/>
                    </a:lnTo>
                    <a:lnTo>
                      <a:pt x="504" y="452"/>
                    </a:lnTo>
                    <a:lnTo>
                      <a:pt x="501" y="450"/>
                    </a:lnTo>
                    <a:lnTo>
                      <a:pt x="499" y="450"/>
                    </a:lnTo>
                    <a:lnTo>
                      <a:pt x="499" y="450"/>
                    </a:lnTo>
                    <a:lnTo>
                      <a:pt x="496" y="450"/>
                    </a:lnTo>
                    <a:lnTo>
                      <a:pt x="494" y="452"/>
                    </a:lnTo>
                    <a:lnTo>
                      <a:pt x="494" y="457"/>
                    </a:lnTo>
                    <a:lnTo>
                      <a:pt x="492" y="464"/>
                    </a:lnTo>
                    <a:lnTo>
                      <a:pt x="489" y="466"/>
                    </a:lnTo>
                    <a:lnTo>
                      <a:pt x="489" y="469"/>
                    </a:lnTo>
                    <a:lnTo>
                      <a:pt x="487" y="471"/>
                    </a:lnTo>
                    <a:lnTo>
                      <a:pt x="487" y="473"/>
                    </a:lnTo>
                    <a:lnTo>
                      <a:pt x="487" y="473"/>
                    </a:lnTo>
                    <a:lnTo>
                      <a:pt x="487" y="478"/>
                    </a:lnTo>
                    <a:lnTo>
                      <a:pt x="487" y="480"/>
                    </a:lnTo>
                    <a:lnTo>
                      <a:pt x="487" y="480"/>
                    </a:lnTo>
                    <a:lnTo>
                      <a:pt x="485" y="483"/>
                    </a:lnTo>
                    <a:lnTo>
                      <a:pt x="485" y="485"/>
                    </a:lnTo>
                    <a:lnTo>
                      <a:pt x="480" y="485"/>
                    </a:lnTo>
                    <a:lnTo>
                      <a:pt x="475" y="488"/>
                    </a:lnTo>
                    <a:lnTo>
                      <a:pt x="473" y="490"/>
                    </a:lnTo>
                    <a:lnTo>
                      <a:pt x="473" y="495"/>
                    </a:lnTo>
                    <a:lnTo>
                      <a:pt x="470" y="497"/>
                    </a:lnTo>
                    <a:lnTo>
                      <a:pt x="470" y="499"/>
                    </a:lnTo>
                    <a:lnTo>
                      <a:pt x="470" y="502"/>
                    </a:lnTo>
                    <a:lnTo>
                      <a:pt x="468" y="504"/>
                    </a:lnTo>
                    <a:lnTo>
                      <a:pt x="466" y="506"/>
                    </a:lnTo>
                    <a:lnTo>
                      <a:pt x="444" y="514"/>
                    </a:lnTo>
                    <a:lnTo>
                      <a:pt x="435" y="502"/>
                    </a:lnTo>
                    <a:lnTo>
                      <a:pt x="433" y="499"/>
                    </a:lnTo>
                    <a:lnTo>
                      <a:pt x="423" y="495"/>
                    </a:lnTo>
                    <a:lnTo>
                      <a:pt x="421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4" y="497"/>
                    </a:lnTo>
                    <a:lnTo>
                      <a:pt x="414" y="497"/>
                    </a:lnTo>
                    <a:lnTo>
                      <a:pt x="411" y="497"/>
                    </a:lnTo>
                    <a:lnTo>
                      <a:pt x="397" y="499"/>
                    </a:lnTo>
                    <a:lnTo>
                      <a:pt x="397" y="495"/>
                    </a:lnTo>
                    <a:lnTo>
                      <a:pt x="397" y="490"/>
                    </a:lnTo>
                    <a:lnTo>
                      <a:pt x="399" y="490"/>
                    </a:lnTo>
                    <a:lnTo>
                      <a:pt x="399" y="488"/>
                    </a:lnTo>
                    <a:lnTo>
                      <a:pt x="402" y="490"/>
                    </a:lnTo>
                    <a:lnTo>
                      <a:pt x="404" y="490"/>
                    </a:lnTo>
                    <a:lnTo>
                      <a:pt x="407" y="488"/>
                    </a:lnTo>
                    <a:lnTo>
                      <a:pt x="409" y="488"/>
                    </a:lnTo>
                    <a:lnTo>
                      <a:pt x="411" y="485"/>
                    </a:lnTo>
                    <a:lnTo>
                      <a:pt x="411" y="483"/>
                    </a:lnTo>
                    <a:lnTo>
                      <a:pt x="411" y="483"/>
                    </a:lnTo>
                    <a:lnTo>
                      <a:pt x="411" y="473"/>
                    </a:lnTo>
                    <a:lnTo>
                      <a:pt x="411" y="471"/>
                    </a:lnTo>
                    <a:lnTo>
                      <a:pt x="411" y="469"/>
                    </a:lnTo>
                    <a:lnTo>
                      <a:pt x="411" y="466"/>
                    </a:lnTo>
                    <a:lnTo>
                      <a:pt x="411" y="464"/>
                    </a:lnTo>
                    <a:lnTo>
                      <a:pt x="407" y="459"/>
                    </a:lnTo>
                    <a:lnTo>
                      <a:pt x="404" y="454"/>
                    </a:lnTo>
                    <a:lnTo>
                      <a:pt x="404" y="452"/>
                    </a:lnTo>
                    <a:lnTo>
                      <a:pt x="402" y="452"/>
                    </a:lnTo>
                    <a:lnTo>
                      <a:pt x="402" y="452"/>
                    </a:lnTo>
                    <a:lnTo>
                      <a:pt x="399" y="452"/>
                    </a:lnTo>
                    <a:lnTo>
                      <a:pt x="383" y="464"/>
                    </a:lnTo>
                    <a:lnTo>
                      <a:pt x="378" y="464"/>
                    </a:lnTo>
                    <a:lnTo>
                      <a:pt x="378" y="464"/>
                    </a:lnTo>
                    <a:lnTo>
                      <a:pt x="376" y="462"/>
                    </a:lnTo>
                    <a:lnTo>
                      <a:pt x="376" y="459"/>
                    </a:lnTo>
                    <a:lnTo>
                      <a:pt x="376" y="457"/>
                    </a:lnTo>
                    <a:lnTo>
                      <a:pt x="373" y="457"/>
                    </a:lnTo>
                    <a:lnTo>
                      <a:pt x="373" y="454"/>
                    </a:lnTo>
                    <a:lnTo>
                      <a:pt x="362" y="445"/>
                    </a:lnTo>
                    <a:lnTo>
                      <a:pt x="359" y="443"/>
                    </a:lnTo>
                    <a:lnTo>
                      <a:pt x="354" y="440"/>
                    </a:lnTo>
                    <a:lnTo>
                      <a:pt x="347" y="435"/>
                    </a:lnTo>
                    <a:lnTo>
                      <a:pt x="343" y="433"/>
                    </a:lnTo>
                    <a:lnTo>
                      <a:pt x="340" y="431"/>
                    </a:lnTo>
                    <a:lnTo>
                      <a:pt x="338" y="431"/>
                    </a:lnTo>
                    <a:lnTo>
                      <a:pt x="338" y="431"/>
                    </a:lnTo>
                    <a:lnTo>
                      <a:pt x="336" y="431"/>
                    </a:lnTo>
                    <a:lnTo>
                      <a:pt x="333" y="433"/>
                    </a:lnTo>
                    <a:lnTo>
                      <a:pt x="324" y="433"/>
                    </a:lnTo>
                    <a:lnTo>
                      <a:pt x="324" y="433"/>
                    </a:lnTo>
                    <a:lnTo>
                      <a:pt x="321" y="435"/>
                    </a:lnTo>
                    <a:lnTo>
                      <a:pt x="321" y="438"/>
                    </a:lnTo>
                    <a:lnTo>
                      <a:pt x="324" y="438"/>
                    </a:lnTo>
                    <a:lnTo>
                      <a:pt x="324" y="440"/>
                    </a:lnTo>
                    <a:lnTo>
                      <a:pt x="324" y="443"/>
                    </a:lnTo>
                    <a:lnTo>
                      <a:pt x="324" y="443"/>
                    </a:lnTo>
                    <a:lnTo>
                      <a:pt x="324" y="445"/>
                    </a:lnTo>
                    <a:lnTo>
                      <a:pt x="321" y="447"/>
                    </a:lnTo>
                    <a:lnTo>
                      <a:pt x="319" y="447"/>
                    </a:lnTo>
                    <a:lnTo>
                      <a:pt x="319" y="445"/>
                    </a:lnTo>
                    <a:lnTo>
                      <a:pt x="319" y="443"/>
                    </a:lnTo>
                    <a:lnTo>
                      <a:pt x="317" y="435"/>
                    </a:lnTo>
                    <a:lnTo>
                      <a:pt x="317" y="435"/>
                    </a:lnTo>
                    <a:lnTo>
                      <a:pt x="317" y="433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05" y="426"/>
                    </a:lnTo>
                    <a:lnTo>
                      <a:pt x="302" y="424"/>
                    </a:lnTo>
                    <a:lnTo>
                      <a:pt x="295" y="419"/>
                    </a:lnTo>
                    <a:lnTo>
                      <a:pt x="293" y="414"/>
                    </a:lnTo>
                    <a:lnTo>
                      <a:pt x="293" y="412"/>
                    </a:lnTo>
                    <a:lnTo>
                      <a:pt x="293" y="407"/>
                    </a:lnTo>
                    <a:lnTo>
                      <a:pt x="293" y="407"/>
                    </a:lnTo>
                    <a:lnTo>
                      <a:pt x="291" y="405"/>
                    </a:lnTo>
                    <a:lnTo>
                      <a:pt x="291" y="402"/>
                    </a:lnTo>
                    <a:lnTo>
                      <a:pt x="288" y="402"/>
                    </a:lnTo>
                    <a:lnTo>
                      <a:pt x="288" y="400"/>
                    </a:lnTo>
                    <a:lnTo>
                      <a:pt x="288" y="398"/>
                    </a:lnTo>
                    <a:lnTo>
                      <a:pt x="288" y="395"/>
                    </a:lnTo>
                    <a:lnTo>
                      <a:pt x="288" y="393"/>
                    </a:lnTo>
                    <a:lnTo>
                      <a:pt x="288" y="393"/>
                    </a:lnTo>
                    <a:lnTo>
                      <a:pt x="288" y="391"/>
                    </a:lnTo>
                    <a:lnTo>
                      <a:pt x="286" y="386"/>
                    </a:lnTo>
                    <a:lnTo>
                      <a:pt x="284" y="381"/>
                    </a:lnTo>
                    <a:lnTo>
                      <a:pt x="284" y="376"/>
                    </a:lnTo>
                    <a:lnTo>
                      <a:pt x="284" y="369"/>
                    </a:lnTo>
                    <a:lnTo>
                      <a:pt x="284" y="367"/>
                    </a:lnTo>
                    <a:lnTo>
                      <a:pt x="281" y="365"/>
                    </a:lnTo>
                    <a:lnTo>
                      <a:pt x="279" y="360"/>
                    </a:lnTo>
                    <a:lnTo>
                      <a:pt x="274" y="355"/>
                    </a:lnTo>
                    <a:lnTo>
                      <a:pt x="272" y="353"/>
                    </a:lnTo>
                    <a:lnTo>
                      <a:pt x="269" y="353"/>
                    </a:lnTo>
                    <a:lnTo>
                      <a:pt x="265" y="353"/>
                    </a:lnTo>
                    <a:lnTo>
                      <a:pt x="265" y="350"/>
                    </a:lnTo>
                    <a:lnTo>
                      <a:pt x="262" y="350"/>
                    </a:lnTo>
                    <a:lnTo>
                      <a:pt x="260" y="346"/>
                    </a:lnTo>
                    <a:lnTo>
                      <a:pt x="260" y="346"/>
                    </a:lnTo>
                    <a:lnTo>
                      <a:pt x="260" y="343"/>
                    </a:lnTo>
                    <a:lnTo>
                      <a:pt x="262" y="341"/>
                    </a:lnTo>
                    <a:lnTo>
                      <a:pt x="262" y="341"/>
                    </a:lnTo>
                    <a:lnTo>
                      <a:pt x="265" y="336"/>
                    </a:lnTo>
                    <a:lnTo>
                      <a:pt x="265" y="336"/>
                    </a:lnTo>
                    <a:lnTo>
                      <a:pt x="265" y="334"/>
                    </a:lnTo>
                    <a:lnTo>
                      <a:pt x="265" y="334"/>
                    </a:lnTo>
                    <a:lnTo>
                      <a:pt x="265" y="331"/>
                    </a:lnTo>
                    <a:lnTo>
                      <a:pt x="265" y="329"/>
                    </a:lnTo>
                    <a:lnTo>
                      <a:pt x="265" y="327"/>
                    </a:lnTo>
                    <a:lnTo>
                      <a:pt x="265" y="324"/>
                    </a:lnTo>
                    <a:lnTo>
                      <a:pt x="262" y="317"/>
                    </a:lnTo>
                    <a:lnTo>
                      <a:pt x="243" y="294"/>
                    </a:lnTo>
                    <a:lnTo>
                      <a:pt x="241" y="291"/>
                    </a:lnTo>
                    <a:lnTo>
                      <a:pt x="239" y="286"/>
                    </a:lnTo>
                    <a:lnTo>
                      <a:pt x="239" y="282"/>
                    </a:lnTo>
                    <a:lnTo>
                      <a:pt x="236" y="275"/>
                    </a:lnTo>
                    <a:lnTo>
                      <a:pt x="236" y="275"/>
                    </a:lnTo>
                    <a:lnTo>
                      <a:pt x="236" y="272"/>
                    </a:lnTo>
                    <a:lnTo>
                      <a:pt x="222" y="256"/>
                    </a:lnTo>
                    <a:lnTo>
                      <a:pt x="220" y="253"/>
                    </a:lnTo>
                    <a:lnTo>
                      <a:pt x="220" y="251"/>
                    </a:lnTo>
                    <a:lnTo>
                      <a:pt x="220" y="249"/>
                    </a:lnTo>
                    <a:lnTo>
                      <a:pt x="220" y="239"/>
                    </a:lnTo>
                    <a:lnTo>
                      <a:pt x="220" y="234"/>
                    </a:lnTo>
                    <a:lnTo>
                      <a:pt x="220" y="232"/>
                    </a:lnTo>
                    <a:lnTo>
                      <a:pt x="217" y="230"/>
                    </a:lnTo>
                    <a:lnTo>
                      <a:pt x="217" y="225"/>
                    </a:lnTo>
                    <a:lnTo>
                      <a:pt x="217" y="223"/>
                    </a:lnTo>
                    <a:lnTo>
                      <a:pt x="217" y="215"/>
                    </a:lnTo>
                    <a:lnTo>
                      <a:pt x="210" y="218"/>
                    </a:lnTo>
                    <a:lnTo>
                      <a:pt x="203" y="220"/>
                    </a:lnTo>
                    <a:lnTo>
                      <a:pt x="203" y="223"/>
                    </a:lnTo>
                    <a:lnTo>
                      <a:pt x="201" y="223"/>
                    </a:lnTo>
                    <a:lnTo>
                      <a:pt x="201" y="227"/>
                    </a:lnTo>
                    <a:lnTo>
                      <a:pt x="198" y="230"/>
                    </a:lnTo>
                    <a:lnTo>
                      <a:pt x="196" y="230"/>
                    </a:lnTo>
                    <a:lnTo>
                      <a:pt x="196" y="230"/>
                    </a:lnTo>
                    <a:lnTo>
                      <a:pt x="191" y="230"/>
                    </a:lnTo>
                    <a:lnTo>
                      <a:pt x="187" y="227"/>
                    </a:lnTo>
                    <a:lnTo>
                      <a:pt x="184" y="227"/>
                    </a:lnTo>
                    <a:lnTo>
                      <a:pt x="182" y="230"/>
                    </a:lnTo>
                    <a:lnTo>
                      <a:pt x="182" y="230"/>
                    </a:lnTo>
                    <a:lnTo>
                      <a:pt x="179" y="230"/>
                    </a:lnTo>
                    <a:lnTo>
                      <a:pt x="177" y="234"/>
                    </a:lnTo>
                    <a:lnTo>
                      <a:pt x="175" y="237"/>
                    </a:lnTo>
                    <a:lnTo>
                      <a:pt x="175" y="237"/>
                    </a:lnTo>
                    <a:lnTo>
                      <a:pt x="172" y="237"/>
                    </a:lnTo>
                    <a:lnTo>
                      <a:pt x="139" y="206"/>
                    </a:lnTo>
                    <a:lnTo>
                      <a:pt x="132" y="204"/>
                    </a:lnTo>
                    <a:lnTo>
                      <a:pt x="118" y="199"/>
                    </a:lnTo>
                    <a:lnTo>
                      <a:pt x="113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201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6" y="206"/>
                    </a:lnTo>
                    <a:lnTo>
                      <a:pt x="104" y="206"/>
                    </a:lnTo>
                    <a:lnTo>
                      <a:pt x="99" y="206"/>
                    </a:lnTo>
                    <a:lnTo>
                      <a:pt x="80" y="201"/>
                    </a:lnTo>
                    <a:lnTo>
                      <a:pt x="78" y="199"/>
                    </a:lnTo>
                    <a:lnTo>
                      <a:pt x="75" y="199"/>
                    </a:lnTo>
                    <a:lnTo>
                      <a:pt x="75" y="197"/>
                    </a:lnTo>
                    <a:lnTo>
                      <a:pt x="73" y="197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5" y="192"/>
                    </a:lnTo>
                    <a:lnTo>
                      <a:pt x="75" y="192"/>
                    </a:lnTo>
                    <a:lnTo>
                      <a:pt x="78" y="192"/>
                    </a:lnTo>
                    <a:lnTo>
                      <a:pt x="82" y="192"/>
                    </a:lnTo>
                    <a:lnTo>
                      <a:pt x="85" y="192"/>
                    </a:lnTo>
                    <a:lnTo>
                      <a:pt x="85" y="192"/>
                    </a:lnTo>
                    <a:lnTo>
                      <a:pt x="87" y="189"/>
                    </a:lnTo>
                    <a:lnTo>
                      <a:pt x="87" y="189"/>
                    </a:lnTo>
                    <a:lnTo>
                      <a:pt x="87" y="187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87" y="180"/>
                    </a:lnTo>
                    <a:lnTo>
                      <a:pt x="87" y="178"/>
                    </a:lnTo>
                    <a:lnTo>
                      <a:pt x="87" y="175"/>
                    </a:lnTo>
                    <a:lnTo>
                      <a:pt x="87" y="173"/>
                    </a:lnTo>
                    <a:lnTo>
                      <a:pt x="87" y="171"/>
                    </a:lnTo>
                    <a:lnTo>
                      <a:pt x="87" y="171"/>
                    </a:lnTo>
                    <a:lnTo>
                      <a:pt x="87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8"/>
                    </a:lnTo>
                    <a:lnTo>
                      <a:pt x="68" y="180"/>
                    </a:lnTo>
                    <a:lnTo>
                      <a:pt x="68" y="182"/>
                    </a:lnTo>
                    <a:lnTo>
                      <a:pt x="66" y="182"/>
                    </a:lnTo>
                    <a:lnTo>
                      <a:pt x="63" y="182"/>
                    </a:lnTo>
                    <a:lnTo>
                      <a:pt x="59" y="180"/>
                    </a:lnTo>
                    <a:lnTo>
                      <a:pt x="52" y="178"/>
                    </a:lnTo>
                    <a:lnTo>
                      <a:pt x="49" y="178"/>
                    </a:lnTo>
                    <a:lnTo>
                      <a:pt x="47" y="178"/>
                    </a:lnTo>
                    <a:lnTo>
                      <a:pt x="42" y="178"/>
                    </a:lnTo>
                    <a:lnTo>
                      <a:pt x="42" y="178"/>
                    </a:lnTo>
                    <a:lnTo>
                      <a:pt x="40" y="175"/>
                    </a:lnTo>
                    <a:lnTo>
                      <a:pt x="35" y="166"/>
                    </a:lnTo>
                    <a:lnTo>
                      <a:pt x="35" y="163"/>
                    </a:lnTo>
                    <a:lnTo>
                      <a:pt x="35" y="161"/>
                    </a:lnTo>
                    <a:lnTo>
                      <a:pt x="35" y="161"/>
                    </a:lnTo>
                    <a:lnTo>
                      <a:pt x="40" y="159"/>
                    </a:lnTo>
                    <a:lnTo>
                      <a:pt x="42" y="156"/>
                    </a:lnTo>
                    <a:lnTo>
                      <a:pt x="45" y="154"/>
                    </a:lnTo>
                    <a:lnTo>
                      <a:pt x="47" y="147"/>
                    </a:lnTo>
                    <a:lnTo>
                      <a:pt x="49" y="147"/>
                    </a:lnTo>
                    <a:lnTo>
                      <a:pt x="54" y="144"/>
                    </a:lnTo>
                    <a:lnTo>
                      <a:pt x="56" y="142"/>
                    </a:lnTo>
                    <a:lnTo>
                      <a:pt x="59" y="140"/>
                    </a:lnTo>
                    <a:lnTo>
                      <a:pt x="59" y="137"/>
                    </a:lnTo>
                    <a:lnTo>
                      <a:pt x="59" y="133"/>
                    </a:lnTo>
                    <a:lnTo>
                      <a:pt x="61" y="126"/>
                    </a:lnTo>
                    <a:lnTo>
                      <a:pt x="61" y="123"/>
                    </a:lnTo>
                    <a:lnTo>
                      <a:pt x="63" y="123"/>
                    </a:lnTo>
                    <a:lnTo>
                      <a:pt x="63" y="123"/>
                    </a:lnTo>
                    <a:lnTo>
                      <a:pt x="66" y="126"/>
                    </a:lnTo>
                    <a:lnTo>
                      <a:pt x="68" y="140"/>
                    </a:lnTo>
                    <a:lnTo>
                      <a:pt x="68" y="140"/>
                    </a:lnTo>
                    <a:lnTo>
                      <a:pt x="71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5" y="140"/>
                    </a:lnTo>
                    <a:lnTo>
                      <a:pt x="75" y="135"/>
                    </a:lnTo>
                    <a:lnTo>
                      <a:pt x="80" y="128"/>
                    </a:lnTo>
                    <a:lnTo>
                      <a:pt x="80" y="126"/>
                    </a:lnTo>
                    <a:lnTo>
                      <a:pt x="80" y="123"/>
                    </a:lnTo>
                    <a:lnTo>
                      <a:pt x="61" y="111"/>
                    </a:lnTo>
                    <a:lnTo>
                      <a:pt x="56" y="109"/>
                    </a:lnTo>
                    <a:lnTo>
                      <a:pt x="54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9" y="107"/>
                    </a:lnTo>
                    <a:lnTo>
                      <a:pt x="49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2" y="114"/>
                    </a:lnTo>
                    <a:lnTo>
                      <a:pt x="37" y="114"/>
                    </a:lnTo>
                    <a:lnTo>
                      <a:pt x="35" y="114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33" y="116"/>
                    </a:lnTo>
                    <a:lnTo>
                      <a:pt x="30" y="121"/>
                    </a:lnTo>
                    <a:lnTo>
                      <a:pt x="28" y="123"/>
                    </a:lnTo>
                    <a:lnTo>
                      <a:pt x="28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3" y="123"/>
                    </a:lnTo>
                    <a:lnTo>
                      <a:pt x="21" y="123"/>
                    </a:lnTo>
                    <a:lnTo>
                      <a:pt x="16" y="118"/>
                    </a:lnTo>
                    <a:lnTo>
                      <a:pt x="14" y="118"/>
                    </a:lnTo>
                    <a:lnTo>
                      <a:pt x="11" y="116"/>
                    </a:lnTo>
                    <a:lnTo>
                      <a:pt x="9" y="116"/>
                    </a:lnTo>
                    <a:lnTo>
                      <a:pt x="7" y="118"/>
                    </a:lnTo>
                    <a:lnTo>
                      <a:pt x="4" y="118"/>
                    </a:lnTo>
                    <a:lnTo>
                      <a:pt x="0" y="121"/>
                    </a:lnTo>
                    <a:lnTo>
                      <a:pt x="2" y="104"/>
                    </a:lnTo>
                    <a:lnTo>
                      <a:pt x="2" y="100"/>
                    </a:lnTo>
                    <a:lnTo>
                      <a:pt x="7" y="92"/>
                    </a:lnTo>
                    <a:lnTo>
                      <a:pt x="9" y="88"/>
                    </a:lnTo>
                    <a:lnTo>
                      <a:pt x="9" y="62"/>
                    </a:lnTo>
                    <a:lnTo>
                      <a:pt x="9" y="59"/>
                    </a:lnTo>
                    <a:lnTo>
                      <a:pt x="9" y="52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11" y="45"/>
                    </a:lnTo>
                    <a:lnTo>
                      <a:pt x="16" y="47"/>
                    </a:lnTo>
                    <a:lnTo>
                      <a:pt x="16" y="4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0" y="45"/>
                    </a:lnTo>
                    <a:lnTo>
                      <a:pt x="33" y="45"/>
                    </a:lnTo>
                    <a:lnTo>
                      <a:pt x="45" y="36"/>
                    </a:lnTo>
                    <a:lnTo>
                      <a:pt x="49" y="29"/>
                    </a:lnTo>
                    <a:lnTo>
                      <a:pt x="54" y="26"/>
                    </a:lnTo>
                    <a:lnTo>
                      <a:pt x="56" y="26"/>
                    </a:lnTo>
                    <a:lnTo>
                      <a:pt x="56" y="26"/>
                    </a:lnTo>
                    <a:lnTo>
                      <a:pt x="68" y="19"/>
                    </a:lnTo>
                    <a:lnTo>
                      <a:pt x="73" y="19"/>
                    </a:lnTo>
                    <a:lnTo>
                      <a:pt x="73" y="19"/>
                    </a:lnTo>
                    <a:lnTo>
                      <a:pt x="80" y="21"/>
                    </a:lnTo>
                    <a:lnTo>
                      <a:pt x="78" y="26"/>
                    </a:lnTo>
                    <a:lnTo>
                      <a:pt x="75" y="38"/>
                    </a:lnTo>
                    <a:lnTo>
                      <a:pt x="80" y="45"/>
                    </a:lnTo>
                    <a:lnTo>
                      <a:pt x="90" y="50"/>
                    </a:lnTo>
                    <a:lnTo>
                      <a:pt x="99" y="47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8" y="33"/>
                    </a:lnTo>
                    <a:lnTo>
                      <a:pt x="123" y="38"/>
                    </a:lnTo>
                    <a:lnTo>
                      <a:pt x="123" y="38"/>
                    </a:lnTo>
                    <a:lnTo>
                      <a:pt x="125" y="40"/>
                    </a:lnTo>
                    <a:lnTo>
                      <a:pt x="125" y="43"/>
                    </a:lnTo>
                    <a:lnTo>
                      <a:pt x="125" y="45"/>
                    </a:lnTo>
                    <a:lnTo>
                      <a:pt x="127" y="47"/>
                    </a:lnTo>
                    <a:lnTo>
                      <a:pt x="127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2" y="50"/>
                    </a:lnTo>
                    <a:lnTo>
                      <a:pt x="132" y="47"/>
                    </a:lnTo>
                    <a:lnTo>
                      <a:pt x="132" y="47"/>
                    </a:lnTo>
                    <a:lnTo>
                      <a:pt x="132" y="45"/>
                    </a:lnTo>
                    <a:lnTo>
                      <a:pt x="132" y="43"/>
                    </a:lnTo>
                    <a:lnTo>
                      <a:pt x="134" y="43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9" y="40"/>
                    </a:lnTo>
                    <a:lnTo>
                      <a:pt x="142" y="43"/>
                    </a:lnTo>
                    <a:lnTo>
                      <a:pt x="144" y="47"/>
                    </a:lnTo>
                    <a:lnTo>
                      <a:pt x="144" y="50"/>
                    </a:lnTo>
                    <a:lnTo>
                      <a:pt x="149" y="55"/>
                    </a:lnTo>
                    <a:lnTo>
                      <a:pt x="149" y="57"/>
                    </a:lnTo>
                    <a:lnTo>
                      <a:pt x="151" y="59"/>
                    </a:lnTo>
                    <a:lnTo>
                      <a:pt x="153" y="59"/>
                    </a:lnTo>
                    <a:lnTo>
                      <a:pt x="156" y="59"/>
                    </a:lnTo>
                    <a:lnTo>
                      <a:pt x="165" y="59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70" y="57"/>
                    </a:lnTo>
                    <a:lnTo>
                      <a:pt x="170" y="55"/>
                    </a:lnTo>
                    <a:lnTo>
                      <a:pt x="170" y="52"/>
                    </a:lnTo>
                    <a:lnTo>
                      <a:pt x="170" y="50"/>
                    </a:lnTo>
                    <a:lnTo>
                      <a:pt x="172" y="50"/>
                    </a:lnTo>
                    <a:lnTo>
                      <a:pt x="172" y="47"/>
                    </a:lnTo>
                    <a:lnTo>
                      <a:pt x="172" y="47"/>
                    </a:lnTo>
                    <a:lnTo>
                      <a:pt x="179" y="43"/>
                    </a:lnTo>
                    <a:lnTo>
                      <a:pt x="179" y="43"/>
                    </a:lnTo>
                    <a:lnTo>
                      <a:pt x="182" y="40"/>
                    </a:lnTo>
                    <a:lnTo>
                      <a:pt x="182" y="38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29"/>
                    </a:lnTo>
                    <a:lnTo>
                      <a:pt x="182" y="29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79" y="21"/>
                    </a:lnTo>
                    <a:lnTo>
                      <a:pt x="179" y="19"/>
                    </a:lnTo>
                    <a:lnTo>
                      <a:pt x="179" y="19"/>
                    </a:lnTo>
                    <a:lnTo>
                      <a:pt x="179" y="14"/>
                    </a:lnTo>
                    <a:lnTo>
                      <a:pt x="182" y="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91540" y="1719677"/>
                <a:ext cx="448353" cy="542633"/>
              </a:xfrm>
              <a:custGeom>
                <a:avLst/>
                <a:gdLst>
                  <a:gd name="T0" fmla="*/ 414 w 428"/>
                  <a:gd name="T1" fmla="*/ 343 h 518"/>
                  <a:gd name="T2" fmla="*/ 409 w 428"/>
                  <a:gd name="T3" fmla="*/ 367 h 518"/>
                  <a:gd name="T4" fmla="*/ 390 w 428"/>
                  <a:gd name="T5" fmla="*/ 381 h 518"/>
                  <a:gd name="T6" fmla="*/ 367 w 428"/>
                  <a:gd name="T7" fmla="*/ 386 h 518"/>
                  <a:gd name="T8" fmla="*/ 327 w 428"/>
                  <a:gd name="T9" fmla="*/ 412 h 518"/>
                  <a:gd name="T10" fmla="*/ 298 w 428"/>
                  <a:gd name="T11" fmla="*/ 450 h 518"/>
                  <a:gd name="T12" fmla="*/ 284 w 428"/>
                  <a:gd name="T13" fmla="*/ 462 h 518"/>
                  <a:gd name="T14" fmla="*/ 272 w 428"/>
                  <a:gd name="T15" fmla="*/ 480 h 518"/>
                  <a:gd name="T16" fmla="*/ 253 w 428"/>
                  <a:gd name="T17" fmla="*/ 480 h 518"/>
                  <a:gd name="T18" fmla="*/ 251 w 428"/>
                  <a:gd name="T19" fmla="*/ 504 h 518"/>
                  <a:gd name="T20" fmla="*/ 225 w 428"/>
                  <a:gd name="T21" fmla="*/ 511 h 518"/>
                  <a:gd name="T22" fmla="*/ 206 w 428"/>
                  <a:gd name="T23" fmla="*/ 502 h 518"/>
                  <a:gd name="T24" fmla="*/ 194 w 428"/>
                  <a:gd name="T25" fmla="*/ 495 h 518"/>
                  <a:gd name="T26" fmla="*/ 144 w 428"/>
                  <a:gd name="T27" fmla="*/ 462 h 518"/>
                  <a:gd name="T28" fmla="*/ 130 w 428"/>
                  <a:gd name="T29" fmla="*/ 426 h 518"/>
                  <a:gd name="T30" fmla="*/ 97 w 428"/>
                  <a:gd name="T31" fmla="*/ 409 h 518"/>
                  <a:gd name="T32" fmla="*/ 73 w 428"/>
                  <a:gd name="T33" fmla="*/ 421 h 518"/>
                  <a:gd name="T34" fmla="*/ 36 w 428"/>
                  <a:gd name="T35" fmla="*/ 409 h 518"/>
                  <a:gd name="T36" fmla="*/ 38 w 428"/>
                  <a:gd name="T37" fmla="*/ 388 h 518"/>
                  <a:gd name="T38" fmla="*/ 31 w 428"/>
                  <a:gd name="T39" fmla="*/ 374 h 518"/>
                  <a:gd name="T40" fmla="*/ 24 w 428"/>
                  <a:gd name="T41" fmla="*/ 324 h 518"/>
                  <a:gd name="T42" fmla="*/ 19 w 428"/>
                  <a:gd name="T43" fmla="*/ 284 h 518"/>
                  <a:gd name="T44" fmla="*/ 21 w 428"/>
                  <a:gd name="T45" fmla="*/ 253 h 518"/>
                  <a:gd name="T46" fmla="*/ 7 w 428"/>
                  <a:gd name="T47" fmla="*/ 253 h 518"/>
                  <a:gd name="T48" fmla="*/ 0 w 428"/>
                  <a:gd name="T49" fmla="*/ 230 h 518"/>
                  <a:gd name="T50" fmla="*/ 24 w 428"/>
                  <a:gd name="T51" fmla="*/ 192 h 518"/>
                  <a:gd name="T52" fmla="*/ 40 w 428"/>
                  <a:gd name="T53" fmla="*/ 170 h 518"/>
                  <a:gd name="T54" fmla="*/ 54 w 428"/>
                  <a:gd name="T55" fmla="*/ 161 h 518"/>
                  <a:gd name="T56" fmla="*/ 76 w 428"/>
                  <a:gd name="T57" fmla="*/ 135 h 518"/>
                  <a:gd name="T58" fmla="*/ 66 w 428"/>
                  <a:gd name="T59" fmla="*/ 144 h 518"/>
                  <a:gd name="T60" fmla="*/ 52 w 428"/>
                  <a:gd name="T61" fmla="*/ 123 h 518"/>
                  <a:gd name="T62" fmla="*/ 31 w 428"/>
                  <a:gd name="T63" fmla="*/ 104 h 518"/>
                  <a:gd name="T64" fmla="*/ 19 w 428"/>
                  <a:gd name="T65" fmla="*/ 95 h 518"/>
                  <a:gd name="T66" fmla="*/ 43 w 428"/>
                  <a:gd name="T67" fmla="*/ 71 h 518"/>
                  <a:gd name="T68" fmla="*/ 31 w 428"/>
                  <a:gd name="T69" fmla="*/ 57 h 518"/>
                  <a:gd name="T70" fmla="*/ 57 w 428"/>
                  <a:gd name="T71" fmla="*/ 7 h 518"/>
                  <a:gd name="T72" fmla="*/ 85 w 428"/>
                  <a:gd name="T73" fmla="*/ 14 h 518"/>
                  <a:gd name="T74" fmla="*/ 104 w 428"/>
                  <a:gd name="T75" fmla="*/ 3 h 518"/>
                  <a:gd name="T76" fmla="*/ 104 w 428"/>
                  <a:gd name="T77" fmla="*/ 17 h 518"/>
                  <a:gd name="T78" fmla="*/ 92 w 428"/>
                  <a:gd name="T79" fmla="*/ 24 h 518"/>
                  <a:gd name="T80" fmla="*/ 121 w 428"/>
                  <a:gd name="T81" fmla="*/ 38 h 518"/>
                  <a:gd name="T82" fmla="*/ 149 w 428"/>
                  <a:gd name="T83" fmla="*/ 36 h 518"/>
                  <a:gd name="T84" fmla="*/ 201 w 428"/>
                  <a:gd name="T85" fmla="*/ 59 h 518"/>
                  <a:gd name="T86" fmla="*/ 220 w 428"/>
                  <a:gd name="T87" fmla="*/ 52 h 518"/>
                  <a:gd name="T88" fmla="*/ 237 w 428"/>
                  <a:gd name="T89" fmla="*/ 81 h 518"/>
                  <a:gd name="T90" fmla="*/ 258 w 428"/>
                  <a:gd name="T91" fmla="*/ 123 h 518"/>
                  <a:gd name="T92" fmla="*/ 282 w 428"/>
                  <a:gd name="T93" fmla="*/ 168 h 518"/>
                  <a:gd name="T94" fmla="*/ 282 w 428"/>
                  <a:gd name="T95" fmla="*/ 185 h 518"/>
                  <a:gd name="T96" fmla="*/ 301 w 428"/>
                  <a:gd name="T97" fmla="*/ 213 h 518"/>
                  <a:gd name="T98" fmla="*/ 308 w 428"/>
                  <a:gd name="T99" fmla="*/ 234 h 518"/>
                  <a:gd name="T100" fmla="*/ 331 w 428"/>
                  <a:gd name="T101" fmla="*/ 263 h 518"/>
                  <a:gd name="T102" fmla="*/ 338 w 428"/>
                  <a:gd name="T103" fmla="*/ 279 h 518"/>
                  <a:gd name="T104" fmla="*/ 341 w 428"/>
                  <a:gd name="T105" fmla="*/ 265 h 518"/>
                  <a:gd name="T106" fmla="*/ 376 w 428"/>
                  <a:gd name="T107" fmla="*/ 275 h 518"/>
                  <a:gd name="T108" fmla="*/ 400 w 428"/>
                  <a:gd name="T109" fmla="*/ 296 h 518"/>
                  <a:gd name="T110" fmla="*/ 428 w 428"/>
                  <a:gd name="T111" fmla="*/ 301 h 518"/>
                  <a:gd name="T112" fmla="*/ 419 w 428"/>
                  <a:gd name="T113" fmla="*/ 322 h 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8" h="518">
                    <a:moveTo>
                      <a:pt x="414" y="322"/>
                    </a:moveTo>
                    <a:lnTo>
                      <a:pt x="414" y="322"/>
                    </a:lnTo>
                    <a:lnTo>
                      <a:pt x="414" y="327"/>
                    </a:lnTo>
                    <a:lnTo>
                      <a:pt x="414" y="331"/>
                    </a:lnTo>
                    <a:lnTo>
                      <a:pt x="412" y="336"/>
                    </a:lnTo>
                    <a:lnTo>
                      <a:pt x="412" y="338"/>
                    </a:lnTo>
                    <a:lnTo>
                      <a:pt x="412" y="341"/>
                    </a:lnTo>
                    <a:lnTo>
                      <a:pt x="412" y="343"/>
                    </a:lnTo>
                    <a:lnTo>
                      <a:pt x="414" y="343"/>
                    </a:lnTo>
                    <a:lnTo>
                      <a:pt x="414" y="346"/>
                    </a:lnTo>
                    <a:lnTo>
                      <a:pt x="414" y="348"/>
                    </a:lnTo>
                    <a:lnTo>
                      <a:pt x="416" y="350"/>
                    </a:lnTo>
                    <a:lnTo>
                      <a:pt x="414" y="350"/>
                    </a:lnTo>
                    <a:lnTo>
                      <a:pt x="414" y="353"/>
                    </a:lnTo>
                    <a:lnTo>
                      <a:pt x="412" y="357"/>
                    </a:lnTo>
                    <a:lnTo>
                      <a:pt x="412" y="360"/>
                    </a:lnTo>
                    <a:lnTo>
                      <a:pt x="409" y="362"/>
                    </a:lnTo>
                    <a:lnTo>
                      <a:pt x="409" y="367"/>
                    </a:lnTo>
                    <a:lnTo>
                      <a:pt x="409" y="369"/>
                    </a:lnTo>
                    <a:lnTo>
                      <a:pt x="409" y="372"/>
                    </a:lnTo>
                    <a:lnTo>
                      <a:pt x="407" y="372"/>
                    </a:lnTo>
                    <a:lnTo>
                      <a:pt x="407" y="374"/>
                    </a:lnTo>
                    <a:lnTo>
                      <a:pt x="405" y="374"/>
                    </a:lnTo>
                    <a:lnTo>
                      <a:pt x="400" y="374"/>
                    </a:lnTo>
                    <a:lnTo>
                      <a:pt x="398" y="374"/>
                    </a:lnTo>
                    <a:lnTo>
                      <a:pt x="395" y="374"/>
                    </a:lnTo>
                    <a:lnTo>
                      <a:pt x="390" y="381"/>
                    </a:lnTo>
                    <a:lnTo>
                      <a:pt x="390" y="381"/>
                    </a:lnTo>
                    <a:lnTo>
                      <a:pt x="381" y="386"/>
                    </a:lnTo>
                    <a:lnTo>
                      <a:pt x="379" y="386"/>
                    </a:lnTo>
                    <a:lnTo>
                      <a:pt x="374" y="386"/>
                    </a:lnTo>
                    <a:lnTo>
                      <a:pt x="374" y="386"/>
                    </a:lnTo>
                    <a:lnTo>
                      <a:pt x="369" y="383"/>
                    </a:lnTo>
                    <a:lnTo>
                      <a:pt x="369" y="383"/>
                    </a:lnTo>
                    <a:lnTo>
                      <a:pt x="367" y="383"/>
                    </a:lnTo>
                    <a:lnTo>
                      <a:pt x="367" y="386"/>
                    </a:lnTo>
                    <a:lnTo>
                      <a:pt x="364" y="388"/>
                    </a:lnTo>
                    <a:lnTo>
                      <a:pt x="364" y="393"/>
                    </a:lnTo>
                    <a:lnTo>
                      <a:pt x="364" y="393"/>
                    </a:lnTo>
                    <a:lnTo>
                      <a:pt x="364" y="395"/>
                    </a:lnTo>
                    <a:lnTo>
                      <a:pt x="362" y="395"/>
                    </a:lnTo>
                    <a:lnTo>
                      <a:pt x="360" y="395"/>
                    </a:lnTo>
                    <a:lnTo>
                      <a:pt x="334" y="400"/>
                    </a:lnTo>
                    <a:lnTo>
                      <a:pt x="327" y="409"/>
                    </a:lnTo>
                    <a:lnTo>
                      <a:pt x="327" y="412"/>
                    </a:lnTo>
                    <a:lnTo>
                      <a:pt x="329" y="414"/>
                    </a:lnTo>
                    <a:lnTo>
                      <a:pt x="329" y="414"/>
                    </a:lnTo>
                    <a:lnTo>
                      <a:pt x="329" y="417"/>
                    </a:lnTo>
                    <a:lnTo>
                      <a:pt x="329" y="419"/>
                    </a:lnTo>
                    <a:lnTo>
                      <a:pt x="329" y="419"/>
                    </a:lnTo>
                    <a:lnTo>
                      <a:pt x="327" y="421"/>
                    </a:lnTo>
                    <a:lnTo>
                      <a:pt x="301" y="440"/>
                    </a:lnTo>
                    <a:lnTo>
                      <a:pt x="301" y="443"/>
                    </a:lnTo>
                    <a:lnTo>
                      <a:pt x="298" y="450"/>
                    </a:lnTo>
                    <a:lnTo>
                      <a:pt x="298" y="450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84" y="457"/>
                    </a:lnTo>
                    <a:lnTo>
                      <a:pt x="284" y="457"/>
                    </a:lnTo>
                    <a:lnTo>
                      <a:pt x="284" y="459"/>
                    </a:lnTo>
                    <a:lnTo>
                      <a:pt x="284" y="462"/>
                    </a:lnTo>
                    <a:lnTo>
                      <a:pt x="284" y="462"/>
                    </a:lnTo>
                    <a:lnTo>
                      <a:pt x="289" y="466"/>
                    </a:lnTo>
                    <a:lnTo>
                      <a:pt x="289" y="469"/>
                    </a:lnTo>
                    <a:lnTo>
                      <a:pt x="289" y="471"/>
                    </a:lnTo>
                    <a:lnTo>
                      <a:pt x="289" y="471"/>
                    </a:lnTo>
                    <a:lnTo>
                      <a:pt x="289" y="473"/>
                    </a:lnTo>
                    <a:lnTo>
                      <a:pt x="289" y="473"/>
                    </a:lnTo>
                    <a:lnTo>
                      <a:pt x="286" y="476"/>
                    </a:lnTo>
                    <a:lnTo>
                      <a:pt x="282" y="478"/>
                    </a:lnTo>
                    <a:lnTo>
                      <a:pt x="272" y="480"/>
                    </a:lnTo>
                    <a:lnTo>
                      <a:pt x="267" y="483"/>
                    </a:lnTo>
                    <a:lnTo>
                      <a:pt x="265" y="480"/>
                    </a:lnTo>
                    <a:lnTo>
                      <a:pt x="258" y="476"/>
                    </a:lnTo>
                    <a:lnTo>
                      <a:pt x="258" y="473"/>
                    </a:lnTo>
                    <a:lnTo>
                      <a:pt x="256" y="473"/>
                    </a:lnTo>
                    <a:lnTo>
                      <a:pt x="256" y="473"/>
                    </a:lnTo>
                    <a:lnTo>
                      <a:pt x="253" y="476"/>
                    </a:lnTo>
                    <a:lnTo>
                      <a:pt x="253" y="478"/>
                    </a:lnTo>
                    <a:lnTo>
                      <a:pt x="253" y="480"/>
                    </a:lnTo>
                    <a:lnTo>
                      <a:pt x="253" y="483"/>
                    </a:lnTo>
                    <a:lnTo>
                      <a:pt x="253" y="483"/>
                    </a:lnTo>
                    <a:lnTo>
                      <a:pt x="256" y="485"/>
                    </a:lnTo>
                    <a:lnTo>
                      <a:pt x="256" y="485"/>
                    </a:lnTo>
                    <a:lnTo>
                      <a:pt x="256" y="488"/>
                    </a:lnTo>
                    <a:lnTo>
                      <a:pt x="256" y="492"/>
                    </a:lnTo>
                    <a:lnTo>
                      <a:pt x="253" y="497"/>
                    </a:lnTo>
                    <a:lnTo>
                      <a:pt x="251" y="502"/>
                    </a:lnTo>
                    <a:lnTo>
                      <a:pt x="251" y="504"/>
                    </a:lnTo>
                    <a:lnTo>
                      <a:pt x="246" y="509"/>
                    </a:lnTo>
                    <a:lnTo>
                      <a:pt x="239" y="514"/>
                    </a:lnTo>
                    <a:lnTo>
                      <a:pt x="237" y="518"/>
                    </a:lnTo>
                    <a:lnTo>
                      <a:pt x="234" y="518"/>
                    </a:lnTo>
                    <a:lnTo>
                      <a:pt x="234" y="518"/>
                    </a:lnTo>
                    <a:lnTo>
                      <a:pt x="232" y="516"/>
                    </a:lnTo>
                    <a:lnTo>
                      <a:pt x="230" y="511"/>
                    </a:lnTo>
                    <a:lnTo>
                      <a:pt x="227" y="511"/>
                    </a:lnTo>
                    <a:lnTo>
                      <a:pt x="225" y="511"/>
                    </a:lnTo>
                    <a:lnTo>
                      <a:pt x="213" y="516"/>
                    </a:lnTo>
                    <a:lnTo>
                      <a:pt x="211" y="514"/>
                    </a:lnTo>
                    <a:lnTo>
                      <a:pt x="208" y="516"/>
                    </a:lnTo>
                    <a:lnTo>
                      <a:pt x="204" y="516"/>
                    </a:lnTo>
                    <a:lnTo>
                      <a:pt x="201" y="514"/>
                    </a:lnTo>
                    <a:lnTo>
                      <a:pt x="204" y="509"/>
                    </a:lnTo>
                    <a:lnTo>
                      <a:pt x="206" y="506"/>
                    </a:lnTo>
                    <a:lnTo>
                      <a:pt x="206" y="504"/>
                    </a:lnTo>
                    <a:lnTo>
                      <a:pt x="206" y="502"/>
                    </a:lnTo>
                    <a:lnTo>
                      <a:pt x="206" y="499"/>
                    </a:lnTo>
                    <a:lnTo>
                      <a:pt x="201" y="499"/>
                    </a:lnTo>
                    <a:lnTo>
                      <a:pt x="199" y="499"/>
                    </a:lnTo>
                    <a:lnTo>
                      <a:pt x="199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4" y="495"/>
                    </a:lnTo>
                    <a:lnTo>
                      <a:pt x="194" y="495"/>
                    </a:lnTo>
                    <a:lnTo>
                      <a:pt x="187" y="488"/>
                    </a:lnTo>
                    <a:lnTo>
                      <a:pt x="168" y="476"/>
                    </a:lnTo>
                    <a:lnTo>
                      <a:pt x="161" y="476"/>
                    </a:lnTo>
                    <a:lnTo>
                      <a:pt x="156" y="480"/>
                    </a:lnTo>
                    <a:lnTo>
                      <a:pt x="154" y="476"/>
                    </a:lnTo>
                    <a:lnTo>
                      <a:pt x="149" y="473"/>
                    </a:lnTo>
                    <a:lnTo>
                      <a:pt x="149" y="471"/>
                    </a:lnTo>
                    <a:lnTo>
                      <a:pt x="147" y="469"/>
                    </a:lnTo>
                    <a:lnTo>
                      <a:pt x="144" y="462"/>
                    </a:lnTo>
                    <a:lnTo>
                      <a:pt x="144" y="457"/>
                    </a:lnTo>
                    <a:lnTo>
                      <a:pt x="142" y="450"/>
                    </a:lnTo>
                    <a:lnTo>
                      <a:pt x="142" y="447"/>
                    </a:lnTo>
                    <a:lnTo>
                      <a:pt x="142" y="450"/>
                    </a:lnTo>
                    <a:lnTo>
                      <a:pt x="140" y="450"/>
                    </a:lnTo>
                    <a:lnTo>
                      <a:pt x="137" y="450"/>
                    </a:lnTo>
                    <a:lnTo>
                      <a:pt x="133" y="443"/>
                    </a:lnTo>
                    <a:lnTo>
                      <a:pt x="133" y="435"/>
                    </a:lnTo>
                    <a:lnTo>
                      <a:pt x="130" y="426"/>
                    </a:lnTo>
                    <a:lnTo>
                      <a:pt x="128" y="419"/>
                    </a:lnTo>
                    <a:lnTo>
                      <a:pt x="125" y="417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16" y="414"/>
                    </a:lnTo>
                    <a:lnTo>
                      <a:pt x="99" y="407"/>
                    </a:lnTo>
                    <a:lnTo>
                      <a:pt x="99" y="407"/>
                    </a:lnTo>
                    <a:lnTo>
                      <a:pt x="97" y="409"/>
                    </a:lnTo>
                    <a:lnTo>
                      <a:pt x="97" y="409"/>
                    </a:lnTo>
                    <a:lnTo>
                      <a:pt x="95" y="414"/>
                    </a:lnTo>
                    <a:lnTo>
                      <a:pt x="95" y="414"/>
                    </a:lnTo>
                    <a:lnTo>
                      <a:pt x="95" y="417"/>
                    </a:lnTo>
                    <a:lnTo>
                      <a:pt x="92" y="417"/>
                    </a:lnTo>
                    <a:lnTo>
                      <a:pt x="92" y="417"/>
                    </a:lnTo>
                    <a:lnTo>
                      <a:pt x="90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73" y="421"/>
                    </a:lnTo>
                    <a:lnTo>
                      <a:pt x="64" y="426"/>
                    </a:lnTo>
                    <a:lnTo>
                      <a:pt x="64" y="426"/>
                    </a:lnTo>
                    <a:lnTo>
                      <a:pt x="62" y="426"/>
                    </a:lnTo>
                    <a:lnTo>
                      <a:pt x="59" y="426"/>
                    </a:lnTo>
                    <a:lnTo>
                      <a:pt x="52" y="419"/>
                    </a:lnTo>
                    <a:lnTo>
                      <a:pt x="47" y="417"/>
                    </a:lnTo>
                    <a:lnTo>
                      <a:pt x="40" y="412"/>
                    </a:lnTo>
                    <a:lnTo>
                      <a:pt x="38" y="412"/>
                    </a:lnTo>
                    <a:lnTo>
                      <a:pt x="36" y="409"/>
                    </a:lnTo>
                    <a:lnTo>
                      <a:pt x="28" y="405"/>
                    </a:lnTo>
                    <a:lnTo>
                      <a:pt x="28" y="402"/>
                    </a:lnTo>
                    <a:lnTo>
                      <a:pt x="28" y="400"/>
                    </a:lnTo>
                    <a:lnTo>
                      <a:pt x="28" y="398"/>
                    </a:lnTo>
                    <a:lnTo>
                      <a:pt x="28" y="398"/>
                    </a:lnTo>
                    <a:lnTo>
                      <a:pt x="31" y="395"/>
                    </a:lnTo>
                    <a:lnTo>
                      <a:pt x="31" y="393"/>
                    </a:lnTo>
                    <a:lnTo>
                      <a:pt x="36" y="391"/>
                    </a:lnTo>
                    <a:lnTo>
                      <a:pt x="38" y="388"/>
                    </a:lnTo>
                    <a:lnTo>
                      <a:pt x="38" y="388"/>
                    </a:lnTo>
                    <a:lnTo>
                      <a:pt x="38" y="386"/>
                    </a:lnTo>
                    <a:lnTo>
                      <a:pt x="38" y="386"/>
                    </a:lnTo>
                    <a:lnTo>
                      <a:pt x="38" y="383"/>
                    </a:lnTo>
                    <a:lnTo>
                      <a:pt x="40" y="381"/>
                    </a:lnTo>
                    <a:lnTo>
                      <a:pt x="38" y="381"/>
                    </a:lnTo>
                    <a:lnTo>
                      <a:pt x="38" y="379"/>
                    </a:lnTo>
                    <a:lnTo>
                      <a:pt x="33" y="376"/>
                    </a:lnTo>
                    <a:lnTo>
                      <a:pt x="31" y="374"/>
                    </a:lnTo>
                    <a:lnTo>
                      <a:pt x="24" y="369"/>
                    </a:lnTo>
                    <a:lnTo>
                      <a:pt x="7" y="346"/>
                    </a:lnTo>
                    <a:lnTo>
                      <a:pt x="21" y="334"/>
                    </a:lnTo>
                    <a:lnTo>
                      <a:pt x="21" y="331"/>
                    </a:lnTo>
                    <a:lnTo>
                      <a:pt x="24" y="329"/>
                    </a:lnTo>
                    <a:lnTo>
                      <a:pt x="24" y="329"/>
                    </a:lnTo>
                    <a:lnTo>
                      <a:pt x="24" y="327"/>
                    </a:lnTo>
                    <a:lnTo>
                      <a:pt x="24" y="324"/>
                    </a:lnTo>
                    <a:lnTo>
                      <a:pt x="24" y="324"/>
                    </a:lnTo>
                    <a:lnTo>
                      <a:pt x="24" y="322"/>
                    </a:lnTo>
                    <a:lnTo>
                      <a:pt x="21" y="320"/>
                    </a:lnTo>
                    <a:lnTo>
                      <a:pt x="21" y="317"/>
                    </a:lnTo>
                    <a:lnTo>
                      <a:pt x="17" y="317"/>
                    </a:lnTo>
                    <a:lnTo>
                      <a:pt x="17" y="315"/>
                    </a:lnTo>
                    <a:lnTo>
                      <a:pt x="17" y="312"/>
                    </a:lnTo>
                    <a:lnTo>
                      <a:pt x="17" y="301"/>
                    </a:lnTo>
                    <a:lnTo>
                      <a:pt x="17" y="294"/>
                    </a:lnTo>
                    <a:lnTo>
                      <a:pt x="19" y="284"/>
                    </a:lnTo>
                    <a:lnTo>
                      <a:pt x="19" y="279"/>
                    </a:lnTo>
                    <a:lnTo>
                      <a:pt x="21" y="275"/>
                    </a:lnTo>
                    <a:lnTo>
                      <a:pt x="24" y="275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67"/>
                    </a:lnTo>
                    <a:lnTo>
                      <a:pt x="24" y="260"/>
                    </a:lnTo>
                    <a:lnTo>
                      <a:pt x="21" y="258"/>
                    </a:lnTo>
                    <a:lnTo>
                      <a:pt x="21" y="253"/>
                    </a:lnTo>
                    <a:lnTo>
                      <a:pt x="19" y="251"/>
                    </a:lnTo>
                    <a:lnTo>
                      <a:pt x="17" y="249"/>
                    </a:lnTo>
                    <a:lnTo>
                      <a:pt x="14" y="249"/>
                    </a:lnTo>
                    <a:lnTo>
                      <a:pt x="14" y="249"/>
                    </a:lnTo>
                    <a:lnTo>
                      <a:pt x="12" y="251"/>
                    </a:lnTo>
                    <a:lnTo>
                      <a:pt x="12" y="253"/>
                    </a:lnTo>
                    <a:lnTo>
                      <a:pt x="12" y="253"/>
                    </a:lnTo>
                    <a:lnTo>
                      <a:pt x="10" y="253"/>
                    </a:lnTo>
                    <a:lnTo>
                      <a:pt x="7" y="253"/>
                    </a:lnTo>
                    <a:lnTo>
                      <a:pt x="7" y="251"/>
                    </a:lnTo>
                    <a:lnTo>
                      <a:pt x="5" y="249"/>
                    </a:lnTo>
                    <a:lnTo>
                      <a:pt x="5" y="241"/>
                    </a:lnTo>
                    <a:lnTo>
                      <a:pt x="2" y="239"/>
                    </a:lnTo>
                    <a:lnTo>
                      <a:pt x="2" y="237"/>
                    </a:lnTo>
                    <a:lnTo>
                      <a:pt x="2" y="234"/>
                    </a:lnTo>
                    <a:lnTo>
                      <a:pt x="0" y="234"/>
                    </a:lnTo>
                    <a:lnTo>
                      <a:pt x="0" y="232"/>
                    </a:lnTo>
                    <a:lnTo>
                      <a:pt x="0" y="230"/>
                    </a:lnTo>
                    <a:lnTo>
                      <a:pt x="0" y="223"/>
                    </a:lnTo>
                    <a:lnTo>
                      <a:pt x="5" y="208"/>
                    </a:lnTo>
                    <a:lnTo>
                      <a:pt x="10" y="206"/>
                    </a:lnTo>
                    <a:lnTo>
                      <a:pt x="12" y="204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1" y="197"/>
                    </a:lnTo>
                    <a:lnTo>
                      <a:pt x="24" y="194"/>
                    </a:lnTo>
                    <a:lnTo>
                      <a:pt x="24" y="192"/>
                    </a:lnTo>
                    <a:lnTo>
                      <a:pt x="24" y="189"/>
                    </a:lnTo>
                    <a:lnTo>
                      <a:pt x="24" y="187"/>
                    </a:lnTo>
                    <a:lnTo>
                      <a:pt x="24" y="175"/>
                    </a:lnTo>
                    <a:lnTo>
                      <a:pt x="26" y="173"/>
                    </a:lnTo>
                    <a:lnTo>
                      <a:pt x="26" y="170"/>
                    </a:lnTo>
                    <a:lnTo>
                      <a:pt x="28" y="168"/>
                    </a:lnTo>
                    <a:lnTo>
                      <a:pt x="31" y="168"/>
                    </a:lnTo>
                    <a:lnTo>
                      <a:pt x="33" y="168"/>
                    </a:lnTo>
                    <a:lnTo>
                      <a:pt x="40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47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2" y="163"/>
                    </a:lnTo>
                    <a:lnTo>
                      <a:pt x="52" y="163"/>
                    </a:lnTo>
                    <a:lnTo>
                      <a:pt x="54" y="163"/>
                    </a:lnTo>
                    <a:lnTo>
                      <a:pt x="54" y="161"/>
                    </a:lnTo>
                    <a:lnTo>
                      <a:pt x="62" y="161"/>
                    </a:lnTo>
                    <a:lnTo>
                      <a:pt x="64" y="161"/>
                    </a:lnTo>
                    <a:lnTo>
                      <a:pt x="64" y="159"/>
                    </a:lnTo>
                    <a:lnTo>
                      <a:pt x="76" y="149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2"/>
                    </a:lnTo>
                    <a:lnTo>
                      <a:pt x="78" y="137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71" y="137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2" y="147"/>
                    </a:lnTo>
                    <a:lnTo>
                      <a:pt x="62" y="147"/>
                    </a:lnTo>
                    <a:lnTo>
                      <a:pt x="57" y="144"/>
                    </a:lnTo>
                    <a:lnTo>
                      <a:pt x="57" y="144"/>
                    </a:lnTo>
                    <a:lnTo>
                      <a:pt x="54" y="142"/>
                    </a:lnTo>
                    <a:lnTo>
                      <a:pt x="54" y="137"/>
                    </a:lnTo>
                    <a:lnTo>
                      <a:pt x="52" y="128"/>
                    </a:lnTo>
                    <a:lnTo>
                      <a:pt x="52" y="123"/>
                    </a:lnTo>
                    <a:lnTo>
                      <a:pt x="52" y="121"/>
                    </a:lnTo>
                    <a:lnTo>
                      <a:pt x="50" y="121"/>
                    </a:lnTo>
                    <a:lnTo>
                      <a:pt x="47" y="118"/>
                    </a:lnTo>
                    <a:lnTo>
                      <a:pt x="36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3" y="114"/>
                    </a:lnTo>
                    <a:lnTo>
                      <a:pt x="31" y="111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1" y="102"/>
                    </a:lnTo>
                    <a:lnTo>
                      <a:pt x="28" y="100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24" y="90"/>
                    </a:lnTo>
                    <a:lnTo>
                      <a:pt x="26" y="88"/>
                    </a:lnTo>
                    <a:lnTo>
                      <a:pt x="28" y="88"/>
                    </a:lnTo>
                    <a:lnTo>
                      <a:pt x="28" y="88"/>
                    </a:lnTo>
                    <a:lnTo>
                      <a:pt x="31" y="85"/>
                    </a:lnTo>
                    <a:lnTo>
                      <a:pt x="36" y="76"/>
                    </a:lnTo>
                    <a:lnTo>
                      <a:pt x="38" y="73"/>
                    </a:lnTo>
                    <a:lnTo>
                      <a:pt x="40" y="73"/>
                    </a:lnTo>
                    <a:lnTo>
                      <a:pt x="43" y="71"/>
                    </a:lnTo>
                    <a:lnTo>
                      <a:pt x="43" y="71"/>
                    </a:lnTo>
                    <a:lnTo>
                      <a:pt x="45" y="69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2"/>
                    </a:lnTo>
                    <a:lnTo>
                      <a:pt x="40" y="62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5"/>
                    </a:lnTo>
                    <a:lnTo>
                      <a:pt x="31" y="52"/>
                    </a:lnTo>
                    <a:lnTo>
                      <a:pt x="36" y="50"/>
                    </a:lnTo>
                    <a:lnTo>
                      <a:pt x="36" y="47"/>
                    </a:lnTo>
                    <a:lnTo>
                      <a:pt x="40" y="47"/>
                    </a:lnTo>
                    <a:lnTo>
                      <a:pt x="43" y="47"/>
                    </a:lnTo>
                    <a:lnTo>
                      <a:pt x="45" y="38"/>
                    </a:lnTo>
                    <a:lnTo>
                      <a:pt x="57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4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76" y="12"/>
                    </a:lnTo>
                    <a:lnTo>
                      <a:pt x="80" y="14"/>
                    </a:lnTo>
                    <a:lnTo>
                      <a:pt x="83" y="14"/>
                    </a:lnTo>
                    <a:lnTo>
                      <a:pt x="85" y="14"/>
                    </a:lnTo>
                    <a:lnTo>
                      <a:pt x="85" y="12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8" y="7"/>
                    </a:lnTo>
                    <a:lnTo>
                      <a:pt x="90" y="7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104" y="0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4" y="5"/>
                    </a:lnTo>
                    <a:lnTo>
                      <a:pt x="104" y="7"/>
                    </a:lnTo>
                    <a:lnTo>
                      <a:pt x="104" y="10"/>
                    </a:lnTo>
                    <a:lnTo>
                      <a:pt x="104" y="12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4" y="17"/>
                    </a:lnTo>
                    <a:lnTo>
                      <a:pt x="104" y="17"/>
                    </a:lnTo>
                    <a:lnTo>
                      <a:pt x="104" y="19"/>
                    </a:lnTo>
                    <a:lnTo>
                      <a:pt x="104" y="21"/>
                    </a:lnTo>
                    <a:lnTo>
                      <a:pt x="104" y="21"/>
                    </a:lnTo>
                    <a:lnTo>
                      <a:pt x="102" y="24"/>
                    </a:lnTo>
                    <a:lnTo>
                      <a:pt x="102" y="24"/>
                    </a:lnTo>
                    <a:lnTo>
                      <a:pt x="99" y="24"/>
                    </a:lnTo>
                    <a:lnTo>
                      <a:pt x="95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9"/>
                    </a:lnTo>
                    <a:lnTo>
                      <a:pt x="92" y="29"/>
                    </a:lnTo>
                    <a:lnTo>
                      <a:pt x="92" y="31"/>
                    </a:lnTo>
                    <a:lnTo>
                      <a:pt x="95" y="31"/>
                    </a:lnTo>
                    <a:lnTo>
                      <a:pt x="97" y="33"/>
                    </a:lnTo>
                    <a:lnTo>
                      <a:pt x="116" y="38"/>
                    </a:lnTo>
                    <a:lnTo>
                      <a:pt x="121" y="38"/>
                    </a:lnTo>
                    <a:lnTo>
                      <a:pt x="123" y="38"/>
                    </a:lnTo>
                    <a:lnTo>
                      <a:pt x="125" y="36"/>
                    </a:lnTo>
                    <a:lnTo>
                      <a:pt x="125" y="36"/>
                    </a:lnTo>
                    <a:lnTo>
                      <a:pt x="128" y="33"/>
                    </a:lnTo>
                    <a:lnTo>
                      <a:pt x="128" y="31"/>
                    </a:lnTo>
                    <a:lnTo>
                      <a:pt x="128" y="31"/>
                    </a:lnTo>
                    <a:lnTo>
                      <a:pt x="130" y="31"/>
                    </a:lnTo>
                    <a:lnTo>
                      <a:pt x="135" y="31"/>
                    </a:lnTo>
                    <a:lnTo>
                      <a:pt x="149" y="36"/>
                    </a:lnTo>
                    <a:lnTo>
                      <a:pt x="156" y="38"/>
                    </a:lnTo>
                    <a:lnTo>
                      <a:pt x="189" y="69"/>
                    </a:lnTo>
                    <a:lnTo>
                      <a:pt x="192" y="69"/>
                    </a:lnTo>
                    <a:lnTo>
                      <a:pt x="192" y="69"/>
                    </a:lnTo>
                    <a:lnTo>
                      <a:pt x="194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8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5" y="62"/>
                    </a:lnTo>
                    <a:lnTo>
                      <a:pt x="218" y="59"/>
                    </a:lnTo>
                    <a:lnTo>
                      <a:pt x="218" y="55"/>
                    </a:lnTo>
                    <a:lnTo>
                      <a:pt x="220" y="55"/>
                    </a:lnTo>
                    <a:lnTo>
                      <a:pt x="220" y="52"/>
                    </a:lnTo>
                    <a:lnTo>
                      <a:pt x="227" y="50"/>
                    </a:lnTo>
                    <a:lnTo>
                      <a:pt x="234" y="47"/>
                    </a:lnTo>
                    <a:lnTo>
                      <a:pt x="234" y="55"/>
                    </a:lnTo>
                    <a:lnTo>
                      <a:pt x="234" y="57"/>
                    </a:lnTo>
                    <a:lnTo>
                      <a:pt x="234" y="62"/>
                    </a:lnTo>
                    <a:lnTo>
                      <a:pt x="237" y="64"/>
                    </a:lnTo>
                    <a:lnTo>
                      <a:pt x="237" y="66"/>
                    </a:lnTo>
                    <a:lnTo>
                      <a:pt x="237" y="71"/>
                    </a:lnTo>
                    <a:lnTo>
                      <a:pt x="237" y="81"/>
                    </a:lnTo>
                    <a:lnTo>
                      <a:pt x="237" y="83"/>
                    </a:lnTo>
                    <a:lnTo>
                      <a:pt x="237" y="85"/>
                    </a:lnTo>
                    <a:lnTo>
                      <a:pt x="239" y="88"/>
                    </a:lnTo>
                    <a:lnTo>
                      <a:pt x="253" y="104"/>
                    </a:lnTo>
                    <a:lnTo>
                      <a:pt x="253" y="107"/>
                    </a:lnTo>
                    <a:lnTo>
                      <a:pt x="253" y="107"/>
                    </a:lnTo>
                    <a:lnTo>
                      <a:pt x="256" y="114"/>
                    </a:lnTo>
                    <a:lnTo>
                      <a:pt x="256" y="118"/>
                    </a:lnTo>
                    <a:lnTo>
                      <a:pt x="258" y="123"/>
                    </a:lnTo>
                    <a:lnTo>
                      <a:pt x="260" y="126"/>
                    </a:lnTo>
                    <a:lnTo>
                      <a:pt x="279" y="149"/>
                    </a:lnTo>
                    <a:lnTo>
                      <a:pt x="282" y="156"/>
                    </a:lnTo>
                    <a:lnTo>
                      <a:pt x="282" y="159"/>
                    </a:lnTo>
                    <a:lnTo>
                      <a:pt x="282" y="161"/>
                    </a:lnTo>
                    <a:lnTo>
                      <a:pt x="282" y="163"/>
                    </a:lnTo>
                    <a:lnTo>
                      <a:pt x="282" y="166"/>
                    </a:lnTo>
                    <a:lnTo>
                      <a:pt x="282" y="166"/>
                    </a:lnTo>
                    <a:lnTo>
                      <a:pt x="282" y="168"/>
                    </a:lnTo>
                    <a:lnTo>
                      <a:pt x="282" y="168"/>
                    </a:lnTo>
                    <a:lnTo>
                      <a:pt x="279" y="173"/>
                    </a:lnTo>
                    <a:lnTo>
                      <a:pt x="279" y="173"/>
                    </a:lnTo>
                    <a:lnTo>
                      <a:pt x="277" y="175"/>
                    </a:lnTo>
                    <a:lnTo>
                      <a:pt x="277" y="178"/>
                    </a:lnTo>
                    <a:lnTo>
                      <a:pt x="277" y="178"/>
                    </a:lnTo>
                    <a:lnTo>
                      <a:pt x="279" y="182"/>
                    </a:lnTo>
                    <a:lnTo>
                      <a:pt x="282" y="182"/>
                    </a:lnTo>
                    <a:lnTo>
                      <a:pt x="282" y="185"/>
                    </a:lnTo>
                    <a:lnTo>
                      <a:pt x="286" y="185"/>
                    </a:lnTo>
                    <a:lnTo>
                      <a:pt x="289" y="185"/>
                    </a:lnTo>
                    <a:lnTo>
                      <a:pt x="291" y="187"/>
                    </a:lnTo>
                    <a:lnTo>
                      <a:pt x="296" y="192"/>
                    </a:lnTo>
                    <a:lnTo>
                      <a:pt x="298" y="197"/>
                    </a:lnTo>
                    <a:lnTo>
                      <a:pt x="301" y="199"/>
                    </a:lnTo>
                    <a:lnTo>
                      <a:pt x="301" y="201"/>
                    </a:lnTo>
                    <a:lnTo>
                      <a:pt x="301" y="208"/>
                    </a:lnTo>
                    <a:lnTo>
                      <a:pt x="301" y="213"/>
                    </a:lnTo>
                    <a:lnTo>
                      <a:pt x="303" y="218"/>
                    </a:lnTo>
                    <a:lnTo>
                      <a:pt x="305" y="223"/>
                    </a:lnTo>
                    <a:lnTo>
                      <a:pt x="305" y="225"/>
                    </a:lnTo>
                    <a:lnTo>
                      <a:pt x="305" y="225"/>
                    </a:lnTo>
                    <a:lnTo>
                      <a:pt x="305" y="227"/>
                    </a:lnTo>
                    <a:lnTo>
                      <a:pt x="305" y="230"/>
                    </a:lnTo>
                    <a:lnTo>
                      <a:pt x="305" y="232"/>
                    </a:lnTo>
                    <a:lnTo>
                      <a:pt x="305" y="234"/>
                    </a:lnTo>
                    <a:lnTo>
                      <a:pt x="308" y="234"/>
                    </a:lnTo>
                    <a:lnTo>
                      <a:pt x="308" y="237"/>
                    </a:lnTo>
                    <a:lnTo>
                      <a:pt x="310" y="239"/>
                    </a:lnTo>
                    <a:lnTo>
                      <a:pt x="310" y="239"/>
                    </a:lnTo>
                    <a:lnTo>
                      <a:pt x="310" y="244"/>
                    </a:lnTo>
                    <a:lnTo>
                      <a:pt x="310" y="246"/>
                    </a:lnTo>
                    <a:lnTo>
                      <a:pt x="312" y="251"/>
                    </a:lnTo>
                    <a:lnTo>
                      <a:pt x="319" y="256"/>
                    </a:lnTo>
                    <a:lnTo>
                      <a:pt x="322" y="258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4" y="265"/>
                    </a:lnTo>
                    <a:lnTo>
                      <a:pt x="334" y="267"/>
                    </a:lnTo>
                    <a:lnTo>
                      <a:pt x="334" y="267"/>
                    </a:lnTo>
                    <a:lnTo>
                      <a:pt x="336" y="275"/>
                    </a:lnTo>
                    <a:lnTo>
                      <a:pt x="336" y="277"/>
                    </a:lnTo>
                    <a:lnTo>
                      <a:pt x="336" y="279"/>
                    </a:lnTo>
                    <a:lnTo>
                      <a:pt x="338" y="279"/>
                    </a:lnTo>
                    <a:lnTo>
                      <a:pt x="341" y="277"/>
                    </a:lnTo>
                    <a:lnTo>
                      <a:pt x="341" y="275"/>
                    </a:lnTo>
                    <a:lnTo>
                      <a:pt x="341" y="275"/>
                    </a:lnTo>
                    <a:lnTo>
                      <a:pt x="341" y="272"/>
                    </a:lnTo>
                    <a:lnTo>
                      <a:pt x="341" y="270"/>
                    </a:lnTo>
                    <a:lnTo>
                      <a:pt x="338" y="270"/>
                    </a:lnTo>
                    <a:lnTo>
                      <a:pt x="338" y="267"/>
                    </a:lnTo>
                    <a:lnTo>
                      <a:pt x="341" y="265"/>
                    </a:lnTo>
                    <a:lnTo>
                      <a:pt x="341" y="265"/>
                    </a:lnTo>
                    <a:lnTo>
                      <a:pt x="350" y="265"/>
                    </a:lnTo>
                    <a:lnTo>
                      <a:pt x="353" y="263"/>
                    </a:lnTo>
                    <a:lnTo>
                      <a:pt x="355" y="263"/>
                    </a:lnTo>
                    <a:lnTo>
                      <a:pt x="355" y="263"/>
                    </a:lnTo>
                    <a:lnTo>
                      <a:pt x="357" y="263"/>
                    </a:lnTo>
                    <a:lnTo>
                      <a:pt x="360" y="265"/>
                    </a:lnTo>
                    <a:lnTo>
                      <a:pt x="364" y="267"/>
                    </a:lnTo>
                    <a:lnTo>
                      <a:pt x="371" y="272"/>
                    </a:lnTo>
                    <a:lnTo>
                      <a:pt x="376" y="275"/>
                    </a:lnTo>
                    <a:lnTo>
                      <a:pt x="379" y="277"/>
                    </a:lnTo>
                    <a:lnTo>
                      <a:pt x="390" y="286"/>
                    </a:lnTo>
                    <a:lnTo>
                      <a:pt x="390" y="289"/>
                    </a:lnTo>
                    <a:lnTo>
                      <a:pt x="393" y="289"/>
                    </a:lnTo>
                    <a:lnTo>
                      <a:pt x="393" y="291"/>
                    </a:lnTo>
                    <a:lnTo>
                      <a:pt x="393" y="294"/>
                    </a:lnTo>
                    <a:lnTo>
                      <a:pt x="395" y="296"/>
                    </a:lnTo>
                    <a:lnTo>
                      <a:pt x="395" y="296"/>
                    </a:lnTo>
                    <a:lnTo>
                      <a:pt x="400" y="296"/>
                    </a:lnTo>
                    <a:lnTo>
                      <a:pt x="416" y="284"/>
                    </a:lnTo>
                    <a:lnTo>
                      <a:pt x="419" y="284"/>
                    </a:lnTo>
                    <a:lnTo>
                      <a:pt x="419" y="284"/>
                    </a:lnTo>
                    <a:lnTo>
                      <a:pt x="421" y="284"/>
                    </a:lnTo>
                    <a:lnTo>
                      <a:pt x="421" y="286"/>
                    </a:lnTo>
                    <a:lnTo>
                      <a:pt x="424" y="291"/>
                    </a:lnTo>
                    <a:lnTo>
                      <a:pt x="428" y="296"/>
                    </a:lnTo>
                    <a:lnTo>
                      <a:pt x="428" y="298"/>
                    </a:lnTo>
                    <a:lnTo>
                      <a:pt x="428" y="301"/>
                    </a:lnTo>
                    <a:lnTo>
                      <a:pt x="428" y="303"/>
                    </a:lnTo>
                    <a:lnTo>
                      <a:pt x="428" y="305"/>
                    </a:lnTo>
                    <a:lnTo>
                      <a:pt x="428" y="315"/>
                    </a:lnTo>
                    <a:lnTo>
                      <a:pt x="428" y="315"/>
                    </a:lnTo>
                    <a:lnTo>
                      <a:pt x="428" y="317"/>
                    </a:lnTo>
                    <a:lnTo>
                      <a:pt x="426" y="320"/>
                    </a:lnTo>
                    <a:lnTo>
                      <a:pt x="424" y="320"/>
                    </a:lnTo>
                    <a:lnTo>
                      <a:pt x="421" y="322"/>
                    </a:lnTo>
                    <a:lnTo>
                      <a:pt x="419" y="322"/>
                    </a:lnTo>
                    <a:lnTo>
                      <a:pt x="416" y="320"/>
                    </a:lnTo>
                    <a:lnTo>
                      <a:pt x="416" y="322"/>
                    </a:lnTo>
                    <a:lnTo>
                      <a:pt x="414" y="32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7555" y="621841"/>
                <a:ext cx="836996" cy="1072695"/>
              </a:xfrm>
              <a:custGeom>
                <a:avLst/>
                <a:gdLst>
                  <a:gd name="T0" fmla="*/ 272 w 799"/>
                  <a:gd name="T1" fmla="*/ 1020 h 1024"/>
                  <a:gd name="T2" fmla="*/ 161 w 799"/>
                  <a:gd name="T3" fmla="*/ 977 h 1024"/>
                  <a:gd name="T4" fmla="*/ 123 w 799"/>
                  <a:gd name="T5" fmla="*/ 954 h 1024"/>
                  <a:gd name="T6" fmla="*/ 99 w 799"/>
                  <a:gd name="T7" fmla="*/ 885 h 1024"/>
                  <a:gd name="T8" fmla="*/ 146 w 799"/>
                  <a:gd name="T9" fmla="*/ 790 h 1024"/>
                  <a:gd name="T10" fmla="*/ 132 w 799"/>
                  <a:gd name="T11" fmla="*/ 733 h 1024"/>
                  <a:gd name="T12" fmla="*/ 40 w 799"/>
                  <a:gd name="T13" fmla="*/ 658 h 1024"/>
                  <a:gd name="T14" fmla="*/ 19 w 799"/>
                  <a:gd name="T15" fmla="*/ 606 h 1024"/>
                  <a:gd name="T16" fmla="*/ 80 w 799"/>
                  <a:gd name="T17" fmla="*/ 596 h 1024"/>
                  <a:gd name="T18" fmla="*/ 130 w 799"/>
                  <a:gd name="T19" fmla="*/ 563 h 1024"/>
                  <a:gd name="T20" fmla="*/ 156 w 799"/>
                  <a:gd name="T21" fmla="*/ 478 h 1024"/>
                  <a:gd name="T22" fmla="*/ 146 w 799"/>
                  <a:gd name="T23" fmla="*/ 440 h 1024"/>
                  <a:gd name="T24" fmla="*/ 220 w 799"/>
                  <a:gd name="T25" fmla="*/ 424 h 1024"/>
                  <a:gd name="T26" fmla="*/ 258 w 799"/>
                  <a:gd name="T27" fmla="*/ 393 h 1024"/>
                  <a:gd name="T28" fmla="*/ 333 w 799"/>
                  <a:gd name="T29" fmla="*/ 388 h 1024"/>
                  <a:gd name="T30" fmla="*/ 364 w 799"/>
                  <a:gd name="T31" fmla="*/ 317 h 1024"/>
                  <a:gd name="T32" fmla="*/ 338 w 799"/>
                  <a:gd name="T33" fmla="*/ 244 h 1024"/>
                  <a:gd name="T34" fmla="*/ 381 w 799"/>
                  <a:gd name="T35" fmla="*/ 192 h 1024"/>
                  <a:gd name="T36" fmla="*/ 392 w 799"/>
                  <a:gd name="T37" fmla="*/ 95 h 1024"/>
                  <a:gd name="T38" fmla="*/ 449 w 799"/>
                  <a:gd name="T39" fmla="*/ 31 h 1024"/>
                  <a:gd name="T40" fmla="*/ 494 w 799"/>
                  <a:gd name="T41" fmla="*/ 40 h 1024"/>
                  <a:gd name="T42" fmla="*/ 575 w 799"/>
                  <a:gd name="T43" fmla="*/ 142 h 1024"/>
                  <a:gd name="T44" fmla="*/ 558 w 799"/>
                  <a:gd name="T45" fmla="*/ 220 h 1024"/>
                  <a:gd name="T46" fmla="*/ 558 w 799"/>
                  <a:gd name="T47" fmla="*/ 267 h 1024"/>
                  <a:gd name="T48" fmla="*/ 584 w 799"/>
                  <a:gd name="T49" fmla="*/ 305 h 1024"/>
                  <a:gd name="T50" fmla="*/ 593 w 799"/>
                  <a:gd name="T51" fmla="*/ 327 h 1024"/>
                  <a:gd name="T52" fmla="*/ 603 w 799"/>
                  <a:gd name="T53" fmla="*/ 353 h 1024"/>
                  <a:gd name="T54" fmla="*/ 629 w 799"/>
                  <a:gd name="T55" fmla="*/ 395 h 1024"/>
                  <a:gd name="T56" fmla="*/ 631 w 799"/>
                  <a:gd name="T57" fmla="*/ 452 h 1024"/>
                  <a:gd name="T58" fmla="*/ 619 w 799"/>
                  <a:gd name="T59" fmla="*/ 476 h 1024"/>
                  <a:gd name="T60" fmla="*/ 591 w 799"/>
                  <a:gd name="T61" fmla="*/ 457 h 1024"/>
                  <a:gd name="T62" fmla="*/ 558 w 799"/>
                  <a:gd name="T63" fmla="*/ 487 h 1024"/>
                  <a:gd name="T64" fmla="*/ 572 w 799"/>
                  <a:gd name="T65" fmla="*/ 516 h 1024"/>
                  <a:gd name="T66" fmla="*/ 584 w 799"/>
                  <a:gd name="T67" fmla="*/ 547 h 1024"/>
                  <a:gd name="T68" fmla="*/ 674 w 799"/>
                  <a:gd name="T69" fmla="*/ 577 h 1024"/>
                  <a:gd name="T70" fmla="*/ 690 w 799"/>
                  <a:gd name="T71" fmla="*/ 603 h 1024"/>
                  <a:gd name="T72" fmla="*/ 714 w 799"/>
                  <a:gd name="T73" fmla="*/ 622 h 1024"/>
                  <a:gd name="T74" fmla="*/ 742 w 799"/>
                  <a:gd name="T75" fmla="*/ 660 h 1024"/>
                  <a:gd name="T76" fmla="*/ 778 w 799"/>
                  <a:gd name="T77" fmla="*/ 677 h 1024"/>
                  <a:gd name="T78" fmla="*/ 792 w 799"/>
                  <a:gd name="T79" fmla="*/ 769 h 1024"/>
                  <a:gd name="T80" fmla="*/ 766 w 799"/>
                  <a:gd name="T81" fmla="*/ 757 h 1024"/>
                  <a:gd name="T82" fmla="*/ 712 w 799"/>
                  <a:gd name="T83" fmla="*/ 736 h 1024"/>
                  <a:gd name="T84" fmla="*/ 707 w 799"/>
                  <a:gd name="T85" fmla="*/ 762 h 1024"/>
                  <a:gd name="T86" fmla="*/ 709 w 799"/>
                  <a:gd name="T87" fmla="*/ 788 h 1024"/>
                  <a:gd name="T88" fmla="*/ 681 w 799"/>
                  <a:gd name="T89" fmla="*/ 807 h 1024"/>
                  <a:gd name="T90" fmla="*/ 672 w 799"/>
                  <a:gd name="T91" fmla="*/ 804 h 1024"/>
                  <a:gd name="T92" fmla="*/ 627 w 799"/>
                  <a:gd name="T93" fmla="*/ 786 h 1024"/>
                  <a:gd name="T94" fmla="*/ 622 w 799"/>
                  <a:gd name="T95" fmla="*/ 804 h 1024"/>
                  <a:gd name="T96" fmla="*/ 565 w 799"/>
                  <a:gd name="T97" fmla="*/ 823 h 1024"/>
                  <a:gd name="T98" fmla="*/ 548 w 799"/>
                  <a:gd name="T99" fmla="*/ 838 h 1024"/>
                  <a:gd name="T100" fmla="*/ 518 w 799"/>
                  <a:gd name="T101" fmla="*/ 819 h 1024"/>
                  <a:gd name="T102" fmla="*/ 508 w 799"/>
                  <a:gd name="T103" fmla="*/ 854 h 1024"/>
                  <a:gd name="T104" fmla="*/ 496 w 799"/>
                  <a:gd name="T105" fmla="*/ 880 h 1024"/>
                  <a:gd name="T106" fmla="*/ 475 w 799"/>
                  <a:gd name="T107" fmla="*/ 918 h 1024"/>
                  <a:gd name="T108" fmla="*/ 475 w 799"/>
                  <a:gd name="T109" fmla="*/ 949 h 1024"/>
                  <a:gd name="T110" fmla="*/ 475 w 799"/>
                  <a:gd name="T111" fmla="*/ 982 h 1024"/>
                  <a:gd name="T112" fmla="*/ 451 w 799"/>
                  <a:gd name="T113" fmla="*/ 994 h 1024"/>
                  <a:gd name="T114" fmla="*/ 435 w 799"/>
                  <a:gd name="T115" fmla="*/ 1006 h 1024"/>
                  <a:gd name="T116" fmla="*/ 381 w 799"/>
                  <a:gd name="T117" fmla="*/ 1006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99" h="1024">
                    <a:moveTo>
                      <a:pt x="381" y="1020"/>
                    </a:moveTo>
                    <a:lnTo>
                      <a:pt x="381" y="1020"/>
                    </a:lnTo>
                    <a:lnTo>
                      <a:pt x="371" y="1024"/>
                    </a:lnTo>
                    <a:lnTo>
                      <a:pt x="366" y="1024"/>
                    </a:lnTo>
                    <a:lnTo>
                      <a:pt x="362" y="1017"/>
                    </a:lnTo>
                    <a:lnTo>
                      <a:pt x="355" y="1010"/>
                    </a:lnTo>
                    <a:lnTo>
                      <a:pt x="350" y="1003"/>
                    </a:lnTo>
                    <a:lnTo>
                      <a:pt x="352" y="989"/>
                    </a:lnTo>
                    <a:lnTo>
                      <a:pt x="343" y="989"/>
                    </a:lnTo>
                    <a:lnTo>
                      <a:pt x="331" y="998"/>
                    </a:lnTo>
                    <a:lnTo>
                      <a:pt x="321" y="998"/>
                    </a:lnTo>
                    <a:lnTo>
                      <a:pt x="272" y="1020"/>
                    </a:lnTo>
                    <a:lnTo>
                      <a:pt x="258" y="1020"/>
                    </a:lnTo>
                    <a:lnTo>
                      <a:pt x="255" y="1020"/>
                    </a:lnTo>
                    <a:lnTo>
                      <a:pt x="253" y="1017"/>
                    </a:lnTo>
                    <a:lnTo>
                      <a:pt x="250" y="1015"/>
                    </a:lnTo>
                    <a:lnTo>
                      <a:pt x="248" y="1010"/>
                    </a:lnTo>
                    <a:lnTo>
                      <a:pt x="243" y="1010"/>
                    </a:lnTo>
                    <a:lnTo>
                      <a:pt x="236" y="1010"/>
                    </a:lnTo>
                    <a:lnTo>
                      <a:pt x="229" y="1008"/>
                    </a:lnTo>
                    <a:lnTo>
                      <a:pt x="196" y="991"/>
                    </a:lnTo>
                    <a:lnTo>
                      <a:pt x="184" y="987"/>
                    </a:lnTo>
                    <a:lnTo>
                      <a:pt x="165" y="980"/>
                    </a:lnTo>
                    <a:lnTo>
                      <a:pt x="161" y="977"/>
                    </a:lnTo>
                    <a:lnTo>
                      <a:pt x="156" y="980"/>
                    </a:lnTo>
                    <a:lnTo>
                      <a:pt x="153" y="980"/>
                    </a:lnTo>
                    <a:lnTo>
                      <a:pt x="149" y="982"/>
                    </a:lnTo>
                    <a:lnTo>
                      <a:pt x="146" y="980"/>
                    </a:lnTo>
                    <a:lnTo>
                      <a:pt x="142" y="977"/>
                    </a:lnTo>
                    <a:lnTo>
                      <a:pt x="139" y="972"/>
                    </a:lnTo>
                    <a:lnTo>
                      <a:pt x="139" y="970"/>
                    </a:lnTo>
                    <a:lnTo>
                      <a:pt x="137" y="965"/>
                    </a:lnTo>
                    <a:lnTo>
                      <a:pt x="135" y="963"/>
                    </a:lnTo>
                    <a:lnTo>
                      <a:pt x="127" y="958"/>
                    </a:lnTo>
                    <a:lnTo>
                      <a:pt x="125" y="956"/>
                    </a:lnTo>
                    <a:lnTo>
                      <a:pt x="123" y="954"/>
                    </a:lnTo>
                    <a:lnTo>
                      <a:pt x="118" y="944"/>
                    </a:lnTo>
                    <a:lnTo>
                      <a:pt x="116" y="942"/>
                    </a:lnTo>
                    <a:lnTo>
                      <a:pt x="108" y="932"/>
                    </a:lnTo>
                    <a:lnTo>
                      <a:pt x="106" y="932"/>
                    </a:lnTo>
                    <a:lnTo>
                      <a:pt x="106" y="927"/>
                    </a:lnTo>
                    <a:lnTo>
                      <a:pt x="106" y="925"/>
                    </a:lnTo>
                    <a:lnTo>
                      <a:pt x="106" y="923"/>
                    </a:lnTo>
                    <a:lnTo>
                      <a:pt x="106" y="909"/>
                    </a:lnTo>
                    <a:lnTo>
                      <a:pt x="108" y="906"/>
                    </a:lnTo>
                    <a:lnTo>
                      <a:pt x="118" y="899"/>
                    </a:lnTo>
                    <a:lnTo>
                      <a:pt x="111" y="892"/>
                    </a:lnTo>
                    <a:lnTo>
                      <a:pt x="99" y="885"/>
                    </a:lnTo>
                    <a:lnTo>
                      <a:pt x="92" y="873"/>
                    </a:lnTo>
                    <a:lnTo>
                      <a:pt x="90" y="859"/>
                    </a:lnTo>
                    <a:lnTo>
                      <a:pt x="92" y="854"/>
                    </a:lnTo>
                    <a:lnTo>
                      <a:pt x="106" y="840"/>
                    </a:lnTo>
                    <a:lnTo>
                      <a:pt x="116" y="821"/>
                    </a:lnTo>
                    <a:lnTo>
                      <a:pt x="120" y="819"/>
                    </a:lnTo>
                    <a:lnTo>
                      <a:pt x="116" y="809"/>
                    </a:lnTo>
                    <a:lnTo>
                      <a:pt x="118" y="800"/>
                    </a:lnTo>
                    <a:lnTo>
                      <a:pt x="123" y="793"/>
                    </a:lnTo>
                    <a:lnTo>
                      <a:pt x="130" y="788"/>
                    </a:lnTo>
                    <a:lnTo>
                      <a:pt x="135" y="788"/>
                    </a:lnTo>
                    <a:lnTo>
                      <a:pt x="146" y="790"/>
                    </a:lnTo>
                    <a:lnTo>
                      <a:pt x="151" y="790"/>
                    </a:lnTo>
                    <a:lnTo>
                      <a:pt x="149" y="783"/>
                    </a:lnTo>
                    <a:lnTo>
                      <a:pt x="137" y="767"/>
                    </a:lnTo>
                    <a:lnTo>
                      <a:pt x="137" y="764"/>
                    </a:lnTo>
                    <a:lnTo>
                      <a:pt x="135" y="752"/>
                    </a:lnTo>
                    <a:lnTo>
                      <a:pt x="130" y="745"/>
                    </a:lnTo>
                    <a:lnTo>
                      <a:pt x="130" y="743"/>
                    </a:lnTo>
                    <a:lnTo>
                      <a:pt x="130" y="738"/>
                    </a:lnTo>
                    <a:lnTo>
                      <a:pt x="132" y="736"/>
                    </a:lnTo>
                    <a:lnTo>
                      <a:pt x="132" y="736"/>
                    </a:lnTo>
                    <a:lnTo>
                      <a:pt x="132" y="733"/>
                    </a:lnTo>
                    <a:lnTo>
                      <a:pt x="132" y="733"/>
                    </a:lnTo>
                    <a:lnTo>
                      <a:pt x="130" y="729"/>
                    </a:lnTo>
                    <a:lnTo>
                      <a:pt x="130" y="729"/>
                    </a:lnTo>
                    <a:lnTo>
                      <a:pt x="123" y="722"/>
                    </a:lnTo>
                    <a:lnTo>
                      <a:pt x="108" y="717"/>
                    </a:lnTo>
                    <a:lnTo>
                      <a:pt x="101" y="717"/>
                    </a:lnTo>
                    <a:lnTo>
                      <a:pt x="87" y="722"/>
                    </a:lnTo>
                    <a:lnTo>
                      <a:pt x="82" y="722"/>
                    </a:lnTo>
                    <a:lnTo>
                      <a:pt x="61" y="710"/>
                    </a:lnTo>
                    <a:lnTo>
                      <a:pt x="49" y="703"/>
                    </a:lnTo>
                    <a:lnTo>
                      <a:pt x="45" y="693"/>
                    </a:lnTo>
                    <a:lnTo>
                      <a:pt x="42" y="670"/>
                    </a:lnTo>
                    <a:lnTo>
                      <a:pt x="40" y="658"/>
                    </a:lnTo>
                    <a:lnTo>
                      <a:pt x="30" y="653"/>
                    </a:lnTo>
                    <a:lnTo>
                      <a:pt x="21" y="653"/>
                    </a:lnTo>
                    <a:lnTo>
                      <a:pt x="16" y="651"/>
                    </a:lnTo>
                    <a:lnTo>
                      <a:pt x="14" y="644"/>
                    </a:lnTo>
                    <a:lnTo>
                      <a:pt x="11" y="641"/>
                    </a:lnTo>
                    <a:lnTo>
                      <a:pt x="11" y="636"/>
                    </a:lnTo>
                    <a:lnTo>
                      <a:pt x="11" y="634"/>
                    </a:lnTo>
                    <a:lnTo>
                      <a:pt x="7" y="629"/>
                    </a:lnTo>
                    <a:lnTo>
                      <a:pt x="0" y="622"/>
                    </a:lnTo>
                    <a:lnTo>
                      <a:pt x="2" y="618"/>
                    </a:lnTo>
                    <a:lnTo>
                      <a:pt x="9" y="613"/>
                    </a:lnTo>
                    <a:lnTo>
                      <a:pt x="19" y="606"/>
                    </a:lnTo>
                    <a:lnTo>
                      <a:pt x="21" y="606"/>
                    </a:lnTo>
                    <a:lnTo>
                      <a:pt x="26" y="606"/>
                    </a:lnTo>
                    <a:lnTo>
                      <a:pt x="28" y="603"/>
                    </a:lnTo>
                    <a:lnTo>
                      <a:pt x="30" y="603"/>
                    </a:lnTo>
                    <a:lnTo>
                      <a:pt x="35" y="599"/>
                    </a:lnTo>
                    <a:lnTo>
                      <a:pt x="38" y="596"/>
                    </a:lnTo>
                    <a:lnTo>
                      <a:pt x="49" y="599"/>
                    </a:lnTo>
                    <a:lnTo>
                      <a:pt x="61" y="603"/>
                    </a:lnTo>
                    <a:lnTo>
                      <a:pt x="71" y="606"/>
                    </a:lnTo>
                    <a:lnTo>
                      <a:pt x="80" y="601"/>
                    </a:lnTo>
                    <a:lnTo>
                      <a:pt x="80" y="596"/>
                    </a:lnTo>
                    <a:lnTo>
                      <a:pt x="80" y="596"/>
                    </a:lnTo>
                    <a:lnTo>
                      <a:pt x="78" y="594"/>
                    </a:lnTo>
                    <a:lnTo>
                      <a:pt x="78" y="589"/>
                    </a:lnTo>
                    <a:lnTo>
                      <a:pt x="80" y="589"/>
                    </a:lnTo>
                    <a:lnTo>
                      <a:pt x="87" y="587"/>
                    </a:lnTo>
                    <a:lnTo>
                      <a:pt x="90" y="587"/>
                    </a:lnTo>
                    <a:lnTo>
                      <a:pt x="94" y="582"/>
                    </a:lnTo>
                    <a:lnTo>
                      <a:pt x="99" y="573"/>
                    </a:lnTo>
                    <a:lnTo>
                      <a:pt x="104" y="568"/>
                    </a:lnTo>
                    <a:lnTo>
                      <a:pt x="113" y="563"/>
                    </a:lnTo>
                    <a:lnTo>
                      <a:pt x="123" y="558"/>
                    </a:lnTo>
                    <a:lnTo>
                      <a:pt x="125" y="561"/>
                    </a:lnTo>
                    <a:lnTo>
                      <a:pt x="130" y="563"/>
                    </a:lnTo>
                    <a:lnTo>
                      <a:pt x="132" y="566"/>
                    </a:lnTo>
                    <a:lnTo>
                      <a:pt x="132" y="563"/>
                    </a:lnTo>
                    <a:lnTo>
                      <a:pt x="137" y="551"/>
                    </a:lnTo>
                    <a:lnTo>
                      <a:pt x="146" y="544"/>
                    </a:lnTo>
                    <a:lnTo>
                      <a:pt x="144" y="537"/>
                    </a:lnTo>
                    <a:lnTo>
                      <a:pt x="142" y="528"/>
                    </a:lnTo>
                    <a:lnTo>
                      <a:pt x="139" y="516"/>
                    </a:lnTo>
                    <a:lnTo>
                      <a:pt x="139" y="513"/>
                    </a:lnTo>
                    <a:lnTo>
                      <a:pt x="149" y="502"/>
                    </a:lnTo>
                    <a:lnTo>
                      <a:pt x="153" y="490"/>
                    </a:lnTo>
                    <a:lnTo>
                      <a:pt x="156" y="483"/>
                    </a:lnTo>
                    <a:lnTo>
                      <a:pt x="156" y="478"/>
                    </a:lnTo>
                    <a:lnTo>
                      <a:pt x="153" y="476"/>
                    </a:lnTo>
                    <a:lnTo>
                      <a:pt x="139" y="471"/>
                    </a:lnTo>
                    <a:lnTo>
                      <a:pt x="135" y="468"/>
                    </a:lnTo>
                    <a:lnTo>
                      <a:pt x="132" y="464"/>
                    </a:lnTo>
                    <a:lnTo>
                      <a:pt x="130" y="459"/>
                    </a:lnTo>
                    <a:lnTo>
                      <a:pt x="127" y="457"/>
                    </a:lnTo>
                    <a:lnTo>
                      <a:pt x="132" y="452"/>
                    </a:lnTo>
                    <a:lnTo>
                      <a:pt x="144" y="435"/>
                    </a:lnTo>
                    <a:lnTo>
                      <a:pt x="144" y="435"/>
                    </a:lnTo>
                    <a:lnTo>
                      <a:pt x="146" y="435"/>
                    </a:lnTo>
                    <a:lnTo>
                      <a:pt x="146" y="438"/>
                    </a:lnTo>
                    <a:lnTo>
                      <a:pt x="146" y="440"/>
                    </a:lnTo>
                    <a:lnTo>
                      <a:pt x="146" y="440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9" y="445"/>
                    </a:lnTo>
                    <a:lnTo>
                      <a:pt x="153" y="445"/>
                    </a:lnTo>
                    <a:lnTo>
                      <a:pt x="168" y="445"/>
                    </a:lnTo>
                    <a:lnTo>
                      <a:pt x="172" y="445"/>
                    </a:lnTo>
                    <a:lnTo>
                      <a:pt x="175" y="445"/>
                    </a:lnTo>
                    <a:lnTo>
                      <a:pt x="175" y="442"/>
                    </a:lnTo>
                    <a:lnTo>
                      <a:pt x="217" y="424"/>
                    </a:lnTo>
                    <a:lnTo>
                      <a:pt x="220" y="424"/>
                    </a:lnTo>
                    <a:lnTo>
                      <a:pt x="222" y="419"/>
                    </a:lnTo>
                    <a:lnTo>
                      <a:pt x="224" y="416"/>
                    </a:lnTo>
                    <a:lnTo>
                      <a:pt x="229" y="414"/>
                    </a:lnTo>
                    <a:lnTo>
                      <a:pt x="232" y="412"/>
                    </a:lnTo>
                    <a:lnTo>
                      <a:pt x="234" y="407"/>
                    </a:lnTo>
                    <a:lnTo>
                      <a:pt x="239" y="400"/>
                    </a:lnTo>
                    <a:lnTo>
                      <a:pt x="241" y="400"/>
                    </a:lnTo>
                    <a:lnTo>
                      <a:pt x="243" y="398"/>
                    </a:lnTo>
                    <a:lnTo>
                      <a:pt x="248" y="398"/>
                    </a:lnTo>
                    <a:lnTo>
                      <a:pt x="253" y="398"/>
                    </a:lnTo>
                    <a:lnTo>
                      <a:pt x="255" y="395"/>
                    </a:lnTo>
                    <a:lnTo>
                      <a:pt x="258" y="393"/>
                    </a:lnTo>
                    <a:lnTo>
                      <a:pt x="260" y="393"/>
                    </a:lnTo>
                    <a:lnTo>
                      <a:pt x="262" y="390"/>
                    </a:lnTo>
                    <a:lnTo>
                      <a:pt x="293" y="395"/>
                    </a:lnTo>
                    <a:lnTo>
                      <a:pt x="293" y="395"/>
                    </a:lnTo>
                    <a:lnTo>
                      <a:pt x="295" y="395"/>
                    </a:lnTo>
                    <a:lnTo>
                      <a:pt x="298" y="398"/>
                    </a:lnTo>
                    <a:lnTo>
                      <a:pt x="302" y="400"/>
                    </a:lnTo>
                    <a:lnTo>
                      <a:pt x="319" y="398"/>
                    </a:lnTo>
                    <a:lnTo>
                      <a:pt x="321" y="398"/>
                    </a:lnTo>
                    <a:lnTo>
                      <a:pt x="324" y="398"/>
                    </a:lnTo>
                    <a:lnTo>
                      <a:pt x="326" y="395"/>
                    </a:lnTo>
                    <a:lnTo>
                      <a:pt x="333" y="388"/>
                    </a:lnTo>
                    <a:lnTo>
                      <a:pt x="362" y="376"/>
                    </a:lnTo>
                    <a:lnTo>
                      <a:pt x="369" y="362"/>
                    </a:lnTo>
                    <a:lnTo>
                      <a:pt x="371" y="355"/>
                    </a:lnTo>
                    <a:lnTo>
                      <a:pt x="371" y="355"/>
                    </a:lnTo>
                    <a:lnTo>
                      <a:pt x="371" y="353"/>
                    </a:lnTo>
                    <a:lnTo>
                      <a:pt x="369" y="350"/>
                    </a:lnTo>
                    <a:lnTo>
                      <a:pt x="369" y="345"/>
                    </a:lnTo>
                    <a:lnTo>
                      <a:pt x="366" y="341"/>
                    </a:lnTo>
                    <a:lnTo>
                      <a:pt x="366" y="327"/>
                    </a:lnTo>
                    <a:lnTo>
                      <a:pt x="366" y="322"/>
                    </a:lnTo>
                    <a:lnTo>
                      <a:pt x="366" y="317"/>
                    </a:lnTo>
                    <a:lnTo>
                      <a:pt x="364" y="317"/>
                    </a:lnTo>
                    <a:lnTo>
                      <a:pt x="359" y="315"/>
                    </a:lnTo>
                    <a:lnTo>
                      <a:pt x="357" y="312"/>
                    </a:lnTo>
                    <a:lnTo>
                      <a:pt x="355" y="312"/>
                    </a:lnTo>
                    <a:lnTo>
                      <a:pt x="355" y="310"/>
                    </a:lnTo>
                    <a:lnTo>
                      <a:pt x="352" y="308"/>
                    </a:lnTo>
                    <a:lnTo>
                      <a:pt x="352" y="301"/>
                    </a:lnTo>
                    <a:lnTo>
                      <a:pt x="350" y="298"/>
                    </a:lnTo>
                    <a:lnTo>
                      <a:pt x="347" y="291"/>
                    </a:lnTo>
                    <a:lnTo>
                      <a:pt x="347" y="284"/>
                    </a:lnTo>
                    <a:lnTo>
                      <a:pt x="345" y="272"/>
                    </a:lnTo>
                    <a:lnTo>
                      <a:pt x="338" y="248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0" y="241"/>
                    </a:lnTo>
                    <a:lnTo>
                      <a:pt x="338" y="234"/>
                    </a:lnTo>
                    <a:lnTo>
                      <a:pt x="343" y="220"/>
                    </a:lnTo>
                    <a:lnTo>
                      <a:pt x="350" y="215"/>
                    </a:lnTo>
                    <a:lnTo>
                      <a:pt x="371" y="208"/>
                    </a:lnTo>
                    <a:lnTo>
                      <a:pt x="373" y="206"/>
                    </a:lnTo>
                    <a:lnTo>
                      <a:pt x="376" y="204"/>
                    </a:lnTo>
                    <a:lnTo>
                      <a:pt x="378" y="199"/>
                    </a:lnTo>
                    <a:lnTo>
                      <a:pt x="378" y="199"/>
                    </a:lnTo>
                    <a:lnTo>
                      <a:pt x="381" y="192"/>
                    </a:lnTo>
                    <a:lnTo>
                      <a:pt x="381" y="192"/>
                    </a:lnTo>
                    <a:lnTo>
                      <a:pt x="383" y="177"/>
                    </a:lnTo>
                    <a:lnTo>
                      <a:pt x="381" y="173"/>
                    </a:lnTo>
                    <a:lnTo>
                      <a:pt x="381" y="168"/>
                    </a:lnTo>
                    <a:lnTo>
                      <a:pt x="383" y="163"/>
                    </a:lnTo>
                    <a:lnTo>
                      <a:pt x="385" y="161"/>
                    </a:lnTo>
                    <a:lnTo>
                      <a:pt x="392" y="161"/>
                    </a:lnTo>
                    <a:lnTo>
                      <a:pt x="395" y="159"/>
                    </a:lnTo>
                    <a:lnTo>
                      <a:pt x="407" y="147"/>
                    </a:lnTo>
                    <a:lnTo>
                      <a:pt x="411" y="133"/>
                    </a:lnTo>
                    <a:lnTo>
                      <a:pt x="409" y="116"/>
                    </a:lnTo>
                    <a:lnTo>
                      <a:pt x="399" y="102"/>
                    </a:lnTo>
                    <a:lnTo>
                      <a:pt x="392" y="95"/>
                    </a:lnTo>
                    <a:lnTo>
                      <a:pt x="390" y="95"/>
                    </a:lnTo>
                    <a:lnTo>
                      <a:pt x="392" y="90"/>
                    </a:lnTo>
                    <a:lnTo>
                      <a:pt x="395" y="85"/>
                    </a:lnTo>
                    <a:lnTo>
                      <a:pt x="399" y="80"/>
                    </a:lnTo>
                    <a:lnTo>
                      <a:pt x="404" y="76"/>
                    </a:lnTo>
                    <a:lnTo>
                      <a:pt x="418" y="71"/>
                    </a:lnTo>
                    <a:lnTo>
                      <a:pt x="423" y="66"/>
                    </a:lnTo>
                    <a:lnTo>
                      <a:pt x="435" y="45"/>
                    </a:lnTo>
                    <a:lnTo>
                      <a:pt x="442" y="40"/>
                    </a:lnTo>
                    <a:lnTo>
                      <a:pt x="447" y="38"/>
                    </a:lnTo>
                    <a:lnTo>
                      <a:pt x="449" y="36"/>
                    </a:lnTo>
                    <a:lnTo>
                      <a:pt x="449" y="31"/>
                    </a:lnTo>
                    <a:lnTo>
                      <a:pt x="449" y="26"/>
                    </a:lnTo>
                    <a:lnTo>
                      <a:pt x="447" y="24"/>
                    </a:lnTo>
                    <a:lnTo>
                      <a:pt x="447" y="24"/>
                    </a:lnTo>
                    <a:lnTo>
                      <a:pt x="447" y="17"/>
                    </a:lnTo>
                    <a:lnTo>
                      <a:pt x="454" y="10"/>
                    </a:lnTo>
                    <a:lnTo>
                      <a:pt x="461" y="5"/>
                    </a:lnTo>
                    <a:lnTo>
                      <a:pt x="478" y="0"/>
                    </a:lnTo>
                    <a:lnTo>
                      <a:pt x="485" y="0"/>
                    </a:lnTo>
                    <a:lnTo>
                      <a:pt x="489" y="5"/>
                    </a:lnTo>
                    <a:lnTo>
                      <a:pt x="492" y="14"/>
                    </a:lnTo>
                    <a:lnTo>
                      <a:pt x="494" y="28"/>
                    </a:lnTo>
                    <a:lnTo>
                      <a:pt x="494" y="40"/>
                    </a:lnTo>
                    <a:lnTo>
                      <a:pt x="492" y="64"/>
                    </a:lnTo>
                    <a:lnTo>
                      <a:pt x="492" y="73"/>
                    </a:lnTo>
                    <a:lnTo>
                      <a:pt x="494" y="85"/>
                    </a:lnTo>
                    <a:lnTo>
                      <a:pt x="499" y="90"/>
                    </a:lnTo>
                    <a:lnTo>
                      <a:pt x="504" y="95"/>
                    </a:lnTo>
                    <a:lnTo>
                      <a:pt x="511" y="97"/>
                    </a:lnTo>
                    <a:lnTo>
                      <a:pt x="520" y="99"/>
                    </a:lnTo>
                    <a:lnTo>
                      <a:pt x="530" y="109"/>
                    </a:lnTo>
                    <a:lnTo>
                      <a:pt x="551" y="133"/>
                    </a:lnTo>
                    <a:lnTo>
                      <a:pt x="553" y="135"/>
                    </a:lnTo>
                    <a:lnTo>
                      <a:pt x="560" y="135"/>
                    </a:lnTo>
                    <a:lnTo>
                      <a:pt x="575" y="142"/>
                    </a:lnTo>
                    <a:lnTo>
                      <a:pt x="579" y="142"/>
                    </a:lnTo>
                    <a:lnTo>
                      <a:pt x="582" y="140"/>
                    </a:lnTo>
                    <a:lnTo>
                      <a:pt x="586" y="137"/>
                    </a:lnTo>
                    <a:lnTo>
                      <a:pt x="586" y="135"/>
                    </a:lnTo>
                    <a:lnTo>
                      <a:pt x="589" y="135"/>
                    </a:lnTo>
                    <a:lnTo>
                      <a:pt x="593" y="161"/>
                    </a:lnTo>
                    <a:lnTo>
                      <a:pt x="593" y="163"/>
                    </a:lnTo>
                    <a:lnTo>
                      <a:pt x="593" y="168"/>
                    </a:lnTo>
                    <a:lnTo>
                      <a:pt x="593" y="173"/>
                    </a:lnTo>
                    <a:lnTo>
                      <a:pt x="591" y="175"/>
                    </a:lnTo>
                    <a:lnTo>
                      <a:pt x="591" y="177"/>
                    </a:lnTo>
                    <a:lnTo>
                      <a:pt x="558" y="220"/>
                    </a:lnTo>
                    <a:lnTo>
                      <a:pt x="558" y="222"/>
                    </a:lnTo>
                    <a:lnTo>
                      <a:pt x="558" y="225"/>
                    </a:lnTo>
                    <a:lnTo>
                      <a:pt x="558" y="227"/>
                    </a:lnTo>
                    <a:lnTo>
                      <a:pt x="558" y="234"/>
                    </a:lnTo>
                    <a:lnTo>
                      <a:pt x="563" y="241"/>
                    </a:lnTo>
                    <a:lnTo>
                      <a:pt x="565" y="253"/>
                    </a:lnTo>
                    <a:lnTo>
                      <a:pt x="565" y="258"/>
                    </a:lnTo>
                    <a:lnTo>
                      <a:pt x="565" y="258"/>
                    </a:lnTo>
                    <a:lnTo>
                      <a:pt x="563" y="260"/>
                    </a:lnTo>
                    <a:lnTo>
                      <a:pt x="563" y="260"/>
                    </a:lnTo>
                    <a:lnTo>
                      <a:pt x="563" y="263"/>
                    </a:lnTo>
                    <a:lnTo>
                      <a:pt x="558" y="267"/>
                    </a:lnTo>
                    <a:lnTo>
                      <a:pt x="556" y="270"/>
                    </a:lnTo>
                    <a:lnTo>
                      <a:pt x="556" y="272"/>
                    </a:lnTo>
                    <a:lnTo>
                      <a:pt x="556" y="272"/>
                    </a:lnTo>
                    <a:lnTo>
                      <a:pt x="556" y="277"/>
                    </a:lnTo>
                    <a:lnTo>
                      <a:pt x="560" y="282"/>
                    </a:lnTo>
                    <a:lnTo>
                      <a:pt x="567" y="293"/>
                    </a:lnTo>
                    <a:lnTo>
                      <a:pt x="570" y="298"/>
                    </a:lnTo>
                    <a:lnTo>
                      <a:pt x="575" y="301"/>
                    </a:lnTo>
                    <a:lnTo>
                      <a:pt x="579" y="303"/>
                    </a:lnTo>
                    <a:lnTo>
                      <a:pt x="582" y="303"/>
                    </a:lnTo>
                    <a:lnTo>
                      <a:pt x="584" y="305"/>
                    </a:lnTo>
                    <a:lnTo>
                      <a:pt x="584" y="305"/>
                    </a:lnTo>
                    <a:lnTo>
                      <a:pt x="584" y="310"/>
                    </a:lnTo>
                    <a:lnTo>
                      <a:pt x="584" y="312"/>
                    </a:lnTo>
                    <a:lnTo>
                      <a:pt x="584" y="317"/>
                    </a:lnTo>
                    <a:lnTo>
                      <a:pt x="584" y="319"/>
                    </a:lnTo>
                    <a:lnTo>
                      <a:pt x="586" y="319"/>
                    </a:lnTo>
                    <a:lnTo>
                      <a:pt x="586" y="322"/>
                    </a:lnTo>
                    <a:lnTo>
                      <a:pt x="589" y="322"/>
                    </a:lnTo>
                    <a:lnTo>
                      <a:pt x="591" y="319"/>
                    </a:lnTo>
                    <a:lnTo>
                      <a:pt x="593" y="322"/>
                    </a:lnTo>
                    <a:lnTo>
                      <a:pt x="593" y="322"/>
                    </a:lnTo>
                    <a:lnTo>
                      <a:pt x="593" y="324"/>
                    </a:lnTo>
                    <a:lnTo>
                      <a:pt x="593" y="327"/>
                    </a:lnTo>
                    <a:lnTo>
                      <a:pt x="596" y="329"/>
                    </a:lnTo>
                    <a:lnTo>
                      <a:pt x="596" y="331"/>
                    </a:lnTo>
                    <a:lnTo>
                      <a:pt x="596" y="334"/>
                    </a:lnTo>
                    <a:lnTo>
                      <a:pt x="596" y="336"/>
                    </a:lnTo>
                    <a:lnTo>
                      <a:pt x="593" y="336"/>
                    </a:lnTo>
                    <a:lnTo>
                      <a:pt x="593" y="336"/>
                    </a:lnTo>
                    <a:lnTo>
                      <a:pt x="591" y="336"/>
                    </a:lnTo>
                    <a:lnTo>
                      <a:pt x="591" y="338"/>
                    </a:lnTo>
                    <a:lnTo>
                      <a:pt x="593" y="341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3"/>
                    </a:lnTo>
                    <a:lnTo>
                      <a:pt x="603" y="362"/>
                    </a:lnTo>
                    <a:lnTo>
                      <a:pt x="608" y="364"/>
                    </a:lnTo>
                    <a:lnTo>
                      <a:pt x="608" y="369"/>
                    </a:lnTo>
                    <a:lnTo>
                      <a:pt x="608" y="371"/>
                    </a:lnTo>
                    <a:lnTo>
                      <a:pt x="608" y="374"/>
                    </a:lnTo>
                    <a:lnTo>
                      <a:pt x="610" y="379"/>
                    </a:lnTo>
                    <a:lnTo>
                      <a:pt x="612" y="381"/>
                    </a:lnTo>
                    <a:lnTo>
                      <a:pt x="612" y="386"/>
                    </a:lnTo>
                    <a:lnTo>
                      <a:pt x="615" y="386"/>
                    </a:lnTo>
                    <a:lnTo>
                      <a:pt x="617" y="388"/>
                    </a:lnTo>
                    <a:lnTo>
                      <a:pt x="622" y="393"/>
                    </a:lnTo>
                    <a:lnTo>
                      <a:pt x="629" y="395"/>
                    </a:lnTo>
                    <a:lnTo>
                      <a:pt x="631" y="395"/>
                    </a:lnTo>
                    <a:lnTo>
                      <a:pt x="631" y="398"/>
                    </a:lnTo>
                    <a:lnTo>
                      <a:pt x="636" y="402"/>
                    </a:lnTo>
                    <a:lnTo>
                      <a:pt x="645" y="421"/>
                    </a:lnTo>
                    <a:lnTo>
                      <a:pt x="645" y="424"/>
                    </a:lnTo>
                    <a:lnTo>
                      <a:pt x="653" y="431"/>
                    </a:lnTo>
                    <a:lnTo>
                      <a:pt x="634" y="440"/>
                    </a:lnTo>
                    <a:lnTo>
                      <a:pt x="624" y="447"/>
                    </a:lnTo>
                    <a:lnTo>
                      <a:pt x="624" y="447"/>
                    </a:lnTo>
                    <a:lnTo>
                      <a:pt x="627" y="450"/>
                    </a:lnTo>
                    <a:lnTo>
                      <a:pt x="629" y="450"/>
                    </a:lnTo>
                    <a:lnTo>
                      <a:pt x="631" y="452"/>
                    </a:lnTo>
                    <a:lnTo>
                      <a:pt x="631" y="452"/>
                    </a:lnTo>
                    <a:lnTo>
                      <a:pt x="631" y="454"/>
                    </a:lnTo>
                    <a:lnTo>
                      <a:pt x="631" y="454"/>
                    </a:lnTo>
                    <a:lnTo>
                      <a:pt x="631" y="457"/>
                    </a:lnTo>
                    <a:lnTo>
                      <a:pt x="624" y="461"/>
                    </a:lnTo>
                    <a:lnTo>
                      <a:pt x="622" y="464"/>
                    </a:lnTo>
                    <a:lnTo>
                      <a:pt x="619" y="466"/>
                    </a:lnTo>
                    <a:lnTo>
                      <a:pt x="619" y="466"/>
                    </a:lnTo>
                    <a:lnTo>
                      <a:pt x="619" y="468"/>
                    </a:lnTo>
                    <a:lnTo>
                      <a:pt x="619" y="471"/>
                    </a:lnTo>
                    <a:lnTo>
                      <a:pt x="619" y="476"/>
                    </a:lnTo>
                    <a:lnTo>
                      <a:pt x="619" y="476"/>
                    </a:lnTo>
                    <a:lnTo>
                      <a:pt x="619" y="478"/>
                    </a:lnTo>
                    <a:lnTo>
                      <a:pt x="617" y="478"/>
                    </a:lnTo>
                    <a:lnTo>
                      <a:pt x="615" y="478"/>
                    </a:lnTo>
                    <a:lnTo>
                      <a:pt x="610" y="478"/>
                    </a:lnTo>
                    <a:lnTo>
                      <a:pt x="608" y="476"/>
                    </a:lnTo>
                    <a:lnTo>
                      <a:pt x="605" y="473"/>
                    </a:lnTo>
                    <a:lnTo>
                      <a:pt x="598" y="464"/>
                    </a:lnTo>
                    <a:lnTo>
                      <a:pt x="598" y="461"/>
                    </a:lnTo>
                    <a:lnTo>
                      <a:pt x="596" y="459"/>
                    </a:lnTo>
                    <a:lnTo>
                      <a:pt x="593" y="459"/>
                    </a:lnTo>
                    <a:lnTo>
                      <a:pt x="593" y="459"/>
                    </a:lnTo>
                    <a:lnTo>
                      <a:pt x="591" y="457"/>
                    </a:lnTo>
                    <a:lnTo>
                      <a:pt x="577" y="457"/>
                    </a:lnTo>
                    <a:lnTo>
                      <a:pt x="572" y="457"/>
                    </a:lnTo>
                    <a:lnTo>
                      <a:pt x="570" y="457"/>
                    </a:lnTo>
                    <a:lnTo>
                      <a:pt x="570" y="457"/>
                    </a:lnTo>
                    <a:lnTo>
                      <a:pt x="567" y="459"/>
                    </a:lnTo>
                    <a:lnTo>
                      <a:pt x="567" y="464"/>
                    </a:lnTo>
                    <a:lnTo>
                      <a:pt x="565" y="468"/>
                    </a:lnTo>
                    <a:lnTo>
                      <a:pt x="565" y="476"/>
                    </a:lnTo>
                    <a:lnTo>
                      <a:pt x="560" y="480"/>
                    </a:lnTo>
                    <a:lnTo>
                      <a:pt x="560" y="485"/>
                    </a:lnTo>
                    <a:lnTo>
                      <a:pt x="558" y="487"/>
                    </a:lnTo>
                    <a:lnTo>
                      <a:pt x="558" y="487"/>
                    </a:lnTo>
                    <a:lnTo>
                      <a:pt x="558" y="490"/>
                    </a:lnTo>
                    <a:lnTo>
                      <a:pt x="558" y="492"/>
                    </a:lnTo>
                    <a:lnTo>
                      <a:pt x="560" y="492"/>
                    </a:lnTo>
                    <a:lnTo>
                      <a:pt x="563" y="495"/>
                    </a:lnTo>
                    <a:lnTo>
                      <a:pt x="565" y="495"/>
                    </a:lnTo>
                    <a:lnTo>
                      <a:pt x="565" y="497"/>
                    </a:lnTo>
                    <a:lnTo>
                      <a:pt x="567" y="506"/>
                    </a:lnTo>
                    <a:lnTo>
                      <a:pt x="567" y="509"/>
                    </a:lnTo>
                    <a:lnTo>
                      <a:pt x="570" y="509"/>
                    </a:lnTo>
                    <a:lnTo>
                      <a:pt x="570" y="511"/>
                    </a:lnTo>
                    <a:lnTo>
                      <a:pt x="572" y="511"/>
                    </a:lnTo>
                    <a:lnTo>
                      <a:pt x="572" y="516"/>
                    </a:lnTo>
                    <a:lnTo>
                      <a:pt x="572" y="518"/>
                    </a:lnTo>
                    <a:lnTo>
                      <a:pt x="572" y="521"/>
                    </a:lnTo>
                    <a:lnTo>
                      <a:pt x="575" y="525"/>
                    </a:lnTo>
                    <a:lnTo>
                      <a:pt x="577" y="525"/>
                    </a:lnTo>
                    <a:lnTo>
                      <a:pt x="579" y="528"/>
                    </a:lnTo>
                    <a:lnTo>
                      <a:pt x="579" y="528"/>
                    </a:lnTo>
                    <a:lnTo>
                      <a:pt x="582" y="530"/>
                    </a:lnTo>
                    <a:lnTo>
                      <a:pt x="579" y="537"/>
                    </a:lnTo>
                    <a:lnTo>
                      <a:pt x="579" y="539"/>
                    </a:lnTo>
                    <a:lnTo>
                      <a:pt x="582" y="542"/>
                    </a:lnTo>
                    <a:lnTo>
                      <a:pt x="584" y="547"/>
                    </a:lnTo>
                    <a:lnTo>
                      <a:pt x="584" y="547"/>
                    </a:lnTo>
                    <a:lnTo>
                      <a:pt x="589" y="554"/>
                    </a:lnTo>
                    <a:lnTo>
                      <a:pt x="598" y="566"/>
                    </a:lnTo>
                    <a:lnTo>
                      <a:pt x="608" y="584"/>
                    </a:lnTo>
                    <a:lnTo>
                      <a:pt x="612" y="592"/>
                    </a:lnTo>
                    <a:lnTo>
                      <a:pt x="622" y="599"/>
                    </a:lnTo>
                    <a:lnTo>
                      <a:pt x="624" y="594"/>
                    </a:lnTo>
                    <a:lnTo>
                      <a:pt x="629" y="594"/>
                    </a:lnTo>
                    <a:lnTo>
                      <a:pt x="634" y="596"/>
                    </a:lnTo>
                    <a:lnTo>
                      <a:pt x="645" y="596"/>
                    </a:lnTo>
                    <a:lnTo>
                      <a:pt x="653" y="594"/>
                    </a:lnTo>
                    <a:lnTo>
                      <a:pt x="669" y="580"/>
                    </a:lnTo>
                    <a:lnTo>
                      <a:pt x="674" y="577"/>
                    </a:lnTo>
                    <a:lnTo>
                      <a:pt x="681" y="580"/>
                    </a:lnTo>
                    <a:lnTo>
                      <a:pt x="683" y="580"/>
                    </a:lnTo>
                    <a:lnTo>
                      <a:pt x="683" y="582"/>
                    </a:lnTo>
                    <a:lnTo>
                      <a:pt x="683" y="592"/>
                    </a:lnTo>
                    <a:lnTo>
                      <a:pt x="683" y="594"/>
                    </a:lnTo>
                    <a:lnTo>
                      <a:pt x="683" y="596"/>
                    </a:lnTo>
                    <a:lnTo>
                      <a:pt x="683" y="596"/>
                    </a:lnTo>
                    <a:lnTo>
                      <a:pt x="686" y="599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90" y="603"/>
                    </a:lnTo>
                    <a:lnTo>
                      <a:pt x="693" y="606"/>
                    </a:lnTo>
                    <a:lnTo>
                      <a:pt x="695" y="606"/>
                    </a:lnTo>
                    <a:lnTo>
                      <a:pt x="705" y="606"/>
                    </a:lnTo>
                    <a:lnTo>
                      <a:pt x="707" y="606"/>
                    </a:lnTo>
                    <a:lnTo>
                      <a:pt x="709" y="606"/>
                    </a:lnTo>
                    <a:lnTo>
                      <a:pt x="709" y="608"/>
                    </a:lnTo>
                    <a:lnTo>
                      <a:pt x="712" y="608"/>
                    </a:lnTo>
                    <a:lnTo>
                      <a:pt x="712" y="610"/>
                    </a:lnTo>
                    <a:lnTo>
                      <a:pt x="714" y="613"/>
                    </a:lnTo>
                    <a:lnTo>
                      <a:pt x="714" y="615"/>
                    </a:lnTo>
                    <a:lnTo>
                      <a:pt x="714" y="618"/>
                    </a:lnTo>
                    <a:lnTo>
                      <a:pt x="714" y="622"/>
                    </a:lnTo>
                    <a:lnTo>
                      <a:pt x="716" y="625"/>
                    </a:lnTo>
                    <a:lnTo>
                      <a:pt x="716" y="627"/>
                    </a:lnTo>
                    <a:lnTo>
                      <a:pt x="724" y="632"/>
                    </a:lnTo>
                    <a:lnTo>
                      <a:pt x="742" y="646"/>
                    </a:lnTo>
                    <a:lnTo>
                      <a:pt x="742" y="646"/>
                    </a:lnTo>
                    <a:lnTo>
                      <a:pt x="742" y="648"/>
                    </a:lnTo>
                    <a:lnTo>
                      <a:pt x="745" y="651"/>
                    </a:lnTo>
                    <a:lnTo>
                      <a:pt x="742" y="653"/>
                    </a:lnTo>
                    <a:lnTo>
                      <a:pt x="742" y="655"/>
                    </a:lnTo>
                    <a:lnTo>
                      <a:pt x="742" y="658"/>
                    </a:lnTo>
                    <a:lnTo>
                      <a:pt x="742" y="658"/>
                    </a:lnTo>
                    <a:lnTo>
                      <a:pt x="742" y="660"/>
                    </a:lnTo>
                    <a:lnTo>
                      <a:pt x="745" y="663"/>
                    </a:lnTo>
                    <a:lnTo>
                      <a:pt x="747" y="665"/>
                    </a:lnTo>
                    <a:lnTo>
                      <a:pt x="752" y="670"/>
                    </a:lnTo>
                    <a:lnTo>
                      <a:pt x="754" y="672"/>
                    </a:lnTo>
                    <a:lnTo>
                      <a:pt x="757" y="672"/>
                    </a:lnTo>
                    <a:lnTo>
                      <a:pt x="764" y="670"/>
                    </a:lnTo>
                    <a:lnTo>
                      <a:pt x="771" y="672"/>
                    </a:lnTo>
                    <a:lnTo>
                      <a:pt x="773" y="672"/>
                    </a:lnTo>
                    <a:lnTo>
                      <a:pt x="776" y="672"/>
                    </a:lnTo>
                    <a:lnTo>
                      <a:pt x="776" y="672"/>
                    </a:lnTo>
                    <a:lnTo>
                      <a:pt x="778" y="674"/>
                    </a:lnTo>
                    <a:lnTo>
                      <a:pt x="778" y="677"/>
                    </a:lnTo>
                    <a:lnTo>
                      <a:pt x="783" y="684"/>
                    </a:lnTo>
                    <a:lnTo>
                      <a:pt x="790" y="698"/>
                    </a:lnTo>
                    <a:lnTo>
                      <a:pt x="792" y="703"/>
                    </a:lnTo>
                    <a:lnTo>
                      <a:pt x="792" y="703"/>
                    </a:lnTo>
                    <a:lnTo>
                      <a:pt x="795" y="705"/>
                    </a:lnTo>
                    <a:lnTo>
                      <a:pt x="797" y="710"/>
                    </a:lnTo>
                    <a:lnTo>
                      <a:pt x="797" y="726"/>
                    </a:lnTo>
                    <a:lnTo>
                      <a:pt x="799" y="755"/>
                    </a:lnTo>
                    <a:lnTo>
                      <a:pt x="799" y="762"/>
                    </a:lnTo>
                    <a:lnTo>
                      <a:pt x="797" y="764"/>
                    </a:lnTo>
                    <a:lnTo>
                      <a:pt x="795" y="767"/>
                    </a:lnTo>
                    <a:lnTo>
                      <a:pt x="792" y="769"/>
                    </a:lnTo>
                    <a:lnTo>
                      <a:pt x="787" y="769"/>
                    </a:lnTo>
                    <a:lnTo>
                      <a:pt x="785" y="771"/>
                    </a:lnTo>
                    <a:lnTo>
                      <a:pt x="780" y="769"/>
                    </a:lnTo>
                    <a:lnTo>
                      <a:pt x="778" y="769"/>
                    </a:lnTo>
                    <a:lnTo>
                      <a:pt x="776" y="769"/>
                    </a:lnTo>
                    <a:lnTo>
                      <a:pt x="773" y="767"/>
                    </a:lnTo>
                    <a:lnTo>
                      <a:pt x="773" y="767"/>
                    </a:lnTo>
                    <a:lnTo>
                      <a:pt x="773" y="764"/>
                    </a:lnTo>
                    <a:lnTo>
                      <a:pt x="771" y="764"/>
                    </a:lnTo>
                    <a:lnTo>
                      <a:pt x="771" y="760"/>
                    </a:lnTo>
                    <a:lnTo>
                      <a:pt x="769" y="757"/>
                    </a:lnTo>
                    <a:lnTo>
                      <a:pt x="766" y="757"/>
                    </a:lnTo>
                    <a:lnTo>
                      <a:pt x="750" y="752"/>
                    </a:lnTo>
                    <a:lnTo>
                      <a:pt x="747" y="750"/>
                    </a:lnTo>
                    <a:lnTo>
                      <a:pt x="740" y="745"/>
                    </a:lnTo>
                    <a:lnTo>
                      <a:pt x="738" y="743"/>
                    </a:lnTo>
                    <a:lnTo>
                      <a:pt x="731" y="741"/>
                    </a:lnTo>
                    <a:lnTo>
                      <a:pt x="728" y="738"/>
                    </a:lnTo>
                    <a:lnTo>
                      <a:pt x="726" y="738"/>
                    </a:lnTo>
                    <a:lnTo>
                      <a:pt x="724" y="733"/>
                    </a:lnTo>
                    <a:lnTo>
                      <a:pt x="721" y="733"/>
                    </a:lnTo>
                    <a:lnTo>
                      <a:pt x="719" y="733"/>
                    </a:lnTo>
                    <a:lnTo>
                      <a:pt x="714" y="736"/>
                    </a:lnTo>
                    <a:lnTo>
                      <a:pt x="712" y="736"/>
                    </a:lnTo>
                    <a:lnTo>
                      <a:pt x="712" y="736"/>
                    </a:lnTo>
                    <a:lnTo>
                      <a:pt x="709" y="738"/>
                    </a:lnTo>
                    <a:lnTo>
                      <a:pt x="709" y="743"/>
                    </a:lnTo>
                    <a:lnTo>
                      <a:pt x="709" y="745"/>
                    </a:lnTo>
                    <a:lnTo>
                      <a:pt x="709" y="745"/>
                    </a:lnTo>
                    <a:lnTo>
                      <a:pt x="707" y="750"/>
                    </a:lnTo>
                    <a:lnTo>
                      <a:pt x="702" y="755"/>
                    </a:lnTo>
                    <a:lnTo>
                      <a:pt x="700" y="755"/>
                    </a:lnTo>
                    <a:lnTo>
                      <a:pt x="700" y="757"/>
                    </a:lnTo>
                    <a:lnTo>
                      <a:pt x="702" y="757"/>
                    </a:lnTo>
                    <a:lnTo>
                      <a:pt x="702" y="760"/>
                    </a:lnTo>
                    <a:lnTo>
                      <a:pt x="707" y="762"/>
                    </a:lnTo>
                    <a:lnTo>
                      <a:pt x="709" y="764"/>
                    </a:lnTo>
                    <a:lnTo>
                      <a:pt x="712" y="764"/>
                    </a:lnTo>
                    <a:lnTo>
                      <a:pt x="712" y="767"/>
                    </a:lnTo>
                    <a:lnTo>
                      <a:pt x="712" y="767"/>
                    </a:lnTo>
                    <a:lnTo>
                      <a:pt x="712" y="769"/>
                    </a:lnTo>
                    <a:lnTo>
                      <a:pt x="712" y="774"/>
                    </a:lnTo>
                    <a:lnTo>
                      <a:pt x="714" y="778"/>
                    </a:lnTo>
                    <a:lnTo>
                      <a:pt x="714" y="781"/>
                    </a:lnTo>
                    <a:lnTo>
                      <a:pt x="714" y="781"/>
                    </a:lnTo>
                    <a:lnTo>
                      <a:pt x="714" y="783"/>
                    </a:lnTo>
                    <a:lnTo>
                      <a:pt x="712" y="786"/>
                    </a:lnTo>
                    <a:lnTo>
                      <a:pt x="709" y="788"/>
                    </a:lnTo>
                    <a:lnTo>
                      <a:pt x="709" y="788"/>
                    </a:lnTo>
                    <a:lnTo>
                      <a:pt x="702" y="788"/>
                    </a:lnTo>
                    <a:lnTo>
                      <a:pt x="695" y="788"/>
                    </a:lnTo>
                    <a:lnTo>
                      <a:pt x="690" y="790"/>
                    </a:lnTo>
                    <a:lnTo>
                      <a:pt x="690" y="790"/>
                    </a:lnTo>
                    <a:lnTo>
                      <a:pt x="688" y="793"/>
                    </a:lnTo>
                    <a:lnTo>
                      <a:pt x="688" y="797"/>
                    </a:lnTo>
                    <a:lnTo>
                      <a:pt x="688" y="800"/>
                    </a:lnTo>
                    <a:lnTo>
                      <a:pt x="688" y="802"/>
                    </a:lnTo>
                    <a:lnTo>
                      <a:pt x="686" y="802"/>
                    </a:lnTo>
                    <a:lnTo>
                      <a:pt x="686" y="804"/>
                    </a:lnTo>
                    <a:lnTo>
                      <a:pt x="681" y="807"/>
                    </a:lnTo>
                    <a:lnTo>
                      <a:pt x="681" y="809"/>
                    </a:lnTo>
                    <a:lnTo>
                      <a:pt x="679" y="812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4" y="816"/>
                    </a:lnTo>
                    <a:lnTo>
                      <a:pt x="674" y="816"/>
                    </a:lnTo>
                    <a:lnTo>
                      <a:pt x="674" y="814"/>
                    </a:lnTo>
                    <a:lnTo>
                      <a:pt x="674" y="812"/>
                    </a:lnTo>
                    <a:lnTo>
                      <a:pt x="674" y="807"/>
                    </a:lnTo>
                    <a:lnTo>
                      <a:pt x="674" y="807"/>
                    </a:lnTo>
                    <a:lnTo>
                      <a:pt x="672" y="804"/>
                    </a:lnTo>
                    <a:lnTo>
                      <a:pt x="669" y="802"/>
                    </a:lnTo>
                    <a:lnTo>
                      <a:pt x="669" y="800"/>
                    </a:lnTo>
                    <a:lnTo>
                      <a:pt x="667" y="795"/>
                    </a:lnTo>
                    <a:lnTo>
                      <a:pt x="662" y="793"/>
                    </a:lnTo>
                    <a:lnTo>
                      <a:pt x="662" y="790"/>
                    </a:lnTo>
                    <a:lnTo>
                      <a:pt x="660" y="788"/>
                    </a:lnTo>
                    <a:lnTo>
                      <a:pt x="660" y="786"/>
                    </a:lnTo>
                    <a:lnTo>
                      <a:pt x="657" y="786"/>
                    </a:lnTo>
                    <a:lnTo>
                      <a:pt x="657" y="786"/>
                    </a:lnTo>
                    <a:lnTo>
                      <a:pt x="655" y="783"/>
                    </a:lnTo>
                    <a:lnTo>
                      <a:pt x="629" y="783"/>
                    </a:lnTo>
                    <a:lnTo>
                      <a:pt x="627" y="786"/>
                    </a:lnTo>
                    <a:lnTo>
                      <a:pt x="624" y="786"/>
                    </a:lnTo>
                    <a:lnTo>
                      <a:pt x="624" y="786"/>
                    </a:lnTo>
                    <a:lnTo>
                      <a:pt x="622" y="788"/>
                    </a:lnTo>
                    <a:lnTo>
                      <a:pt x="622" y="790"/>
                    </a:lnTo>
                    <a:lnTo>
                      <a:pt x="622" y="793"/>
                    </a:lnTo>
                    <a:lnTo>
                      <a:pt x="622" y="795"/>
                    </a:lnTo>
                    <a:lnTo>
                      <a:pt x="619" y="797"/>
                    </a:lnTo>
                    <a:lnTo>
                      <a:pt x="619" y="797"/>
                    </a:lnTo>
                    <a:lnTo>
                      <a:pt x="622" y="800"/>
                    </a:lnTo>
                    <a:lnTo>
                      <a:pt x="622" y="800"/>
                    </a:lnTo>
                    <a:lnTo>
                      <a:pt x="622" y="802"/>
                    </a:lnTo>
                    <a:lnTo>
                      <a:pt x="622" y="804"/>
                    </a:lnTo>
                    <a:lnTo>
                      <a:pt x="622" y="804"/>
                    </a:lnTo>
                    <a:lnTo>
                      <a:pt x="622" y="807"/>
                    </a:lnTo>
                    <a:lnTo>
                      <a:pt x="619" y="809"/>
                    </a:lnTo>
                    <a:lnTo>
                      <a:pt x="617" y="814"/>
                    </a:lnTo>
                    <a:lnTo>
                      <a:pt x="612" y="816"/>
                    </a:lnTo>
                    <a:lnTo>
                      <a:pt x="586" y="819"/>
                    </a:lnTo>
                    <a:lnTo>
                      <a:pt x="577" y="821"/>
                    </a:lnTo>
                    <a:lnTo>
                      <a:pt x="575" y="823"/>
                    </a:lnTo>
                    <a:lnTo>
                      <a:pt x="572" y="823"/>
                    </a:lnTo>
                    <a:lnTo>
                      <a:pt x="570" y="823"/>
                    </a:lnTo>
                    <a:lnTo>
                      <a:pt x="567" y="821"/>
                    </a:lnTo>
                    <a:lnTo>
                      <a:pt x="565" y="823"/>
                    </a:lnTo>
                    <a:lnTo>
                      <a:pt x="565" y="823"/>
                    </a:lnTo>
                    <a:lnTo>
                      <a:pt x="560" y="826"/>
                    </a:lnTo>
                    <a:lnTo>
                      <a:pt x="560" y="828"/>
                    </a:lnTo>
                    <a:lnTo>
                      <a:pt x="560" y="828"/>
                    </a:lnTo>
                    <a:lnTo>
                      <a:pt x="558" y="830"/>
                    </a:lnTo>
                    <a:lnTo>
                      <a:pt x="558" y="830"/>
                    </a:lnTo>
                    <a:lnTo>
                      <a:pt x="558" y="833"/>
                    </a:lnTo>
                    <a:lnTo>
                      <a:pt x="558" y="835"/>
                    </a:lnTo>
                    <a:lnTo>
                      <a:pt x="556" y="835"/>
                    </a:lnTo>
                    <a:lnTo>
                      <a:pt x="553" y="838"/>
                    </a:lnTo>
                    <a:lnTo>
                      <a:pt x="551" y="840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6" y="835"/>
                    </a:lnTo>
                    <a:lnTo>
                      <a:pt x="544" y="835"/>
                    </a:lnTo>
                    <a:lnTo>
                      <a:pt x="537" y="833"/>
                    </a:lnTo>
                    <a:lnTo>
                      <a:pt x="537" y="833"/>
                    </a:lnTo>
                    <a:lnTo>
                      <a:pt x="534" y="830"/>
                    </a:lnTo>
                    <a:lnTo>
                      <a:pt x="530" y="828"/>
                    </a:lnTo>
                    <a:lnTo>
                      <a:pt x="525" y="826"/>
                    </a:lnTo>
                    <a:lnTo>
                      <a:pt x="522" y="826"/>
                    </a:lnTo>
                    <a:lnTo>
                      <a:pt x="520" y="823"/>
                    </a:lnTo>
                    <a:lnTo>
                      <a:pt x="518" y="819"/>
                    </a:lnTo>
                    <a:lnTo>
                      <a:pt x="513" y="821"/>
                    </a:lnTo>
                    <a:lnTo>
                      <a:pt x="508" y="828"/>
                    </a:lnTo>
                    <a:lnTo>
                      <a:pt x="508" y="828"/>
                    </a:lnTo>
                    <a:lnTo>
                      <a:pt x="506" y="835"/>
                    </a:lnTo>
                    <a:lnTo>
                      <a:pt x="506" y="840"/>
                    </a:lnTo>
                    <a:lnTo>
                      <a:pt x="504" y="845"/>
                    </a:lnTo>
                    <a:lnTo>
                      <a:pt x="504" y="847"/>
                    </a:lnTo>
                    <a:lnTo>
                      <a:pt x="504" y="849"/>
                    </a:lnTo>
                    <a:lnTo>
                      <a:pt x="504" y="849"/>
                    </a:lnTo>
                    <a:lnTo>
                      <a:pt x="504" y="852"/>
                    </a:lnTo>
                    <a:lnTo>
                      <a:pt x="506" y="852"/>
                    </a:lnTo>
                    <a:lnTo>
                      <a:pt x="508" y="854"/>
                    </a:lnTo>
                    <a:lnTo>
                      <a:pt x="508" y="857"/>
                    </a:lnTo>
                    <a:lnTo>
                      <a:pt x="508" y="859"/>
                    </a:lnTo>
                    <a:lnTo>
                      <a:pt x="511" y="864"/>
                    </a:lnTo>
                    <a:lnTo>
                      <a:pt x="511" y="866"/>
                    </a:lnTo>
                    <a:lnTo>
                      <a:pt x="508" y="868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4" y="875"/>
                    </a:lnTo>
                    <a:lnTo>
                      <a:pt x="499" y="878"/>
                    </a:lnTo>
                    <a:lnTo>
                      <a:pt x="499" y="878"/>
                    </a:lnTo>
                    <a:lnTo>
                      <a:pt x="496" y="880"/>
                    </a:lnTo>
                    <a:lnTo>
                      <a:pt x="496" y="883"/>
                    </a:lnTo>
                    <a:lnTo>
                      <a:pt x="494" y="890"/>
                    </a:lnTo>
                    <a:lnTo>
                      <a:pt x="492" y="894"/>
                    </a:lnTo>
                    <a:lnTo>
                      <a:pt x="492" y="899"/>
                    </a:lnTo>
                    <a:lnTo>
                      <a:pt x="492" y="899"/>
                    </a:lnTo>
                    <a:lnTo>
                      <a:pt x="489" y="901"/>
                    </a:lnTo>
                    <a:lnTo>
                      <a:pt x="485" y="906"/>
                    </a:lnTo>
                    <a:lnTo>
                      <a:pt x="482" y="909"/>
                    </a:lnTo>
                    <a:lnTo>
                      <a:pt x="482" y="911"/>
                    </a:lnTo>
                    <a:lnTo>
                      <a:pt x="480" y="913"/>
                    </a:lnTo>
                    <a:lnTo>
                      <a:pt x="478" y="916"/>
                    </a:lnTo>
                    <a:lnTo>
                      <a:pt x="475" y="918"/>
                    </a:lnTo>
                    <a:lnTo>
                      <a:pt x="473" y="920"/>
                    </a:lnTo>
                    <a:lnTo>
                      <a:pt x="473" y="920"/>
                    </a:lnTo>
                    <a:lnTo>
                      <a:pt x="473" y="923"/>
                    </a:lnTo>
                    <a:lnTo>
                      <a:pt x="473" y="923"/>
                    </a:lnTo>
                    <a:lnTo>
                      <a:pt x="475" y="925"/>
                    </a:lnTo>
                    <a:lnTo>
                      <a:pt x="475" y="927"/>
                    </a:lnTo>
                    <a:lnTo>
                      <a:pt x="475" y="930"/>
                    </a:lnTo>
                    <a:lnTo>
                      <a:pt x="475" y="939"/>
                    </a:lnTo>
                    <a:lnTo>
                      <a:pt x="475" y="944"/>
                    </a:lnTo>
                    <a:lnTo>
                      <a:pt x="475" y="944"/>
                    </a:lnTo>
                    <a:lnTo>
                      <a:pt x="475" y="946"/>
                    </a:lnTo>
                    <a:lnTo>
                      <a:pt x="475" y="949"/>
                    </a:lnTo>
                    <a:lnTo>
                      <a:pt x="475" y="951"/>
                    </a:lnTo>
                    <a:lnTo>
                      <a:pt x="475" y="956"/>
                    </a:lnTo>
                    <a:lnTo>
                      <a:pt x="475" y="958"/>
                    </a:lnTo>
                    <a:lnTo>
                      <a:pt x="478" y="961"/>
                    </a:lnTo>
                    <a:lnTo>
                      <a:pt x="478" y="961"/>
                    </a:lnTo>
                    <a:lnTo>
                      <a:pt x="480" y="963"/>
                    </a:lnTo>
                    <a:lnTo>
                      <a:pt x="480" y="965"/>
                    </a:lnTo>
                    <a:lnTo>
                      <a:pt x="480" y="968"/>
                    </a:lnTo>
                    <a:lnTo>
                      <a:pt x="480" y="970"/>
                    </a:lnTo>
                    <a:lnTo>
                      <a:pt x="480" y="972"/>
                    </a:lnTo>
                    <a:lnTo>
                      <a:pt x="478" y="977"/>
                    </a:lnTo>
                    <a:lnTo>
                      <a:pt x="475" y="982"/>
                    </a:lnTo>
                    <a:lnTo>
                      <a:pt x="473" y="984"/>
                    </a:lnTo>
                    <a:lnTo>
                      <a:pt x="473" y="984"/>
                    </a:lnTo>
                    <a:lnTo>
                      <a:pt x="470" y="987"/>
                    </a:lnTo>
                    <a:lnTo>
                      <a:pt x="470" y="987"/>
                    </a:lnTo>
                    <a:lnTo>
                      <a:pt x="466" y="987"/>
                    </a:lnTo>
                    <a:lnTo>
                      <a:pt x="463" y="984"/>
                    </a:lnTo>
                    <a:lnTo>
                      <a:pt x="459" y="984"/>
                    </a:lnTo>
                    <a:lnTo>
                      <a:pt x="459" y="984"/>
                    </a:lnTo>
                    <a:lnTo>
                      <a:pt x="456" y="987"/>
                    </a:lnTo>
                    <a:lnTo>
                      <a:pt x="454" y="989"/>
                    </a:lnTo>
                    <a:lnTo>
                      <a:pt x="454" y="991"/>
                    </a:lnTo>
                    <a:lnTo>
                      <a:pt x="451" y="994"/>
                    </a:lnTo>
                    <a:lnTo>
                      <a:pt x="454" y="996"/>
                    </a:lnTo>
                    <a:lnTo>
                      <a:pt x="454" y="996"/>
                    </a:lnTo>
                    <a:lnTo>
                      <a:pt x="456" y="998"/>
                    </a:lnTo>
                    <a:lnTo>
                      <a:pt x="459" y="998"/>
                    </a:lnTo>
                    <a:lnTo>
                      <a:pt x="459" y="998"/>
                    </a:lnTo>
                    <a:lnTo>
                      <a:pt x="459" y="1001"/>
                    </a:lnTo>
                    <a:lnTo>
                      <a:pt x="461" y="1003"/>
                    </a:lnTo>
                    <a:lnTo>
                      <a:pt x="459" y="1003"/>
                    </a:lnTo>
                    <a:lnTo>
                      <a:pt x="459" y="1006"/>
                    </a:lnTo>
                    <a:lnTo>
                      <a:pt x="459" y="1006"/>
                    </a:lnTo>
                    <a:lnTo>
                      <a:pt x="456" y="1006"/>
                    </a:lnTo>
                    <a:lnTo>
                      <a:pt x="435" y="1006"/>
                    </a:lnTo>
                    <a:lnTo>
                      <a:pt x="428" y="1006"/>
                    </a:lnTo>
                    <a:lnTo>
                      <a:pt x="409" y="1006"/>
                    </a:lnTo>
                    <a:lnTo>
                      <a:pt x="399" y="1006"/>
                    </a:lnTo>
                    <a:lnTo>
                      <a:pt x="399" y="1003"/>
                    </a:lnTo>
                    <a:lnTo>
                      <a:pt x="395" y="1003"/>
                    </a:lnTo>
                    <a:lnTo>
                      <a:pt x="390" y="1001"/>
                    </a:lnTo>
                    <a:lnTo>
                      <a:pt x="388" y="1001"/>
                    </a:lnTo>
                    <a:lnTo>
                      <a:pt x="385" y="1001"/>
                    </a:lnTo>
                    <a:lnTo>
                      <a:pt x="383" y="1001"/>
                    </a:lnTo>
                    <a:lnTo>
                      <a:pt x="383" y="1001"/>
                    </a:lnTo>
                    <a:lnTo>
                      <a:pt x="381" y="1003"/>
                    </a:lnTo>
                    <a:lnTo>
                      <a:pt x="381" y="1006"/>
                    </a:lnTo>
                    <a:lnTo>
                      <a:pt x="378" y="1010"/>
                    </a:lnTo>
                    <a:lnTo>
                      <a:pt x="378" y="1010"/>
                    </a:lnTo>
                    <a:lnTo>
                      <a:pt x="376" y="1013"/>
                    </a:lnTo>
                    <a:lnTo>
                      <a:pt x="376" y="1013"/>
                    </a:lnTo>
                    <a:lnTo>
                      <a:pt x="378" y="1015"/>
                    </a:lnTo>
                    <a:lnTo>
                      <a:pt x="378" y="1017"/>
                    </a:lnTo>
                    <a:lnTo>
                      <a:pt x="378" y="1017"/>
                    </a:lnTo>
                    <a:lnTo>
                      <a:pt x="381" y="1017"/>
                    </a:lnTo>
                    <a:lnTo>
                      <a:pt x="381" y="1020"/>
                    </a:lnTo>
                    <a:lnTo>
                      <a:pt x="381" y="1020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36887" y="854398"/>
                <a:ext cx="359311" cy="246175"/>
              </a:xfrm>
              <a:custGeom>
                <a:avLst/>
                <a:gdLst>
                  <a:gd name="T0" fmla="*/ 104 w 343"/>
                  <a:gd name="T1" fmla="*/ 230 h 235"/>
                  <a:gd name="T2" fmla="*/ 85 w 343"/>
                  <a:gd name="T3" fmla="*/ 225 h 235"/>
                  <a:gd name="T4" fmla="*/ 64 w 343"/>
                  <a:gd name="T5" fmla="*/ 194 h 235"/>
                  <a:gd name="T6" fmla="*/ 59 w 343"/>
                  <a:gd name="T7" fmla="*/ 183 h 235"/>
                  <a:gd name="T8" fmla="*/ 62 w 343"/>
                  <a:gd name="T9" fmla="*/ 168 h 235"/>
                  <a:gd name="T10" fmla="*/ 47 w 343"/>
                  <a:gd name="T11" fmla="*/ 159 h 235"/>
                  <a:gd name="T12" fmla="*/ 31 w 343"/>
                  <a:gd name="T13" fmla="*/ 149 h 235"/>
                  <a:gd name="T14" fmla="*/ 7 w 343"/>
                  <a:gd name="T15" fmla="*/ 135 h 235"/>
                  <a:gd name="T16" fmla="*/ 0 w 343"/>
                  <a:gd name="T17" fmla="*/ 102 h 235"/>
                  <a:gd name="T18" fmla="*/ 10 w 343"/>
                  <a:gd name="T19" fmla="*/ 86 h 235"/>
                  <a:gd name="T20" fmla="*/ 19 w 343"/>
                  <a:gd name="T21" fmla="*/ 81 h 235"/>
                  <a:gd name="T22" fmla="*/ 21 w 343"/>
                  <a:gd name="T23" fmla="*/ 76 h 235"/>
                  <a:gd name="T24" fmla="*/ 28 w 343"/>
                  <a:gd name="T25" fmla="*/ 79 h 235"/>
                  <a:gd name="T26" fmla="*/ 47 w 343"/>
                  <a:gd name="T27" fmla="*/ 71 h 235"/>
                  <a:gd name="T28" fmla="*/ 59 w 343"/>
                  <a:gd name="T29" fmla="*/ 52 h 235"/>
                  <a:gd name="T30" fmla="*/ 66 w 343"/>
                  <a:gd name="T31" fmla="*/ 41 h 235"/>
                  <a:gd name="T32" fmla="*/ 97 w 343"/>
                  <a:gd name="T33" fmla="*/ 60 h 235"/>
                  <a:gd name="T34" fmla="*/ 135 w 343"/>
                  <a:gd name="T35" fmla="*/ 45 h 235"/>
                  <a:gd name="T36" fmla="*/ 168 w 343"/>
                  <a:gd name="T37" fmla="*/ 38 h 235"/>
                  <a:gd name="T38" fmla="*/ 201 w 343"/>
                  <a:gd name="T39" fmla="*/ 15 h 235"/>
                  <a:gd name="T40" fmla="*/ 213 w 343"/>
                  <a:gd name="T41" fmla="*/ 5 h 235"/>
                  <a:gd name="T42" fmla="*/ 253 w 343"/>
                  <a:gd name="T43" fmla="*/ 8 h 235"/>
                  <a:gd name="T44" fmla="*/ 265 w 343"/>
                  <a:gd name="T45" fmla="*/ 22 h 235"/>
                  <a:gd name="T46" fmla="*/ 272 w 343"/>
                  <a:gd name="T47" fmla="*/ 19 h 235"/>
                  <a:gd name="T48" fmla="*/ 298 w 343"/>
                  <a:gd name="T49" fmla="*/ 22 h 235"/>
                  <a:gd name="T50" fmla="*/ 310 w 343"/>
                  <a:gd name="T51" fmla="*/ 22 h 235"/>
                  <a:gd name="T52" fmla="*/ 310 w 343"/>
                  <a:gd name="T53" fmla="*/ 12 h 235"/>
                  <a:gd name="T54" fmla="*/ 310 w 343"/>
                  <a:gd name="T55" fmla="*/ 22 h 235"/>
                  <a:gd name="T56" fmla="*/ 317 w 343"/>
                  <a:gd name="T57" fmla="*/ 50 h 235"/>
                  <a:gd name="T58" fmla="*/ 322 w 343"/>
                  <a:gd name="T59" fmla="*/ 76 h 235"/>
                  <a:gd name="T60" fmla="*/ 327 w 343"/>
                  <a:gd name="T61" fmla="*/ 88 h 235"/>
                  <a:gd name="T62" fmla="*/ 331 w 343"/>
                  <a:gd name="T63" fmla="*/ 93 h 235"/>
                  <a:gd name="T64" fmla="*/ 338 w 343"/>
                  <a:gd name="T65" fmla="*/ 100 h 235"/>
                  <a:gd name="T66" fmla="*/ 341 w 343"/>
                  <a:gd name="T67" fmla="*/ 123 h 235"/>
                  <a:gd name="T68" fmla="*/ 343 w 343"/>
                  <a:gd name="T69" fmla="*/ 133 h 235"/>
                  <a:gd name="T70" fmla="*/ 334 w 343"/>
                  <a:gd name="T71" fmla="*/ 154 h 235"/>
                  <a:gd name="T72" fmla="*/ 296 w 343"/>
                  <a:gd name="T73" fmla="*/ 176 h 235"/>
                  <a:gd name="T74" fmla="*/ 274 w 343"/>
                  <a:gd name="T75" fmla="*/ 178 h 235"/>
                  <a:gd name="T76" fmla="*/ 265 w 343"/>
                  <a:gd name="T77" fmla="*/ 173 h 235"/>
                  <a:gd name="T78" fmla="*/ 232 w 343"/>
                  <a:gd name="T79" fmla="*/ 171 h 235"/>
                  <a:gd name="T80" fmla="*/ 225 w 343"/>
                  <a:gd name="T81" fmla="*/ 176 h 235"/>
                  <a:gd name="T82" fmla="*/ 213 w 343"/>
                  <a:gd name="T83" fmla="*/ 178 h 235"/>
                  <a:gd name="T84" fmla="*/ 204 w 343"/>
                  <a:gd name="T85" fmla="*/ 190 h 235"/>
                  <a:gd name="T86" fmla="*/ 194 w 343"/>
                  <a:gd name="T87" fmla="*/ 197 h 235"/>
                  <a:gd name="T88" fmla="*/ 147 w 343"/>
                  <a:gd name="T89" fmla="*/ 220 h 235"/>
                  <a:gd name="T90" fmla="*/ 140 w 343"/>
                  <a:gd name="T91" fmla="*/ 223 h 235"/>
                  <a:gd name="T92" fmla="*/ 118 w 343"/>
                  <a:gd name="T93" fmla="*/ 220 h 235"/>
                  <a:gd name="T94" fmla="*/ 118 w 343"/>
                  <a:gd name="T95" fmla="*/ 218 h 235"/>
                  <a:gd name="T96" fmla="*/ 118 w 343"/>
                  <a:gd name="T97" fmla="*/ 213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43" h="235">
                    <a:moveTo>
                      <a:pt x="116" y="213"/>
                    </a:moveTo>
                    <a:lnTo>
                      <a:pt x="116" y="213"/>
                    </a:lnTo>
                    <a:lnTo>
                      <a:pt x="104" y="230"/>
                    </a:lnTo>
                    <a:lnTo>
                      <a:pt x="99" y="235"/>
                    </a:lnTo>
                    <a:lnTo>
                      <a:pt x="99" y="232"/>
                    </a:lnTo>
                    <a:lnTo>
                      <a:pt x="85" y="225"/>
                    </a:lnTo>
                    <a:lnTo>
                      <a:pt x="71" y="218"/>
                    </a:lnTo>
                    <a:lnTo>
                      <a:pt x="69" y="211"/>
                    </a:lnTo>
                    <a:lnTo>
                      <a:pt x="64" y="194"/>
                    </a:lnTo>
                    <a:lnTo>
                      <a:pt x="64" y="192"/>
                    </a:lnTo>
                    <a:lnTo>
                      <a:pt x="59" y="187"/>
                    </a:lnTo>
                    <a:lnTo>
                      <a:pt x="59" y="183"/>
                    </a:lnTo>
                    <a:lnTo>
                      <a:pt x="59" y="180"/>
                    </a:lnTo>
                    <a:lnTo>
                      <a:pt x="62" y="171"/>
                    </a:lnTo>
                    <a:lnTo>
                      <a:pt x="62" y="168"/>
                    </a:lnTo>
                    <a:lnTo>
                      <a:pt x="59" y="164"/>
                    </a:lnTo>
                    <a:lnTo>
                      <a:pt x="57" y="161"/>
                    </a:lnTo>
                    <a:lnTo>
                      <a:pt x="47" y="159"/>
                    </a:lnTo>
                    <a:lnTo>
                      <a:pt x="43" y="157"/>
                    </a:lnTo>
                    <a:lnTo>
                      <a:pt x="36" y="149"/>
                    </a:lnTo>
                    <a:lnTo>
                      <a:pt x="31" y="149"/>
                    </a:lnTo>
                    <a:lnTo>
                      <a:pt x="24" y="147"/>
                    </a:lnTo>
                    <a:lnTo>
                      <a:pt x="14" y="142"/>
                    </a:lnTo>
                    <a:lnTo>
                      <a:pt x="7" y="135"/>
                    </a:lnTo>
                    <a:lnTo>
                      <a:pt x="2" y="116"/>
                    </a:lnTo>
                    <a:lnTo>
                      <a:pt x="2" y="109"/>
                    </a:lnTo>
                    <a:lnTo>
                      <a:pt x="0" y="102"/>
                    </a:lnTo>
                    <a:lnTo>
                      <a:pt x="2" y="95"/>
                    </a:lnTo>
                    <a:lnTo>
                      <a:pt x="5" y="88"/>
                    </a:lnTo>
                    <a:lnTo>
                      <a:pt x="10" y="86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1"/>
                    </a:lnTo>
                    <a:lnTo>
                      <a:pt x="19" y="79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28" y="79"/>
                    </a:lnTo>
                    <a:lnTo>
                      <a:pt x="36" y="79"/>
                    </a:lnTo>
                    <a:lnTo>
                      <a:pt x="43" y="76"/>
                    </a:lnTo>
                    <a:lnTo>
                      <a:pt x="47" y="71"/>
                    </a:lnTo>
                    <a:lnTo>
                      <a:pt x="54" y="64"/>
                    </a:lnTo>
                    <a:lnTo>
                      <a:pt x="57" y="57"/>
                    </a:lnTo>
                    <a:lnTo>
                      <a:pt x="59" y="52"/>
                    </a:lnTo>
                    <a:lnTo>
                      <a:pt x="59" y="48"/>
                    </a:lnTo>
                    <a:lnTo>
                      <a:pt x="64" y="43"/>
                    </a:lnTo>
                    <a:lnTo>
                      <a:pt x="66" y="41"/>
                    </a:lnTo>
                    <a:lnTo>
                      <a:pt x="80" y="55"/>
                    </a:lnTo>
                    <a:lnTo>
                      <a:pt x="88" y="57"/>
                    </a:lnTo>
                    <a:lnTo>
                      <a:pt x="97" y="60"/>
                    </a:lnTo>
                    <a:lnTo>
                      <a:pt x="107" y="57"/>
                    </a:lnTo>
                    <a:lnTo>
                      <a:pt x="116" y="55"/>
                    </a:lnTo>
                    <a:lnTo>
                      <a:pt x="135" y="45"/>
                    </a:lnTo>
                    <a:lnTo>
                      <a:pt x="142" y="41"/>
                    </a:lnTo>
                    <a:lnTo>
                      <a:pt x="144" y="38"/>
                    </a:lnTo>
                    <a:lnTo>
                      <a:pt x="168" y="38"/>
                    </a:lnTo>
                    <a:lnTo>
                      <a:pt x="177" y="34"/>
                    </a:lnTo>
                    <a:lnTo>
                      <a:pt x="194" y="19"/>
                    </a:lnTo>
                    <a:lnTo>
                      <a:pt x="201" y="15"/>
                    </a:lnTo>
                    <a:lnTo>
                      <a:pt x="208" y="15"/>
                    </a:lnTo>
                    <a:lnTo>
                      <a:pt x="211" y="10"/>
                    </a:lnTo>
                    <a:lnTo>
                      <a:pt x="213" y="5"/>
                    </a:lnTo>
                    <a:lnTo>
                      <a:pt x="218" y="0"/>
                    </a:lnTo>
                    <a:lnTo>
                      <a:pt x="248" y="5"/>
                    </a:lnTo>
                    <a:lnTo>
                      <a:pt x="253" y="8"/>
                    </a:lnTo>
                    <a:lnTo>
                      <a:pt x="258" y="12"/>
                    </a:lnTo>
                    <a:lnTo>
                      <a:pt x="265" y="19"/>
                    </a:lnTo>
                    <a:lnTo>
                      <a:pt x="265" y="22"/>
                    </a:lnTo>
                    <a:lnTo>
                      <a:pt x="267" y="22"/>
                    </a:lnTo>
                    <a:lnTo>
                      <a:pt x="272" y="22"/>
                    </a:lnTo>
                    <a:lnTo>
                      <a:pt x="272" y="19"/>
                    </a:lnTo>
                    <a:lnTo>
                      <a:pt x="277" y="19"/>
                    </a:lnTo>
                    <a:lnTo>
                      <a:pt x="291" y="24"/>
                    </a:lnTo>
                    <a:lnTo>
                      <a:pt x="298" y="22"/>
                    </a:lnTo>
                    <a:lnTo>
                      <a:pt x="305" y="24"/>
                    </a:lnTo>
                    <a:lnTo>
                      <a:pt x="305" y="24"/>
                    </a:lnTo>
                    <a:lnTo>
                      <a:pt x="310" y="22"/>
                    </a:lnTo>
                    <a:lnTo>
                      <a:pt x="310" y="19"/>
                    </a:lnTo>
                    <a:lnTo>
                      <a:pt x="310" y="17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9"/>
                    </a:lnTo>
                    <a:lnTo>
                      <a:pt x="310" y="22"/>
                    </a:lnTo>
                    <a:lnTo>
                      <a:pt x="310" y="22"/>
                    </a:lnTo>
                    <a:lnTo>
                      <a:pt x="310" y="26"/>
                    </a:lnTo>
                    <a:lnTo>
                      <a:pt x="317" y="50"/>
                    </a:lnTo>
                    <a:lnTo>
                      <a:pt x="319" y="62"/>
                    </a:lnTo>
                    <a:lnTo>
                      <a:pt x="319" y="69"/>
                    </a:lnTo>
                    <a:lnTo>
                      <a:pt x="322" y="76"/>
                    </a:lnTo>
                    <a:lnTo>
                      <a:pt x="324" y="79"/>
                    </a:lnTo>
                    <a:lnTo>
                      <a:pt x="324" y="86"/>
                    </a:lnTo>
                    <a:lnTo>
                      <a:pt x="327" y="88"/>
                    </a:lnTo>
                    <a:lnTo>
                      <a:pt x="327" y="90"/>
                    </a:lnTo>
                    <a:lnTo>
                      <a:pt x="329" y="90"/>
                    </a:lnTo>
                    <a:lnTo>
                      <a:pt x="331" y="93"/>
                    </a:lnTo>
                    <a:lnTo>
                      <a:pt x="336" y="95"/>
                    </a:lnTo>
                    <a:lnTo>
                      <a:pt x="338" y="95"/>
                    </a:lnTo>
                    <a:lnTo>
                      <a:pt x="338" y="100"/>
                    </a:lnTo>
                    <a:lnTo>
                      <a:pt x="338" y="105"/>
                    </a:lnTo>
                    <a:lnTo>
                      <a:pt x="338" y="119"/>
                    </a:lnTo>
                    <a:lnTo>
                      <a:pt x="341" y="123"/>
                    </a:lnTo>
                    <a:lnTo>
                      <a:pt x="341" y="128"/>
                    </a:lnTo>
                    <a:lnTo>
                      <a:pt x="343" y="131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1" y="140"/>
                    </a:lnTo>
                    <a:lnTo>
                      <a:pt x="334" y="154"/>
                    </a:lnTo>
                    <a:lnTo>
                      <a:pt x="305" y="166"/>
                    </a:lnTo>
                    <a:lnTo>
                      <a:pt x="298" y="173"/>
                    </a:lnTo>
                    <a:lnTo>
                      <a:pt x="296" y="176"/>
                    </a:lnTo>
                    <a:lnTo>
                      <a:pt x="293" y="176"/>
                    </a:lnTo>
                    <a:lnTo>
                      <a:pt x="291" y="176"/>
                    </a:lnTo>
                    <a:lnTo>
                      <a:pt x="274" y="178"/>
                    </a:lnTo>
                    <a:lnTo>
                      <a:pt x="270" y="176"/>
                    </a:lnTo>
                    <a:lnTo>
                      <a:pt x="267" y="173"/>
                    </a:lnTo>
                    <a:lnTo>
                      <a:pt x="265" y="173"/>
                    </a:lnTo>
                    <a:lnTo>
                      <a:pt x="265" y="173"/>
                    </a:lnTo>
                    <a:lnTo>
                      <a:pt x="234" y="168"/>
                    </a:lnTo>
                    <a:lnTo>
                      <a:pt x="232" y="171"/>
                    </a:lnTo>
                    <a:lnTo>
                      <a:pt x="230" y="171"/>
                    </a:lnTo>
                    <a:lnTo>
                      <a:pt x="227" y="173"/>
                    </a:lnTo>
                    <a:lnTo>
                      <a:pt x="225" y="176"/>
                    </a:lnTo>
                    <a:lnTo>
                      <a:pt x="220" y="176"/>
                    </a:lnTo>
                    <a:lnTo>
                      <a:pt x="215" y="176"/>
                    </a:lnTo>
                    <a:lnTo>
                      <a:pt x="213" y="178"/>
                    </a:lnTo>
                    <a:lnTo>
                      <a:pt x="211" y="178"/>
                    </a:lnTo>
                    <a:lnTo>
                      <a:pt x="206" y="185"/>
                    </a:lnTo>
                    <a:lnTo>
                      <a:pt x="204" y="190"/>
                    </a:lnTo>
                    <a:lnTo>
                      <a:pt x="201" y="192"/>
                    </a:lnTo>
                    <a:lnTo>
                      <a:pt x="196" y="194"/>
                    </a:lnTo>
                    <a:lnTo>
                      <a:pt x="194" y="197"/>
                    </a:lnTo>
                    <a:lnTo>
                      <a:pt x="192" y="202"/>
                    </a:lnTo>
                    <a:lnTo>
                      <a:pt x="189" y="202"/>
                    </a:lnTo>
                    <a:lnTo>
                      <a:pt x="147" y="220"/>
                    </a:lnTo>
                    <a:lnTo>
                      <a:pt x="147" y="223"/>
                    </a:lnTo>
                    <a:lnTo>
                      <a:pt x="144" y="223"/>
                    </a:lnTo>
                    <a:lnTo>
                      <a:pt x="140" y="223"/>
                    </a:lnTo>
                    <a:lnTo>
                      <a:pt x="125" y="223"/>
                    </a:lnTo>
                    <a:lnTo>
                      <a:pt x="121" y="223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16"/>
                    </a:lnTo>
                    <a:lnTo>
                      <a:pt x="118" y="213"/>
                    </a:lnTo>
                    <a:lnTo>
                      <a:pt x="116" y="213"/>
                    </a:lnTo>
                    <a:lnTo>
                      <a:pt x="116" y="213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389995" y="480421"/>
                <a:ext cx="931276" cy="901944"/>
              </a:xfrm>
              <a:custGeom>
                <a:avLst/>
                <a:gdLst>
                  <a:gd name="T0" fmla="*/ 54 w 889"/>
                  <a:gd name="T1" fmla="*/ 308 h 861"/>
                  <a:gd name="T2" fmla="*/ 99 w 889"/>
                  <a:gd name="T3" fmla="*/ 367 h 861"/>
                  <a:gd name="T4" fmla="*/ 125 w 889"/>
                  <a:gd name="T5" fmla="*/ 339 h 861"/>
                  <a:gd name="T6" fmla="*/ 132 w 889"/>
                  <a:gd name="T7" fmla="*/ 279 h 861"/>
                  <a:gd name="T8" fmla="*/ 172 w 889"/>
                  <a:gd name="T9" fmla="*/ 201 h 861"/>
                  <a:gd name="T10" fmla="*/ 175 w 889"/>
                  <a:gd name="T11" fmla="*/ 88 h 861"/>
                  <a:gd name="T12" fmla="*/ 227 w 889"/>
                  <a:gd name="T13" fmla="*/ 126 h 861"/>
                  <a:gd name="T14" fmla="*/ 307 w 889"/>
                  <a:gd name="T15" fmla="*/ 149 h 861"/>
                  <a:gd name="T16" fmla="*/ 383 w 889"/>
                  <a:gd name="T17" fmla="*/ 130 h 861"/>
                  <a:gd name="T18" fmla="*/ 421 w 889"/>
                  <a:gd name="T19" fmla="*/ 133 h 861"/>
                  <a:gd name="T20" fmla="*/ 397 w 889"/>
                  <a:gd name="T21" fmla="*/ 74 h 861"/>
                  <a:gd name="T22" fmla="*/ 407 w 889"/>
                  <a:gd name="T23" fmla="*/ 12 h 861"/>
                  <a:gd name="T24" fmla="*/ 482 w 889"/>
                  <a:gd name="T25" fmla="*/ 29 h 861"/>
                  <a:gd name="T26" fmla="*/ 567 w 889"/>
                  <a:gd name="T27" fmla="*/ 57 h 861"/>
                  <a:gd name="T28" fmla="*/ 560 w 889"/>
                  <a:gd name="T29" fmla="*/ 97 h 861"/>
                  <a:gd name="T30" fmla="*/ 563 w 889"/>
                  <a:gd name="T31" fmla="*/ 133 h 861"/>
                  <a:gd name="T32" fmla="*/ 565 w 889"/>
                  <a:gd name="T33" fmla="*/ 208 h 861"/>
                  <a:gd name="T34" fmla="*/ 546 w 889"/>
                  <a:gd name="T35" fmla="*/ 263 h 861"/>
                  <a:gd name="T36" fmla="*/ 563 w 889"/>
                  <a:gd name="T37" fmla="*/ 282 h 861"/>
                  <a:gd name="T38" fmla="*/ 574 w 889"/>
                  <a:gd name="T39" fmla="*/ 324 h 861"/>
                  <a:gd name="T40" fmla="*/ 596 w 889"/>
                  <a:gd name="T41" fmla="*/ 339 h 861"/>
                  <a:gd name="T42" fmla="*/ 617 w 889"/>
                  <a:gd name="T43" fmla="*/ 320 h 861"/>
                  <a:gd name="T44" fmla="*/ 641 w 889"/>
                  <a:gd name="T45" fmla="*/ 312 h 861"/>
                  <a:gd name="T46" fmla="*/ 619 w 889"/>
                  <a:gd name="T47" fmla="*/ 421 h 861"/>
                  <a:gd name="T48" fmla="*/ 650 w 889"/>
                  <a:gd name="T49" fmla="*/ 509 h 861"/>
                  <a:gd name="T50" fmla="*/ 669 w 889"/>
                  <a:gd name="T51" fmla="*/ 542 h 861"/>
                  <a:gd name="T52" fmla="*/ 698 w 889"/>
                  <a:gd name="T53" fmla="*/ 549 h 861"/>
                  <a:gd name="T54" fmla="*/ 750 w 889"/>
                  <a:gd name="T55" fmla="*/ 589 h 861"/>
                  <a:gd name="T56" fmla="*/ 769 w 889"/>
                  <a:gd name="T57" fmla="*/ 596 h 861"/>
                  <a:gd name="T58" fmla="*/ 785 w 889"/>
                  <a:gd name="T59" fmla="*/ 608 h 861"/>
                  <a:gd name="T60" fmla="*/ 811 w 889"/>
                  <a:gd name="T61" fmla="*/ 613 h 861"/>
                  <a:gd name="T62" fmla="*/ 851 w 889"/>
                  <a:gd name="T63" fmla="*/ 663 h 861"/>
                  <a:gd name="T64" fmla="*/ 806 w 889"/>
                  <a:gd name="T65" fmla="*/ 674 h 861"/>
                  <a:gd name="T66" fmla="*/ 740 w 889"/>
                  <a:gd name="T67" fmla="*/ 696 h 861"/>
                  <a:gd name="T68" fmla="*/ 693 w 889"/>
                  <a:gd name="T69" fmla="*/ 682 h 861"/>
                  <a:gd name="T70" fmla="*/ 662 w 889"/>
                  <a:gd name="T71" fmla="*/ 686 h 861"/>
                  <a:gd name="T72" fmla="*/ 560 w 889"/>
                  <a:gd name="T73" fmla="*/ 689 h 861"/>
                  <a:gd name="T74" fmla="*/ 433 w 889"/>
                  <a:gd name="T75" fmla="*/ 656 h 861"/>
                  <a:gd name="T76" fmla="*/ 407 w 889"/>
                  <a:gd name="T77" fmla="*/ 674 h 861"/>
                  <a:gd name="T78" fmla="*/ 354 w 889"/>
                  <a:gd name="T79" fmla="*/ 672 h 861"/>
                  <a:gd name="T80" fmla="*/ 324 w 889"/>
                  <a:gd name="T81" fmla="*/ 656 h 861"/>
                  <a:gd name="T82" fmla="*/ 286 w 889"/>
                  <a:gd name="T83" fmla="*/ 682 h 861"/>
                  <a:gd name="T84" fmla="*/ 265 w 889"/>
                  <a:gd name="T85" fmla="*/ 771 h 861"/>
                  <a:gd name="T86" fmla="*/ 267 w 889"/>
                  <a:gd name="T87" fmla="*/ 824 h 861"/>
                  <a:gd name="T88" fmla="*/ 260 w 889"/>
                  <a:gd name="T89" fmla="*/ 852 h 861"/>
                  <a:gd name="T90" fmla="*/ 241 w 889"/>
                  <a:gd name="T91" fmla="*/ 845 h 861"/>
                  <a:gd name="T92" fmla="*/ 201 w 889"/>
                  <a:gd name="T93" fmla="*/ 807 h 861"/>
                  <a:gd name="T94" fmla="*/ 186 w 889"/>
                  <a:gd name="T95" fmla="*/ 781 h 861"/>
                  <a:gd name="T96" fmla="*/ 149 w 889"/>
                  <a:gd name="T97" fmla="*/ 741 h 861"/>
                  <a:gd name="T98" fmla="*/ 127 w 889"/>
                  <a:gd name="T99" fmla="*/ 715 h 861"/>
                  <a:gd name="T100" fmla="*/ 33 w 889"/>
                  <a:gd name="T101" fmla="*/ 689 h 861"/>
                  <a:gd name="T102" fmla="*/ 16 w 889"/>
                  <a:gd name="T103" fmla="*/ 651 h 861"/>
                  <a:gd name="T104" fmla="*/ 2 w 889"/>
                  <a:gd name="T105" fmla="*/ 622 h 861"/>
                  <a:gd name="T106" fmla="*/ 37 w 889"/>
                  <a:gd name="T107" fmla="*/ 594 h 861"/>
                  <a:gd name="T108" fmla="*/ 63 w 889"/>
                  <a:gd name="T109" fmla="*/ 603 h 861"/>
                  <a:gd name="T110" fmla="*/ 68 w 889"/>
                  <a:gd name="T111" fmla="*/ 582 h 861"/>
                  <a:gd name="T112" fmla="*/ 56 w 889"/>
                  <a:gd name="T113" fmla="*/ 516 h 861"/>
                  <a:gd name="T114" fmla="*/ 37 w 889"/>
                  <a:gd name="T115" fmla="*/ 471 h 861"/>
                  <a:gd name="T116" fmla="*/ 30 w 889"/>
                  <a:gd name="T117" fmla="*/ 454 h 861"/>
                  <a:gd name="T118" fmla="*/ 0 w 889"/>
                  <a:gd name="T119" fmla="*/ 412 h 861"/>
                  <a:gd name="T120" fmla="*/ 2 w 889"/>
                  <a:gd name="T121" fmla="*/ 362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89" h="861">
                    <a:moveTo>
                      <a:pt x="37" y="298"/>
                    </a:moveTo>
                    <a:lnTo>
                      <a:pt x="37" y="298"/>
                    </a:lnTo>
                    <a:lnTo>
                      <a:pt x="37" y="296"/>
                    </a:lnTo>
                    <a:lnTo>
                      <a:pt x="33" y="270"/>
                    </a:lnTo>
                    <a:lnTo>
                      <a:pt x="33" y="270"/>
                    </a:lnTo>
                    <a:lnTo>
                      <a:pt x="37" y="275"/>
                    </a:lnTo>
                    <a:lnTo>
                      <a:pt x="40" y="277"/>
                    </a:lnTo>
                    <a:lnTo>
                      <a:pt x="45" y="277"/>
                    </a:lnTo>
                    <a:lnTo>
                      <a:pt x="52" y="275"/>
                    </a:lnTo>
                    <a:lnTo>
                      <a:pt x="56" y="277"/>
                    </a:lnTo>
                    <a:lnTo>
                      <a:pt x="66" y="284"/>
                    </a:lnTo>
                    <a:lnTo>
                      <a:pt x="63" y="296"/>
                    </a:lnTo>
                    <a:lnTo>
                      <a:pt x="54" y="308"/>
                    </a:lnTo>
                    <a:lnTo>
                      <a:pt x="52" y="320"/>
                    </a:lnTo>
                    <a:lnTo>
                      <a:pt x="49" y="322"/>
                    </a:lnTo>
                    <a:lnTo>
                      <a:pt x="49" y="322"/>
                    </a:lnTo>
                    <a:lnTo>
                      <a:pt x="54" y="322"/>
                    </a:lnTo>
                    <a:lnTo>
                      <a:pt x="59" y="324"/>
                    </a:lnTo>
                    <a:lnTo>
                      <a:pt x="78" y="331"/>
                    </a:lnTo>
                    <a:lnTo>
                      <a:pt x="80" y="331"/>
                    </a:lnTo>
                    <a:lnTo>
                      <a:pt x="82" y="334"/>
                    </a:lnTo>
                    <a:lnTo>
                      <a:pt x="85" y="341"/>
                    </a:lnTo>
                    <a:lnTo>
                      <a:pt x="92" y="350"/>
                    </a:lnTo>
                    <a:lnTo>
                      <a:pt x="94" y="355"/>
                    </a:lnTo>
                    <a:lnTo>
                      <a:pt x="97" y="360"/>
                    </a:lnTo>
                    <a:lnTo>
                      <a:pt x="99" y="367"/>
                    </a:lnTo>
                    <a:lnTo>
                      <a:pt x="99" y="374"/>
                    </a:lnTo>
                    <a:lnTo>
                      <a:pt x="97" y="379"/>
                    </a:lnTo>
                    <a:lnTo>
                      <a:pt x="97" y="386"/>
                    </a:lnTo>
                    <a:lnTo>
                      <a:pt x="108" y="379"/>
                    </a:lnTo>
                    <a:lnTo>
                      <a:pt x="118" y="383"/>
                    </a:lnTo>
                    <a:lnTo>
                      <a:pt x="127" y="383"/>
                    </a:lnTo>
                    <a:lnTo>
                      <a:pt x="134" y="372"/>
                    </a:lnTo>
                    <a:lnTo>
                      <a:pt x="142" y="355"/>
                    </a:lnTo>
                    <a:lnTo>
                      <a:pt x="142" y="348"/>
                    </a:lnTo>
                    <a:lnTo>
                      <a:pt x="137" y="341"/>
                    </a:lnTo>
                    <a:lnTo>
                      <a:pt x="134" y="341"/>
                    </a:lnTo>
                    <a:lnTo>
                      <a:pt x="127" y="341"/>
                    </a:lnTo>
                    <a:lnTo>
                      <a:pt x="125" y="339"/>
                    </a:lnTo>
                    <a:lnTo>
                      <a:pt x="120" y="334"/>
                    </a:lnTo>
                    <a:lnTo>
                      <a:pt x="118" y="327"/>
                    </a:lnTo>
                    <a:lnTo>
                      <a:pt x="113" y="324"/>
                    </a:lnTo>
                    <a:lnTo>
                      <a:pt x="113" y="324"/>
                    </a:lnTo>
                    <a:lnTo>
                      <a:pt x="113" y="322"/>
                    </a:lnTo>
                    <a:lnTo>
                      <a:pt x="113" y="322"/>
                    </a:lnTo>
                    <a:lnTo>
                      <a:pt x="113" y="320"/>
                    </a:lnTo>
                    <a:lnTo>
                      <a:pt x="123" y="310"/>
                    </a:lnTo>
                    <a:lnTo>
                      <a:pt x="116" y="296"/>
                    </a:lnTo>
                    <a:lnTo>
                      <a:pt x="116" y="291"/>
                    </a:lnTo>
                    <a:lnTo>
                      <a:pt x="123" y="284"/>
                    </a:lnTo>
                    <a:lnTo>
                      <a:pt x="130" y="282"/>
                    </a:lnTo>
                    <a:lnTo>
                      <a:pt x="132" y="279"/>
                    </a:lnTo>
                    <a:lnTo>
                      <a:pt x="134" y="275"/>
                    </a:lnTo>
                    <a:lnTo>
                      <a:pt x="134" y="270"/>
                    </a:lnTo>
                    <a:lnTo>
                      <a:pt x="132" y="260"/>
                    </a:lnTo>
                    <a:lnTo>
                      <a:pt x="132" y="256"/>
                    </a:lnTo>
                    <a:lnTo>
                      <a:pt x="137" y="246"/>
                    </a:lnTo>
                    <a:lnTo>
                      <a:pt x="156" y="230"/>
                    </a:lnTo>
                    <a:lnTo>
                      <a:pt x="158" y="225"/>
                    </a:lnTo>
                    <a:lnTo>
                      <a:pt x="160" y="220"/>
                    </a:lnTo>
                    <a:lnTo>
                      <a:pt x="160" y="215"/>
                    </a:lnTo>
                    <a:lnTo>
                      <a:pt x="163" y="213"/>
                    </a:lnTo>
                    <a:lnTo>
                      <a:pt x="168" y="211"/>
                    </a:lnTo>
                    <a:lnTo>
                      <a:pt x="170" y="206"/>
                    </a:lnTo>
                    <a:lnTo>
                      <a:pt x="172" y="201"/>
                    </a:lnTo>
                    <a:lnTo>
                      <a:pt x="175" y="187"/>
                    </a:lnTo>
                    <a:lnTo>
                      <a:pt x="182" y="168"/>
                    </a:lnTo>
                    <a:lnTo>
                      <a:pt x="182" y="159"/>
                    </a:lnTo>
                    <a:lnTo>
                      <a:pt x="179" y="152"/>
                    </a:lnTo>
                    <a:lnTo>
                      <a:pt x="175" y="137"/>
                    </a:lnTo>
                    <a:lnTo>
                      <a:pt x="175" y="133"/>
                    </a:lnTo>
                    <a:lnTo>
                      <a:pt x="175" y="126"/>
                    </a:lnTo>
                    <a:lnTo>
                      <a:pt x="172" y="123"/>
                    </a:lnTo>
                    <a:lnTo>
                      <a:pt x="170" y="121"/>
                    </a:lnTo>
                    <a:lnTo>
                      <a:pt x="165" y="114"/>
                    </a:lnTo>
                    <a:lnTo>
                      <a:pt x="168" y="104"/>
                    </a:lnTo>
                    <a:lnTo>
                      <a:pt x="170" y="92"/>
                    </a:lnTo>
                    <a:lnTo>
                      <a:pt x="175" y="88"/>
                    </a:lnTo>
                    <a:lnTo>
                      <a:pt x="189" y="83"/>
                    </a:lnTo>
                    <a:lnTo>
                      <a:pt x="196" y="85"/>
                    </a:lnTo>
                    <a:lnTo>
                      <a:pt x="196" y="90"/>
                    </a:lnTo>
                    <a:lnTo>
                      <a:pt x="205" y="97"/>
                    </a:lnTo>
                    <a:lnTo>
                      <a:pt x="205" y="97"/>
                    </a:lnTo>
                    <a:lnTo>
                      <a:pt x="210" y="95"/>
                    </a:lnTo>
                    <a:lnTo>
                      <a:pt x="210" y="92"/>
                    </a:lnTo>
                    <a:lnTo>
                      <a:pt x="210" y="90"/>
                    </a:lnTo>
                    <a:lnTo>
                      <a:pt x="213" y="88"/>
                    </a:lnTo>
                    <a:lnTo>
                      <a:pt x="217" y="83"/>
                    </a:lnTo>
                    <a:lnTo>
                      <a:pt x="220" y="81"/>
                    </a:lnTo>
                    <a:lnTo>
                      <a:pt x="220" y="85"/>
                    </a:lnTo>
                    <a:lnTo>
                      <a:pt x="227" y="126"/>
                    </a:lnTo>
                    <a:lnTo>
                      <a:pt x="227" y="130"/>
                    </a:lnTo>
                    <a:lnTo>
                      <a:pt x="229" y="133"/>
                    </a:lnTo>
                    <a:lnTo>
                      <a:pt x="231" y="135"/>
                    </a:lnTo>
                    <a:lnTo>
                      <a:pt x="239" y="137"/>
                    </a:lnTo>
                    <a:lnTo>
                      <a:pt x="241" y="140"/>
                    </a:lnTo>
                    <a:lnTo>
                      <a:pt x="248" y="154"/>
                    </a:lnTo>
                    <a:lnTo>
                      <a:pt x="253" y="159"/>
                    </a:lnTo>
                    <a:lnTo>
                      <a:pt x="260" y="163"/>
                    </a:lnTo>
                    <a:lnTo>
                      <a:pt x="267" y="166"/>
                    </a:lnTo>
                    <a:lnTo>
                      <a:pt x="300" y="161"/>
                    </a:lnTo>
                    <a:lnTo>
                      <a:pt x="305" y="159"/>
                    </a:lnTo>
                    <a:lnTo>
                      <a:pt x="310" y="152"/>
                    </a:lnTo>
                    <a:lnTo>
                      <a:pt x="307" y="149"/>
                    </a:lnTo>
                    <a:lnTo>
                      <a:pt x="307" y="145"/>
                    </a:lnTo>
                    <a:lnTo>
                      <a:pt x="307" y="137"/>
                    </a:lnTo>
                    <a:lnTo>
                      <a:pt x="310" y="135"/>
                    </a:lnTo>
                    <a:lnTo>
                      <a:pt x="312" y="135"/>
                    </a:lnTo>
                    <a:lnTo>
                      <a:pt x="321" y="137"/>
                    </a:lnTo>
                    <a:lnTo>
                      <a:pt x="324" y="137"/>
                    </a:lnTo>
                    <a:lnTo>
                      <a:pt x="331" y="135"/>
                    </a:lnTo>
                    <a:lnTo>
                      <a:pt x="347" y="123"/>
                    </a:lnTo>
                    <a:lnTo>
                      <a:pt x="362" y="118"/>
                    </a:lnTo>
                    <a:lnTo>
                      <a:pt x="366" y="118"/>
                    </a:lnTo>
                    <a:lnTo>
                      <a:pt x="373" y="118"/>
                    </a:lnTo>
                    <a:lnTo>
                      <a:pt x="380" y="123"/>
                    </a:lnTo>
                    <a:lnTo>
                      <a:pt x="383" y="130"/>
                    </a:lnTo>
                    <a:lnTo>
                      <a:pt x="385" y="137"/>
                    </a:lnTo>
                    <a:lnTo>
                      <a:pt x="388" y="147"/>
                    </a:lnTo>
                    <a:lnTo>
                      <a:pt x="392" y="154"/>
                    </a:lnTo>
                    <a:lnTo>
                      <a:pt x="404" y="161"/>
                    </a:lnTo>
                    <a:lnTo>
                      <a:pt x="409" y="168"/>
                    </a:lnTo>
                    <a:lnTo>
                      <a:pt x="411" y="178"/>
                    </a:lnTo>
                    <a:lnTo>
                      <a:pt x="421" y="178"/>
                    </a:lnTo>
                    <a:lnTo>
                      <a:pt x="433" y="171"/>
                    </a:lnTo>
                    <a:lnTo>
                      <a:pt x="440" y="166"/>
                    </a:lnTo>
                    <a:lnTo>
                      <a:pt x="442" y="156"/>
                    </a:lnTo>
                    <a:lnTo>
                      <a:pt x="437" y="149"/>
                    </a:lnTo>
                    <a:lnTo>
                      <a:pt x="423" y="137"/>
                    </a:lnTo>
                    <a:lnTo>
                      <a:pt x="421" y="133"/>
                    </a:lnTo>
                    <a:lnTo>
                      <a:pt x="418" y="130"/>
                    </a:lnTo>
                    <a:lnTo>
                      <a:pt x="418" y="126"/>
                    </a:lnTo>
                    <a:lnTo>
                      <a:pt x="418" y="121"/>
                    </a:lnTo>
                    <a:lnTo>
                      <a:pt x="421" y="116"/>
                    </a:lnTo>
                    <a:lnTo>
                      <a:pt x="425" y="109"/>
                    </a:lnTo>
                    <a:lnTo>
                      <a:pt x="428" y="107"/>
                    </a:lnTo>
                    <a:lnTo>
                      <a:pt x="430" y="97"/>
                    </a:lnTo>
                    <a:lnTo>
                      <a:pt x="425" y="92"/>
                    </a:lnTo>
                    <a:lnTo>
                      <a:pt x="421" y="92"/>
                    </a:lnTo>
                    <a:lnTo>
                      <a:pt x="409" y="90"/>
                    </a:lnTo>
                    <a:lnTo>
                      <a:pt x="399" y="88"/>
                    </a:lnTo>
                    <a:lnTo>
                      <a:pt x="395" y="83"/>
                    </a:lnTo>
                    <a:lnTo>
                      <a:pt x="397" y="74"/>
                    </a:lnTo>
                    <a:lnTo>
                      <a:pt x="395" y="71"/>
                    </a:lnTo>
                    <a:lnTo>
                      <a:pt x="392" y="71"/>
                    </a:lnTo>
                    <a:lnTo>
                      <a:pt x="392" y="66"/>
                    </a:lnTo>
                    <a:lnTo>
                      <a:pt x="392" y="64"/>
                    </a:lnTo>
                    <a:lnTo>
                      <a:pt x="392" y="59"/>
                    </a:lnTo>
                    <a:lnTo>
                      <a:pt x="390" y="50"/>
                    </a:lnTo>
                    <a:lnTo>
                      <a:pt x="390" y="45"/>
                    </a:lnTo>
                    <a:lnTo>
                      <a:pt x="392" y="43"/>
                    </a:lnTo>
                    <a:lnTo>
                      <a:pt x="399" y="36"/>
                    </a:lnTo>
                    <a:lnTo>
                      <a:pt x="399" y="31"/>
                    </a:lnTo>
                    <a:lnTo>
                      <a:pt x="402" y="17"/>
                    </a:lnTo>
                    <a:lnTo>
                      <a:pt x="404" y="14"/>
                    </a:lnTo>
                    <a:lnTo>
                      <a:pt x="407" y="12"/>
                    </a:lnTo>
                    <a:lnTo>
                      <a:pt x="433" y="0"/>
                    </a:lnTo>
                    <a:lnTo>
                      <a:pt x="440" y="0"/>
                    </a:lnTo>
                    <a:lnTo>
                      <a:pt x="444" y="3"/>
                    </a:lnTo>
                    <a:lnTo>
                      <a:pt x="447" y="7"/>
                    </a:lnTo>
                    <a:lnTo>
                      <a:pt x="444" y="17"/>
                    </a:lnTo>
                    <a:lnTo>
                      <a:pt x="447" y="21"/>
                    </a:lnTo>
                    <a:lnTo>
                      <a:pt x="459" y="24"/>
                    </a:lnTo>
                    <a:lnTo>
                      <a:pt x="461" y="26"/>
                    </a:lnTo>
                    <a:lnTo>
                      <a:pt x="463" y="26"/>
                    </a:lnTo>
                    <a:lnTo>
                      <a:pt x="466" y="29"/>
                    </a:lnTo>
                    <a:lnTo>
                      <a:pt x="470" y="31"/>
                    </a:lnTo>
                    <a:lnTo>
                      <a:pt x="473" y="31"/>
                    </a:lnTo>
                    <a:lnTo>
                      <a:pt x="482" y="29"/>
                    </a:lnTo>
                    <a:lnTo>
                      <a:pt x="504" y="31"/>
                    </a:lnTo>
                    <a:lnTo>
                      <a:pt x="511" y="29"/>
                    </a:lnTo>
                    <a:lnTo>
                      <a:pt x="511" y="24"/>
                    </a:lnTo>
                    <a:lnTo>
                      <a:pt x="513" y="26"/>
                    </a:lnTo>
                    <a:lnTo>
                      <a:pt x="518" y="36"/>
                    </a:lnTo>
                    <a:lnTo>
                      <a:pt x="520" y="38"/>
                    </a:lnTo>
                    <a:lnTo>
                      <a:pt x="522" y="43"/>
                    </a:lnTo>
                    <a:lnTo>
                      <a:pt x="525" y="45"/>
                    </a:lnTo>
                    <a:lnTo>
                      <a:pt x="527" y="45"/>
                    </a:lnTo>
                    <a:lnTo>
                      <a:pt x="541" y="45"/>
                    </a:lnTo>
                    <a:lnTo>
                      <a:pt x="548" y="48"/>
                    </a:lnTo>
                    <a:lnTo>
                      <a:pt x="565" y="55"/>
                    </a:lnTo>
                    <a:lnTo>
                      <a:pt x="567" y="57"/>
                    </a:lnTo>
                    <a:lnTo>
                      <a:pt x="567" y="59"/>
                    </a:lnTo>
                    <a:lnTo>
                      <a:pt x="570" y="64"/>
                    </a:lnTo>
                    <a:lnTo>
                      <a:pt x="572" y="76"/>
                    </a:lnTo>
                    <a:lnTo>
                      <a:pt x="574" y="81"/>
                    </a:lnTo>
                    <a:lnTo>
                      <a:pt x="574" y="83"/>
                    </a:lnTo>
                    <a:lnTo>
                      <a:pt x="574" y="83"/>
                    </a:lnTo>
                    <a:lnTo>
                      <a:pt x="572" y="85"/>
                    </a:lnTo>
                    <a:lnTo>
                      <a:pt x="572" y="88"/>
                    </a:lnTo>
                    <a:lnTo>
                      <a:pt x="570" y="90"/>
                    </a:lnTo>
                    <a:lnTo>
                      <a:pt x="567" y="92"/>
                    </a:lnTo>
                    <a:lnTo>
                      <a:pt x="567" y="95"/>
                    </a:lnTo>
                    <a:lnTo>
                      <a:pt x="565" y="95"/>
                    </a:lnTo>
                    <a:lnTo>
                      <a:pt x="560" y="97"/>
                    </a:lnTo>
                    <a:lnTo>
                      <a:pt x="553" y="97"/>
                    </a:lnTo>
                    <a:lnTo>
                      <a:pt x="553" y="97"/>
                    </a:lnTo>
                    <a:lnTo>
                      <a:pt x="551" y="97"/>
                    </a:lnTo>
                    <a:lnTo>
                      <a:pt x="546" y="104"/>
                    </a:lnTo>
                    <a:lnTo>
                      <a:pt x="546" y="109"/>
                    </a:lnTo>
                    <a:lnTo>
                      <a:pt x="558" y="116"/>
                    </a:lnTo>
                    <a:lnTo>
                      <a:pt x="560" y="118"/>
                    </a:lnTo>
                    <a:lnTo>
                      <a:pt x="563" y="121"/>
                    </a:lnTo>
                    <a:lnTo>
                      <a:pt x="563" y="123"/>
                    </a:lnTo>
                    <a:lnTo>
                      <a:pt x="563" y="126"/>
                    </a:lnTo>
                    <a:lnTo>
                      <a:pt x="563" y="128"/>
                    </a:lnTo>
                    <a:lnTo>
                      <a:pt x="563" y="128"/>
                    </a:lnTo>
                    <a:lnTo>
                      <a:pt x="563" y="133"/>
                    </a:lnTo>
                    <a:lnTo>
                      <a:pt x="565" y="135"/>
                    </a:lnTo>
                    <a:lnTo>
                      <a:pt x="567" y="145"/>
                    </a:lnTo>
                    <a:lnTo>
                      <a:pt x="570" y="149"/>
                    </a:lnTo>
                    <a:lnTo>
                      <a:pt x="570" y="152"/>
                    </a:lnTo>
                    <a:lnTo>
                      <a:pt x="567" y="163"/>
                    </a:lnTo>
                    <a:lnTo>
                      <a:pt x="565" y="171"/>
                    </a:lnTo>
                    <a:lnTo>
                      <a:pt x="565" y="173"/>
                    </a:lnTo>
                    <a:lnTo>
                      <a:pt x="565" y="175"/>
                    </a:lnTo>
                    <a:lnTo>
                      <a:pt x="565" y="185"/>
                    </a:lnTo>
                    <a:lnTo>
                      <a:pt x="567" y="201"/>
                    </a:lnTo>
                    <a:lnTo>
                      <a:pt x="567" y="206"/>
                    </a:lnTo>
                    <a:lnTo>
                      <a:pt x="565" y="206"/>
                    </a:lnTo>
                    <a:lnTo>
                      <a:pt x="565" y="208"/>
                    </a:lnTo>
                    <a:lnTo>
                      <a:pt x="558" y="218"/>
                    </a:lnTo>
                    <a:lnTo>
                      <a:pt x="556" y="220"/>
                    </a:lnTo>
                    <a:lnTo>
                      <a:pt x="556" y="223"/>
                    </a:lnTo>
                    <a:lnTo>
                      <a:pt x="553" y="227"/>
                    </a:lnTo>
                    <a:lnTo>
                      <a:pt x="553" y="237"/>
                    </a:lnTo>
                    <a:lnTo>
                      <a:pt x="553" y="242"/>
                    </a:lnTo>
                    <a:lnTo>
                      <a:pt x="551" y="244"/>
                    </a:lnTo>
                    <a:lnTo>
                      <a:pt x="548" y="246"/>
                    </a:lnTo>
                    <a:lnTo>
                      <a:pt x="548" y="249"/>
                    </a:lnTo>
                    <a:lnTo>
                      <a:pt x="546" y="251"/>
                    </a:lnTo>
                    <a:lnTo>
                      <a:pt x="546" y="256"/>
                    </a:lnTo>
                    <a:lnTo>
                      <a:pt x="544" y="260"/>
                    </a:lnTo>
                    <a:lnTo>
                      <a:pt x="546" y="263"/>
                    </a:lnTo>
                    <a:lnTo>
                      <a:pt x="546" y="263"/>
                    </a:lnTo>
                    <a:lnTo>
                      <a:pt x="546" y="265"/>
                    </a:lnTo>
                    <a:lnTo>
                      <a:pt x="548" y="265"/>
                    </a:lnTo>
                    <a:lnTo>
                      <a:pt x="548" y="268"/>
                    </a:lnTo>
                    <a:lnTo>
                      <a:pt x="551" y="268"/>
                    </a:lnTo>
                    <a:lnTo>
                      <a:pt x="556" y="268"/>
                    </a:lnTo>
                    <a:lnTo>
                      <a:pt x="558" y="268"/>
                    </a:lnTo>
                    <a:lnTo>
                      <a:pt x="558" y="270"/>
                    </a:lnTo>
                    <a:lnTo>
                      <a:pt x="558" y="272"/>
                    </a:lnTo>
                    <a:lnTo>
                      <a:pt x="560" y="277"/>
                    </a:lnTo>
                    <a:lnTo>
                      <a:pt x="560" y="279"/>
                    </a:lnTo>
                    <a:lnTo>
                      <a:pt x="560" y="279"/>
                    </a:lnTo>
                    <a:lnTo>
                      <a:pt x="563" y="282"/>
                    </a:lnTo>
                    <a:lnTo>
                      <a:pt x="563" y="282"/>
                    </a:lnTo>
                    <a:lnTo>
                      <a:pt x="565" y="286"/>
                    </a:lnTo>
                    <a:lnTo>
                      <a:pt x="567" y="289"/>
                    </a:lnTo>
                    <a:lnTo>
                      <a:pt x="567" y="291"/>
                    </a:lnTo>
                    <a:lnTo>
                      <a:pt x="567" y="294"/>
                    </a:lnTo>
                    <a:lnTo>
                      <a:pt x="565" y="298"/>
                    </a:lnTo>
                    <a:lnTo>
                      <a:pt x="565" y="301"/>
                    </a:lnTo>
                    <a:lnTo>
                      <a:pt x="565" y="305"/>
                    </a:lnTo>
                    <a:lnTo>
                      <a:pt x="565" y="305"/>
                    </a:lnTo>
                    <a:lnTo>
                      <a:pt x="567" y="310"/>
                    </a:lnTo>
                    <a:lnTo>
                      <a:pt x="572" y="322"/>
                    </a:lnTo>
                    <a:lnTo>
                      <a:pt x="572" y="322"/>
                    </a:lnTo>
                    <a:lnTo>
                      <a:pt x="574" y="324"/>
                    </a:lnTo>
                    <a:lnTo>
                      <a:pt x="574" y="324"/>
                    </a:lnTo>
                    <a:lnTo>
                      <a:pt x="579" y="324"/>
                    </a:lnTo>
                    <a:lnTo>
                      <a:pt x="582" y="327"/>
                    </a:lnTo>
                    <a:lnTo>
                      <a:pt x="584" y="327"/>
                    </a:lnTo>
                    <a:lnTo>
                      <a:pt x="584" y="329"/>
                    </a:lnTo>
                    <a:lnTo>
                      <a:pt x="584" y="334"/>
                    </a:lnTo>
                    <a:lnTo>
                      <a:pt x="584" y="336"/>
                    </a:lnTo>
                    <a:lnTo>
                      <a:pt x="586" y="336"/>
                    </a:lnTo>
                    <a:lnTo>
                      <a:pt x="589" y="339"/>
                    </a:lnTo>
                    <a:lnTo>
                      <a:pt x="591" y="339"/>
                    </a:lnTo>
                    <a:lnTo>
                      <a:pt x="593" y="339"/>
                    </a:lnTo>
                    <a:lnTo>
                      <a:pt x="593" y="339"/>
                    </a:lnTo>
                    <a:lnTo>
                      <a:pt x="596" y="339"/>
                    </a:lnTo>
                    <a:lnTo>
                      <a:pt x="596" y="336"/>
                    </a:lnTo>
                    <a:lnTo>
                      <a:pt x="601" y="331"/>
                    </a:lnTo>
                    <a:lnTo>
                      <a:pt x="601" y="331"/>
                    </a:lnTo>
                    <a:lnTo>
                      <a:pt x="603" y="331"/>
                    </a:lnTo>
                    <a:lnTo>
                      <a:pt x="610" y="331"/>
                    </a:lnTo>
                    <a:lnTo>
                      <a:pt x="612" y="329"/>
                    </a:lnTo>
                    <a:lnTo>
                      <a:pt x="615" y="329"/>
                    </a:lnTo>
                    <a:lnTo>
                      <a:pt x="615" y="329"/>
                    </a:lnTo>
                    <a:lnTo>
                      <a:pt x="615" y="327"/>
                    </a:lnTo>
                    <a:lnTo>
                      <a:pt x="617" y="327"/>
                    </a:lnTo>
                    <a:lnTo>
                      <a:pt x="617" y="324"/>
                    </a:lnTo>
                    <a:lnTo>
                      <a:pt x="617" y="322"/>
                    </a:lnTo>
                    <a:lnTo>
                      <a:pt x="617" y="320"/>
                    </a:lnTo>
                    <a:lnTo>
                      <a:pt x="617" y="317"/>
                    </a:lnTo>
                    <a:lnTo>
                      <a:pt x="617" y="315"/>
                    </a:lnTo>
                    <a:lnTo>
                      <a:pt x="617" y="315"/>
                    </a:lnTo>
                    <a:lnTo>
                      <a:pt x="619" y="312"/>
                    </a:lnTo>
                    <a:lnTo>
                      <a:pt x="619" y="312"/>
                    </a:lnTo>
                    <a:lnTo>
                      <a:pt x="624" y="312"/>
                    </a:lnTo>
                    <a:lnTo>
                      <a:pt x="627" y="312"/>
                    </a:lnTo>
                    <a:lnTo>
                      <a:pt x="631" y="310"/>
                    </a:lnTo>
                    <a:lnTo>
                      <a:pt x="634" y="310"/>
                    </a:lnTo>
                    <a:lnTo>
                      <a:pt x="634" y="310"/>
                    </a:lnTo>
                    <a:lnTo>
                      <a:pt x="636" y="310"/>
                    </a:lnTo>
                    <a:lnTo>
                      <a:pt x="641" y="312"/>
                    </a:lnTo>
                    <a:lnTo>
                      <a:pt x="641" y="312"/>
                    </a:lnTo>
                    <a:lnTo>
                      <a:pt x="643" y="312"/>
                    </a:lnTo>
                    <a:lnTo>
                      <a:pt x="653" y="308"/>
                    </a:lnTo>
                    <a:lnTo>
                      <a:pt x="655" y="308"/>
                    </a:lnTo>
                    <a:lnTo>
                      <a:pt x="657" y="308"/>
                    </a:lnTo>
                    <a:lnTo>
                      <a:pt x="660" y="310"/>
                    </a:lnTo>
                    <a:lnTo>
                      <a:pt x="667" y="312"/>
                    </a:lnTo>
                    <a:lnTo>
                      <a:pt x="657" y="331"/>
                    </a:lnTo>
                    <a:lnTo>
                      <a:pt x="655" y="336"/>
                    </a:lnTo>
                    <a:lnTo>
                      <a:pt x="653" y="348"/>
                    </a:lnTo>
                    <a:lnTo>
                      <a:pt x="648" y="360"/>
                    </a:lnTo>
                    <a:lnTo>
                      <a:pt x="643" y="365"/>
                    </a:lnTo>
                    <a:lnTo>
                      <a:pt x="619" y="414"/>
                    </a:lnTo>
                    <a:lnTo>
                      <a:pt x="619" y="421"/>
                    </a:lnTo>
                    <a:lnTo>
                      <a:pt x="622" y="433"/>
                    </a:lnTo>
                    <a:lnTo>
                      <a:pt x="629" y="462"/>
                    </a:lnTo>
                    <a:lnTo>
                      <a:pt x="631" y="478"/>
                    </a:lnTo>
                    <a:lnTo>
                      <a:pt x="629" y="478"/>
                    </a:lnTo>
                    <a:lnTo>
                      <a:pt x="629" y="480"/>
                    </a:lnTo>
                    <a:lnTo>
                      <a:pt x="629" y="483"/>
                    </a:lnTo>
                    <a:lnTo>
                      <a:pt x="631" y="485"/>
                    </a:lnTo>
                    <a:lnTo>
                      <a:pt x="631" y="490"/>
                    </a:lnTo>
                    <a:lnTo>
                      <a:pt x="636" y="495"/>
                    </a:lnTo>
                    <a:lnTo>
                      <a:pt x="643" y="492"/>
                    </a:lnTo>
                    <a:lnTo>
                      <a:pt x="648" y="492"/>
                    </a:lnTo>
                    <a:lnTo>
                      <a:pt x="650" y="499"/>
                    </a:lnTo>
                    <a:lnTo>
                      <a:pt x="650" y="509"/>
                    </a:lnTo>
                    <a:lnTo>
                      <a:pt x="653" y="511"/>
                    </a:lnTo>
                    <a:lnTo>
                      <a:pt x="655" y="514"/>
                    </a:lnTo>
                    <a:lnTo>
                      <a:pt x="655" y="516"/>
                    </a:lnTo>
                    <a:lnTo>
                      <a:pt x="653" y="521"/>
                    </a:lnTo>
                    <a:lnTo>
                      <a:pt x="655" y="530"/>
                    </a:lnTo>
                    <a:lnTo>
                      <a:pt x="653" y="535"/>
                    </a:lnTo>
                    <a:lnTo>
                      <a:pt x="660" y="535"/>
                    </a:lnTo>
                    <a:lnTo>
                      <a:pt x="662" y="535"/>
                    </a:lnTo>
                    <a:lnTo>
                      <a:pt x="664" y="535"/>
                    </a:lnTo>
                    <a:lnTo>
                      <a:pt x="664" y="535"/>
                    </a:lnTo>
                    <a:lnTo>
                      <a:pt x="667" y="537"/>
                    </a:lnTo>
                    <a:lnTo>
                      <a:pt x="669" y="540"/>
                    </a:lnTo>
                    <a:lnTo>
                      <a:pt x="669" y="542"/>
                    </a:lnTo>
                    <a:lnTo>
                      <a:pt x="669" y="542"/>
                    </a:lnTo>
                    <a:lnTo>
                      <a:pt x="671" y="544"/>
                    </a:lnTo>
                    <a:lnTo>
                      <a:pt x="671" y="544"/>
                    </a:lnTo>
                    <a:lnTo>
                      <a:pt x="674" y="542"/>
                    </a:lnTo>
                    <a:lnTo>
                      <a:pt x="676" y="542"/>
                    </a:lnTo>
                    <a:lnTo>
                      <a:pt x="676" y="540"/>
                    </a:lnTo>
                    <a:lnTo>
                      <a:pt x="676" y="537"/>
                    </a:lnTo>
                    <a:lnTo>
                      <a:pt x="679" y="537"/>
                    </a:lnTo>
                    <a:lnTo>
                      <a:pt x="679" y="537"/>
                    </a:lnTo>
                    <a:lnTo>
                      <a:pt x="681" y="537"/>
                    </a:lnTo>
                    <a:lnTo>
                      <a:pt x="686" y="537"/>
                    </a:lnTo>
                    <a:lnTo>
                      <a:pt x="695" y="547"/>
                    </a:lnTo>
                    <a:lnTo>
                      <a:pt x="698" y="549"/>
                    </a:lnTo>
                    <a:lnTo>
                      <a:pt x="700" y="551"/>
                    </a:lnTo>
                    <a:lnTo>
                      <a:pt x="700" y="554"/>
                    </a:lnTo>
                    <a:lnTo>
                      <a:pt x="733" y="573"/>
                    </a:lnTo>
                    <a:lnTo>
                      <a:pt x="742" y="575"/>
                    </a:lnTo>
                    <a:lnTo>
                      <a:pt x="745" y="575"/>
                    </a:lnTo>
                    <a:lnTo>
                      <a:pt x="747" y="577"/>
                    </a:lnTo>
                    <a:lnTo>
                      <a:pt x="750" y="580"/>
                    </a:lnTo>
                    <a:lnTo>
                      <a:pt x="750" y="580"/>
                    </a:lnTo>
                    <a:lnTo>
                      <a:pt x="752" y="582"/>
                    </a:lnTo>
                    <a:lnTo>
                      <a:pt x="752" y="582"/>
                    </a:lnTo>
                    <a:lnTo>
                      <a:pt x="752" y="585"/>
                    </a:lnTo>
                    <a:lnTo>
                      <a:pt x="750" y="587"/>
                    </a:lnTo>
                    <a:lnTo>
                      <a:pt x="750" y="589"/>
                    </a:lnTo>
                    <a:lnTo>
                      <a:pt x="750" y="589"/>
                    </a:lnTo>
                    <a:lnTo>
                      <a:pt x="750" y="592"/>
                    </a:lnTo>
                    <a:lnTo>
                      <a:pt x="752" y="592"/>
                    </a:lnTo>
                    <a:lnTo>
                      <a:pt x="752" y="592"/>
                    </a:lnTo>
                    <a:lnTo>
                      <a:pt x="754" y="594"/>
                    </a:lnTo>
                    <a:lnTo>
                      <a:pt x="754" y="594"/>
                    </a:lnTo>
                    <a:lnTo>
                      <a:pt x="759" y="594"/>
                    </a:lnTo>
                    <a:lnTo>
                      <a:pt x="764" y="592"/>
                    </a:lnTo>
                    <a:lnTo>
                      <a:pt x="764" y="592"/>
                    </a:lnTo>
                    <a:lnTo>
                      <a:pt x="766" y="592"/>
                    </a:lnTo>
                    <a:lnTo>
                      <a:pt x="769" y="594"/>
                    </a:lnTo>
                    <a:lnTo>
                      <a:pt x="769" y="596"/>
                    </a:lnTo>
                    <a:lnTo>
                      <a:pt x="769" y="596"/>
                    </a:lnTo>
                    <a:lnTo>
                      <a:pt x="766" y="601"/>
                    </a:lnTo>
                    <a:lnTo>
                      <a:pt x="766" y="601"/>
                    </a:lnTo>
                    <a:lnTo>
                      <a:pt x="766" y="603"/>
                    </a:lnTo>
                    <a:lnTo>
                      <a:pt x="766" y="603"/>
                    </a:lnTo>
                    <a:lnTo>
                      <a:pt x="769" y="606"/>
                    </a:lnTo>
                    <a:lnTo>
                      <a:pt x="769" y="606"/>
                    </a:lnTo>
                    <a:lnTo>
                      <a:pt x="773" y="611"/>
                    </a:lnTo>
                    <a:lnTo>
                      <a:pt x="776" y="613"/>
                    </a:lnTo>
                    <a:lnTo>
                      <a:pt x="778" y="613"/>
                    </a:lnTo>
                    <a:lnTo>
                      <a:pt x="780" y="613"/>
                    </a:lnTo>
                    <a:lnTo>
                      <a:pt x="780" y="613"/>
                    </a:lnTo>
                    <a:lnTo>
                      <a:pt x="783" y="611"/>
                    </a:lnTo>
                    <a:lnTo>
                      <a:pt x="785" y="608"/>
                    </a:lnTo>
                    <a:lnTo>
                      <a:pt x="785" y="608"/>
                    </a:lnTo>
                    <a:lnTo>
                      <a:pt x="785" y="606"/>
                    </a:lnTo>
                    <a:lnTo>
                      <a:pt x="795" y="606"/>
                    </a:lnTo>
                    <a:lnTo>
                      <a:pt x="797" y="603"/>
                    </a:lnTo>
                    <a:lnTo>
                      <a:pt x="797" y="603"/>
                    </a:lnTo>
                    <a:lnTo>
                      <a:pt x="799" y="601"/>
                    </a:lnTo>
                    <a:lnTo>
                      <a:pt x="802" y="601"/>
                    </a:lnTo>
                    <a:lnTo>
                      <a:pt x="804" y="601"/>
                    </a:lnTo>
                    <a:lnTo>
                      <a:pt x="813" y="603"/>
                    </a:lnTo>
                    <a:lnTo>
                      <a:pt x="816" y="606"/>
                    </a:lnTo>
                    <a:lnTo>
                      <a:pt x="813" y="611"/>
                    </a:lnTo>
                    <a:lnTo>
                      <a:pt x="811" y="611"/>
                    </a:lnTo>
                    <a:lnTo>
                      <a:pt x="811" y="613"/>
                    </a:lnTo>
                    <a:lnTo>
                      <a:pt x="811" y="613"/>
                    </a:lnTo>
                    <a:lnTo>
                      <a:pt x="813" y="622"/>
                    </a:lnTo>
                    <a:lnTo>
                      <a:pt x="813" y="622"/>
                    </a:lnTo>
                    <a:lnTo>
                      <a:pt x="821" y="625"/>
                    </a:lnTo>
                    <a:lnTo>
                      <a:pt x="837" y="622"/>
                    </a:lnTo>
                    <a:lnTo>
                      <a:pt x="839" y="632"/>
                    </a:lnTo>
                    <a:lnTo>
                      <a:pt x="849" y="641"/>
                    </a:lnTo>
                    <a:lnTo>
                      <a:pt x="877" y="653"/>
                    </a:lnTo>
                    <a:lnTo>
                      <a:pt x="882" y="653"/>
                    </a:lnTo>
                    <a:lnTo>
                      <a:pt x="887" y="656"/>
                    </a:lnTo>
                    <a:lnTo>
                      <a:pt x="889" y="663"/>
                    </a:lnTo>
                    <a:lnTo>
                      <a:pt x="873" y="660"/>
                    </a:lnTo>
                    <a:lnTo>
                      <a:pt x="851" y="663"/>
                    </a:lnTo>
                    <a:lnTo>
                      <a:pt x="851" y="663"/>
                    </a:lnTo>
                    <a:lnTo>
                      <a:pt x="849" y="665"/>
                    </a:lnTo>
                    <a:lnTo>
                      <a:pt x="849" y="665"/>
                    </a:lnTo>
                    <a:lnTo>
                      <a:pt x="849" y="670"/>
                    </a:lnTo>
                    <a:lnTo>
                      <a:pt x="847" y="672"/>
                    </a:lnTo>
                    <a:lnTo>
                      <a:pt x="844" y="672"/>
                    </a:lnTo>
                    <a:lnTo>
                      <a:pt x="839" y="670"/>
                    </a:lnTo>
                    <a:lnTo>
                      <a:pt x="818" y="679"/>
                    </a:lnTo>
                    <a:lnTo>
                      <a:pt x="813" y="682"/>
                    </a:lnTo>
                    <a:lnTo>
                      <a:pt x="811" y="679"/>
                    </a:lnTo>
                    <a:lnTo>
                      <a:pt x="809" y="677"/>
                    </a:lnTo>
                    <a:lnTo>
                      <a:pt x="806" y="677"/>
                    </a:lnTo>
                    <a:lnTo>
                      <a:pt x="806" y="674"/>
                    </a:lnTo>
                    <a:lnTo>
                      <a:pt x="790" y="672"/>
                    </a:lnTo>
                    <a:lnTo>
                      <a:pt x="787" y="672"/>
                    </a:lnTo>
                    <a:lnTo>
                      <a:pt x="764" y="679"/>
                    </a:lnTo>
                    <a:lnTo>
                      <a:pt x="761" y="679"/>
                    </a:lnTo>
                    <a:lnTo>
                      <a:pt x="761" y="679"/>
                    </a:lnTo>
                    <a:lnTo>
                      <a:pt x="761" y="682"/>
                    </a:lnTo>
                    <a:lnTo>
                      <a:pt x="759" y="684"/>
                    </a:lnTo>
                    <a:lnTo>
                      <a:pt x="759" y="686"/>
                    </a:lnTo>
                    <a:lnTo>
                      <a:pt x="757" y="686"/>
                    </a:lnTo>
                    <a:lnTo>
                      <a:pt x="747" y="691"/>
                    </a:lnTo>
                    <a:lnTo>
                      <a:pt x="745" y="691"/>
                    </a:lnTo>
                    <a:lnTo>
                      <a:pt x="745" y="693"/>
                    </a:lnTo>
                    <a:lnTo>
                      <a:pt x="740" y="696"/>
                    </a:lnTo>
                    <a:lnTo>
                      <a:pt x="733" y="701"/>
                    </a:lnTo>
                    <a:lnTo>
                      <a:pt x="728" y="698"/>
                    </a:lnTo>
                    <a:lnTo>
                      <a:pt x="728" y="696"/>
                    </a:lnTo>
                    <a:lnTo>
                      <a:pt x="724" y="696"/>
                    </a:lnTo>
                    <a:lnTo>
                      <a:pt x="724" y="696"/>
                    </a:lnTo>
                    <a:lnTo>
                      <a:pt x="693" y="691"/>
                    </a:lnTo>
                    <a:lnTo>
                      <a:pt x="693" y="691"/>
                    </a:lnTo>
                    <a:lnTo>
                      <a:pt x="690" y="691"/>
                    </a:lnTo>
                    <a:lnTo>
                      <a:pt x="690" y="689"/>
                    </a:lnTo>
                    <a:lnTo>
                      <a:pt x="690" y="686"/>
                    </a:lnTo>
                    <a:lnTo>
                      <a:pt x="693" y="686"/>
                    </a:lnTo>
                    <a:lnTo>
                      <a:pt x="693" y="684"/>
                    </a:lnTo>
                    <a:lnTo>
                      <a:pt x="693" y="682"/>
                    </a:lnTo>
                    <a:lnTo>
                      <a:pt x="690" y="682"/>
                    </a:lnTo>
                    <a:lnTo>
                      <a:pt x="690" y="679"/>
                    </a:lnTo>
                    <a:lnTo>
                      <a:pt x="690" y="679"/>
                    </a:lnTo>
                    <a:lnTo>
                      <a:pt x="688" y="679"/>
                    </a:lnTo>
                    <a:lnTo>
                      <a:pt x="683" y="674"/>
                    </a:lnTo>
                    <a:lnTo>
                      <a:pt x="683" y="674"/>
                    </a:lnTo>
                    <a:lnTo>
                      <a:pt x="679" y="674"/>
                    </a:lnTo>
                    <a:lnTo>
                      <a:pt x="674" y="677"/>
                    </a:lnTo>
                    <a:lnTo>
                      <a:pt x="671" y="677"/>
                    </a:lnTo>
                    <a:lnTo>
                      <a:pt x="671" y="674"/>
                    </a:lnTo>
                    <a:lnTo>
                      <a:pt x="669" y="674"/>
                    </a:lnTo>
                    <a:lnTo>
                      <a:pt x="667" y="677"/>
                    </a:lnTo>
                    <a:lnTo>
                      <a:pt x="662" y="686"/>
                    </a:lnTo>
                    <a:lnTo>
                      <a:pt x="655" y="698"/>
                    </a:lnTo>
                    <a:lnTo>
                      <a:pt x="645" y="708"/>
                    </a:lnTo>
                    <a:lnTo>
                      <a:pt x="636" y="712"/>
                    </a:lnTo>
                    <a:lnTo>
                      <a:pt x="622" y="712"/>
                    </a:lnTo>
                    <a:lnTo>
                      <a:pt x="610" y="712"/>
                    </a:lnTo>
                    <a:lnTo>
                      <a:pt x="598" y="708"/>
                    </a:lnTo>
                    <a:lnTo>
                      <a:pt x="593" y="701"/>
                    </a:lnTo>
                    <a:lnTo>
                      <a:pt x="586" y="689"/>
                    </a:lnTo>
                    <a:lnTo>
                      <a:pt x="582" y="686"/>
                    </a:lnTo>
                    <a:lnTo>
                      <a:pt x="577" y="689"/>
                    </a:lnTo>
                    <a:lnTo>
                      <a:pt x="572" y="691"/>
                    </a:lnTo>
                    <a:lnTo>
                      <a:pt x="567" y="691"/>
                    </a:lnTo>
                    <a:lnTo>
                      <a:pt x="560" y="689"/>
                    </a:lnTo>
                    <a:lnTo>
                      <a:pt x="527" y="672"/>
                    </a:lnTo>
                    <a:lnTo>
                      <a:pt x="515" y="670"/>
                    </a:lnTo>
                    <a:lnTo>
                      <a:pt x="504" y="674"/>
                    </a:lnTo>
                    <a:lnTo>
                      <a:pt x="492" y="679"/>
                    </a:lnTo>
                    <a:lnTo>
                      <a:pt x="482" y="679"/>
                    </a:lnTo>
                    <a:lnTo>
                      <a:pt x="473" y="667"/>
                    </a:lnTo>
                    <a:lnTo>
                      <a:pt x="466" y="656"/>
                    </a:lnTo>
                    <a:lnTo>
                      <a:pt x="466" y="651"/>
                    </a:lnTo>
                    <a:lnTo>
                      <a:pt x="463" y="651"/>
                    </a:lnTo>
                    <a:lnTo>
                      <a:pt x="459" y="646"/>
                    </a:lnTo>
                    <a:lnTo>
                      <a:pt x="456" y="644"/>
                    </a:lnTo>
                    <a:lnTo>
                      <a:pt x="451" y="644"/>
                    </a:lnTo>
                    <a:lnTo>
                      <a:pt x="433" y="656"/>
                    </a:lnTo>
                    <a:lnTo>
                      <a:pt x="433" y="646"/>
                    </a:lnTo>
                    <a:lnTo>
                      <a:pt x="428" y="641"/>
                    </a:lnTo>
                    <a:lnTo>
                      <a:pt x="421" y="644"/>
                    </a:lnTo>
                    <a:lnTo>
                      <a:pt x="423" y="651"/>
                    </a:lnTo>
                    <a:lnTo>
                      <a:pt x="428" y="658"/>
                    </a:lnTo>
                    <a:lnTo>
                      <a:pt x="428" y="663"/>
                    </a:lnTo>
                    <a:lnTo>
                      <a:pt x="423" y="663"/>
                    </a:lnTo>
                    <a:lnTo>
                      <a:pt x="409" y="660"/>
                    </a:lnTo>
                    <a:lnTo>
                      <a:pt x="407" y="663"/>
                    </a:lnTo>
                    <a:lnTo>
                      <a:pt x="411" y="667"/>
                    </a:lnTo>
                    <a:lnTo>
                      <a:pt x="411" y="672"/>
                    </a:lnTo>
                    <a:lnTo>
                      <a:pt x="409" y="674"/>
                    </a:lnTo>
                    <a:lnTo>
                      <a:pt x="407" y="674"/>
                    </a:lnTo>
                    <a:lnTo>
                      <a:pt x="407" y="672"/>
                    </a:lnTo>
                    <a:lnTo>
                      <a:pt x="402" y="667"/>
                    </a:lnTo>
                    <a:lnTo>
                      <a:pt x="390" y="663"/>
                    </a:lnTo>
                    <a:lnTo>
                      <a:pt x="388" y="658"/>
                    </a:lnTo>
                    <a:lnTo>
                      <a:pt x="385" y="658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3" y="660"/>
                    </a:lnTo>
                    <a:lnTo>
                      <a:pt x="385" y="672"/>
                    </a:lnTo>
                    <a:lnTo>
                      <a:pt x="376" y="677"/>
                    </a:lnTo>
                    <a:lnTo>
                      <a:pt x="364" y="677"/>
                    </a:lnTo>
                    <a:lnTo>
                      <a:pt x="354" y="672"/>
                    </a:lnTo>
                    <a:lnTo>
                      <a:pt x="350" y="670"/>
                    </a:lnTo>
                    <a:lnTo>
                      <a:pt x="350" y="670"/>
                    </a:lnTo>
                    <a:lnTo>
                      <a:pt x="350" y="663"/>
                    </a:lnTo>
                    <a:lnTo>
                      <a:pt x="350" y="660"/>
                    </a:lnTo>
                    <a:lnTo>
                      <a:pt x="350" y="658"/>
                    </a:lnTo>
                    <a:lnTo>
                      <a:pt x="350" y="658"/>
                    </a:lnTo>
                    <a:lnTo>
                      <a:pt x="345" y="656"/>
                    </a:lnTo>
                    <a:lnTo>
                      <a:pt x="343" y="658"/>
                    </a:lnTo>
                    <a:lnTo>
                      <a:pt x="338" y="663"/>
                    </a:lnTo>
                    <a:lnTo>
                      <a:pt x="336" y="665"/>
                    </a:lnTo>
                    <a:lnTo>
                      <a:pt x="331" y="665"/>
                    </a:lnTo>
                    <a:lnTo>
                      <a:pt x="326" y="658"/>
                    </a:lnTo>
                    <a:lnTo>
                      <a:pt x="324" y="656"/>
                    </a:lnTo>
                    <a:lnTo>
                      <a:pt x="321" y="658"/>
                    </a:lnTo>
                    <a:lnTo>
                      <a:pt x="319" y="660"/>
                    </a:lnTo>
                    <a:lnTo>
                      <a:pt x="321" y="665"/>
                    </a:lnTo>
                    <a:lnTo>
                      <a:pt x="321" y="667"/>
                    </a:lnTo>
                    <a:lnTo>
                      <a:pt x="324" y="672"/>
                    </a:lnTo>
                    <a:lnTo>
                      <a:pt x="321" y="677"/>
                    </a:lnTo>
                    <a:lnTo>
                      <a:pt x="319" y="677"/>
                    </a:lnTo>
                    <a:lnTo>
                      <a:pt x="312" y="672"/>
                    </a:lnTo>
                    <a:lnTo>
                      <a:pt x="310" y="672"/>
                    </a:lnTo>
                    <a:lnTo>
                      <a:pt x="307" y="672"/>
                    </a:lnTo>
                    <a:lnTo>
                      <a:pt x="300" y="674"/>
                    </a:lnTo>
                    <a:lnTo>
                      <a:pt x="286" y="674"/>
                    </a:lnTo>
                    <a:lnTo>
                      <a:pt x="286" y="682"/>
                    </a:lnTo>
                    <a:lnTo>
                      <a:pt x="283" y="684"/>
                    </a:lnTo>
                    <a:lnTo>
                      <a:pt x="276" y="701"/>
                    </a:lnTo>
                    <a:lnTo>
                      <a:pt x="262" y="745"/>
                    </a:lnTo>
                    <a:lnTo>
                      <a:pt x="262" y="750"/>
                    </a:lnTo>
                    <a:lnTo>
                      <a:pt x="260" y="755"/>
                    </a:lnTo>
                    <a:lnTo>
                      <a:pt x="260" y="757"/>
                    </a:lnTo>
                    <a:lnTo>
                      <a:pt x="260" y="760"/>
                    </a:lnTo>
                    <a:lnTo>
                      <a:pt x="260" y="764"/>
                    </a:lnTo>
                    <a:lnTo>
                      <a:pt x="260" y="767"/>
                    </a:lnTo>
                    <a:lnTo>
                      <a:pt x="262" y="769"/>
                    </a:lnTo>
                    <a:lnTo>
                      <a:pt x="262" y="769"/>
                    </a:lnTo>
                    <a:lnTo>
                      <a:pt x="265" y="771"/>
                    </a:lnTo>
                    <a:lnTo>
                      <a:pt x="265" y="771"/>
                    </a:lnTo>
                    <a:lnTo>
                      <a:pt x="267" y="774"/>
                    </a:lnTo>
                    <a:lnTo>
                      <a:pt x="274" y="774"/>
                    </a:lnTo>
                    <a:lnTo>
                      <a:pt x="276" y="776"/>
                    </a:lnTo>
                    <a:lnTo>
                      <a:pt x="276" y="776"/>
                    </a:lnTo>
                    <a:lnTo>
                      <a:pt x="279" y="779"/>
                    </a:lnTo>
                    <a:lnTo>
                      <a:pt x="279" y="779"/>
                    </a:lnTo>
                    <a:lnTo>
                      <a:pt x="279" y="781"/>
                    </a:lnTo>
                    <a:lnTo>
                      <a:pt x="279" y="783"/>
                    </a:lnTo>
                    <a:lnTo>
                      <a:pt x="279" y="795"/>
                    </a:lnTo>
                    <a:lnTo>
                      <a:pt x="276" y="802"/>
                    </a:lnTo>
                    <a:lnTo>
                      <a:pt x="272" y="816"/>
                    </a:lnTo>
                    <a:lnTo>
                      <a:pt x="269" y="821"/>
                    </a:lnTo>
                    <a:lnTo>
                      <a:pt x="267" y="824"/>
                    </a:lnTo>
                    <a:lnTo>
                      <a:pt x="269" y="826"/>
                    </a:lnTo>
                    <a:lnTo>
                      <a:pt x="269" y="828"/>
                    </a:lnTo>
                    <a:lnTo>
                      <a:pt x="274" y="835"/>
                    </a:lnTo>
                    <a:lnTo>
                      <a:pt x="274" y="842"/>
                    </a:lnTo>
                    <a:lnTo>
                      <a:pt x="276" y="842"/>
                    </a:lnTo>
                    <a:lnTo>
                      <a:pt x="276" y="845"/>
                    </a:lnTo>
                    <a:lnTo>
                      <a:pt x="274" y="847"/>
                    </a:lnTo>
                    <a:lnTo>
                      <a:pt x="274" y="850"/>
                    </a:lnTo>
                    <a:lnTo>
                      <a:pt x="272" y="852"/>
                    </a:lnTo>
                    <a:lnTo>
                      <a:pt x="269" y="852"/>
                    </a:lnTo>
                    <a:lnTo>
                      <a:pt x="267" y="852"/>
                    </a:lnTo>
                    <a:lnTo>
                      <a:pt x="262" y="852"/>
                    </a:lnTo>
                    <a:lnTo>
                      <a:pt x="260" y="852"/>
                    </a:lnTo>
                    <a:lnTo>
                      <a:pt x="257" y="850"/>
                    </a:lnTo>
                    <a:lnTo>
                      <a:pt x="255" y="847"/>
                    </a:lnTo>
                    <a:lnTo>
                      <a:pt x="255" y="845"/>
                    </a:lnTo>
                    <a:lnTo>
                      <a:pt x="253" y="845"/>
                    </a:lnTo>
                    <a:lnTo>
                      <a:pt x="253" y="845"/>
                    </a:lnTo>
                    <a:lnTo>
                      <a:pt x="253" y="847"/>
                    </a:lnTo>
                    <a:lnTo>
                      <a:pt x="253" y="850"/>
                    </a:lnTo>
                    <a:lnTo>
                      <a:pt x="253" y="854"/>
                    </a:lnTo>
                    <a:lnTo>
                      <a:pt x="253" y="857"/>
                    </a:lnTo>
                    <a:lnTo>
                      <a:pt x="253" y="859"/>
                    </a:lnTo>
                    <a:lnTo>
                      <a:pt x="250" y="861"/>
                    </a:lnTo>
                    <a:lnTo>
                      <a:pt x="241" y="861"/>
                    </a:lnTo>
                    <a:lnTo>
                      <a:pt x="241" y="845"/>
                    </a:lnTo>
                    <a:lnTo>
                      <a:pt x="239" y="840"/>
                    </a:lnTo>
                    <a:lnTo>
                      <a:pt x="236" y="838"/>
                    </a:lnTo>
                    <a:lnTo>
                      <a:pt x="236" y="838"/>
                    </a:lnTo>
                    <a:lnTo>
                      <a:pt x="234" y="833"/>
                    </a:lnTo>
                    <a:lnTo>
                      <a:pt x="227" y="819"/>
                    </a:lnTo>
                    <a:lnTo>
                      <a:pt x="222" y="812"/>
                    </a:lnTo>
                    <a:lnTo>
                      <a:pt x="222" y="809"/>
                    </a:lnTo>
                    <a:lnTo>
                      <a:pt x="220" y="807"/>
                    </a:lnTo>
                    <a:lnTo>
                      <a:pt x="220" y="807"/>
                    </a:lnTo>
                    <a:lnTo>
                      <a:pt x="217" y="807"/>
                    </a:lnTo>
                    <a:lnTo>
                      <a:pt x="215" y="807"/>
                    </a:lnTo>
                    <a:lnTo>
                      <a:pt x="208" y="805"/>
                    </a:lnTo>
                    <a:lnTo>
                      <a:pt x="201" y="807"/>
                    </a:lnTo>
                    <a:lnTo>
                      <a:pt x="198" y="807"/>
                    </a:lnTo>
                    <a:lnTo>
                      <a:pt x="196" y="805"/>
                    </a:lnTo>
                    <a:lnTo>
                      <a:pt x="191" y="800"/>
                    </a:lnTo>
                    <a:lnTo>
                      <a:pt x="189" y="798"/>
                    </a:lnTo>
                    <a:lnTo>
                      <a:pt x="186" y="795"/>
                    </a:lnTo>
                    <a:lnTo>
                      <a:pt x="186" y="793"/>
                    </a:lnTo>
                    <a:lnTo>
                      <a:pt x="186" y="793"/>
                    </a:lnTo>
                    <a:lnTo>
                      <a:pt x="186" y="790"/>
                    </a:lnTo>
                    <a:lnTo>
                      <a:pt x="186" y="788"/>
                    </a:lnTo>
                    <a:lnTo>
                      <a:pt x="189" y="786"/>
                    </a:lnTo>
                    <a:lnTo>
                      <a:pt x="186" y="783"/>
                    </a:lnTo>
                    <a:lnTo>
                      <a:pt x="186" y="781"/>
                    </a:lnTo>
                    <a:lnTo>
                      <a:pt x="186" y="781"/>
                    </a:lnTo>
                    <a:lnTo>
                      <a:pt x="168" y="767"/>
                    </a:lnTo>
                    <a:lnTo>
                      <a:pt x="160" y="762"/>
                    </a:lnTo>
                    <a:lnTo>
                      <a:pt x="160" y="760"/>
                    </a:lnTo>
                    <a:lnTo>
                      <a:pt x="158" y="757"/>
                    </a:lnTo>
                    <a:lnTo>
                      <a:pt x="158" y="753"/>
                    </a:lnTo>
                    <a:lnTo>
                      <a:pt x="158" y="750"/>
                    </a:lnTo>
                    <a:lnTo>
                      <a:pt x="158" y="748"/>
                    </a:lnTo>
                    <a:lnTo>
                      <a:pt x="156" y="745"/>
                    </a:lnTo>
                    <a:lnTo>
                      <a:pt x="156" y="743"/>
                    </a:lnTo>
                    <a:lnTo>
                      <a:pt x="153" y="743"/>
                    </a:lnTo>
                    <a:lnTo>
                      <a:pt x="153" y="741"/>
                    </a:lnTo>
                    <a:lnTo>
                      <a:pt x="151" y="741"/>
                    </a:lnTo>
                    <a:lnTo>
                      <a:pt x="149" y="741"/>
                    </a:lnTo>
                    <a:lnTo>
                      <a:pt x="139" y="741"/>
                    </a:lnTo>
                    <a:lnTo>
                      <a:pt x="137" y="741"/>
                    </a:lnTo>
                    <a:lnTo>
                      <a:pt x="134" y="738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4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27" y="729"/>
                    </a:lnTo>
                    <a:lnTo>
                      <a:pt x="127" y="727"/>
                    </a:lnTo>
                    <a:lnTo>
                      <a:pt x="127" y="717"/>
                    </a:lnTo>
                    <a:lnTo>
                      <a:pt x="127" y="715"/>
                    </a:lnTo>
                    <a:lnTo>
                      <a:pt x="125" y="715"/>
                    </a:lnTo>
                    <a:lnTo>
                      <a:pt x="118" y="712"/>
                    </a:lnTo>
                    <a:lnTo>
                      <a:pt x="113" y="715"/>
                    </a:lnTo>
                    <a:lnTo>
                      <a:pt x="97" y="729"/>
                    </a:lnTo>
                    <a:lnTo>
                      <a:pt x="89" y="731"/>
                    </a:lnTo>
                    <a:lnTo>
                      <a:pt x="78" y="731"/>
                    </a:lnTo>
                    <a:lnTo>
                      <a:pt x="73" y="729"/>
                    </a:lnTo>
                    <a:lnTo>
                      <a:pt x="68" y="729"/>
                    </a:lnTo>
                    <a:lnTo>
                      <a:pt x="66" y="734"/>
                    </a:lnTo>
                    <a:lnTo>
                      <a:pt x="56" y="727"/>
                    </a:lnTo>
                    <a:lnTo>
                      <a:pt x="52" y="719"/>
                    </a:lnTo>
                    <a:lnTo>
                      <a:pt x="42" y="701"/>
                    </a:lnTo>
                    <a:lnTo>
                      <a:pt x="33" y="689"/>
                    </a:lnTo>
                    <a:lnTo>
                      <a:pt x="28" y="682"/>
                    </a:lnTo>
                    <a:lnTo>
                      <a:pt x="28" y="682"/>
                    </a:lnTo>
                    <a:lnTo>
                      <a:pt x="26" y="677"/>
                    </a:lnTo>
                    <a:lnTo>
                      <a:pt x="23" y="674"/>
                    </a:lnTo>
                    <a:lnTo>
                      <a:pt x="23" y="672"/>
                    </a:lnTo>
                    <a:lnTo>
                      <a:pt x="26" y="665"/>
                    </a:lnTo>
                    <a:lnTo>
                      <a:pt x="23" y="663"/>
                    </a:lnTo>
                    <a:lnTo>
                      <a:pt x="23" y="663"/>
                    </a:lnTo>
                    <a:lnTo>
                      <a:pt x="21" y="660"/>
                    </a:lnTo>
                    <a:lnTo>
                      <a:pt x="19" y="660"/>
                    </a:lnTo>
                    <a:lnTo>
                      <a:pt x="16" y="656"/>
                    </a:lnTo>
                    <a:lnTo>
                      <a:pt x="16" y="653"/>
                    </a:lnTo>
                    <a:lnTo>
                      <a:pt x="16" y="651"/>
                    </a:lnTo>
                    <a:lnTo>
                      <a:pt x="16" y="646"/>
                    </a:lnTo>
                    <a:lnTo>
                      <a:pt x="14" y="646"/>
                    </a:lnTo>
                    <a:lnTo>
                      <a:pt x="14" y="644"/>
                    </a:lnTo>
                    <a:lnTo>
                      <a:pt x="11" y="644"/>
                    </a:lnTo>
                    <a:lnTo>
                      <a:pt x="11" y="641"/>
                    </a:lnTo>
                    <a:lnTo>
                      <a:pt x="9" y="632"/>
                    </a:lnTo>
                    <a:lnTo>
                      <a:pt x="9" y="630"/>
                    </a:lnTo>
                    <a:lnTo>
                      <a:pt x="7" y="630"/>
                    </a:lnTo>
                    <a:lnTo>
                      <a:pt x="4" y="627"/>
                    </a:lnTo>
                    <a:lnTo>
                      <a:pt x="2" y="627"/>
                    </a:lnTo>
                    <a:lnTo>
                      <a:pt x="2" y="625"/>
                    </a:lnTo>
                    <a:lnTo>
                      <a:pt x="2" y="622"/>
                    </a:lnTo>
                    <a:lnTo>
                      <a:pt x="2" y="622"/>
                    </a:lnTo>
                    <a:lnTo>
                      <a:pt x="4" y="620"/>
                    </a:lnTo>
                    <a:lnTo>
                      <a:pt x="4" y="615"/>
                    </a:lnTo>
                    <a:lnTo>
                      <a:pt x="9" y="611"/>
                    </a:lnTo>
                    <a:lnTo>
                      <a:pt x="9" y="603"/>
                    </a:lnTo>
                    <a:lnTo>
                      <a:pt x="11" y="599"/>
                    </a:lnTo>
                    <a:lnTo>
                      <a:pt x="11" y="594"/>
                    </a:lnTo>
                    <a:lnTo>
                      <a:pt x="14" y="592"/>
                    </a:lnTo>
                    <a:lnTo>
                      <a:pt x="14" y="592"/>
                    </a:lnTo>
                    <a:lnTo>
                      <a:pt x="16" y="592"/>
                    </a:lnTo>
                    <a:lnTo>
                      <a:pt x="21" y="592"/>
                    </a:lnTo>
                    <a:lnTo>
                      <a:pt x="35" y="592"/>
                    </a:lnTo>
                    <a:lnTo>
                      <a:pt x="37" y="594"/>
                    </a:lnTo>
                    <a:lnTo>
                      <a:pt x="37" y="594"/>
                    </a:lnTo>
                    <a:lnTo>
                      <a:pt x="40" y="594"/>
                    </a:lnTo>
                    <a:lnTo>
                      <a:pt x="42" y="596"/>
                    </a:lnTo>
                    <a:lnTo>
                      <a:pt x="42" y="599"/>
                    </a:lnTo>
                    <a:lnTo>
                      <a:pt x="49" y="608"/>
                    </a:lnTo>
                    <a:lnTo>
                      <a:pt x="52" y="611"/>
                    </a:lnTo>
                    <a:lnTo>
                      <a:pt x="54" y="613"/>
                    </a:lnTo>
                    <a:lnTo>
                      <a:pt x="59" y="613"/>
                    </a:lnTo>
                    <a:lnTo>
                      <a:pt x="61" y="613"/>
                    </a:lnTo>
                    <a:lnTo>
                      <a:pt x="63" y="613"/>
                    </a:lnTo>
                    <a:lnTo>
                      <a:pt x="63" y="611"/>
                    </a:lnTo>
                    <a:lnTo>
                      <a:pt x="63" y="611"/>
                    </a:lnTo>
                    <a:lnTo>
                      <a:pt x="63" y="606"/>
                    </a:lnTo>
                    <a:lnTo>
                      <a:pt x="63" y="603"/>
                    </a:lnTo>
                    <a:lnTo>
                      <a:pt x="63" y="601"/>
                    </a:lnTo>
                    <a:lnTo>
                      <a:pt x="63" y="601"/>
                    </a:lnTo>
                    <a:lnTo>
                      <a:pt x="66" y="599"/>
                    </a:lnTo>
                    <a:lnTo>
                      <a:pt x="68" y="596"/>
                    </a:lnTo>
                    <a:lnTo>
                      <a:pt x="75" y="592"/>
                    </a:lnTo>
                    <a:lnTo>
                      <a:pt x="75" y="589"/>
                    </a:lnTo>
                    <a:lnTo>
                      <a:pt x="75" y="589"/>
                    </a:lnTo>
                    <a:lnTo>
                      <a:pt x="75" y="587"/>
                    </a:lnTo>
                    <a:lnTo>
                      <a:pt x="75" y="587"/>
                    </a:lnTo>
                    <a:lnTo>
                      <a:pt x="73" y="585"/>
                    </a:lnTo>
                    <a:lnTo>
                      <a:pt x="71" y="585"/>
                    </a:lnTo>
                    <a:lnTo>
                      <a:pt x="68" y="582"/>
                    </a:lnTo>
                    <a:lnTo>
                      <a:pt x="68" y="582"/>
                    </a:lnTo>
                    <a:lnTo>
                      <a:pt x="78" y="575"/>
                    </a:lnTo>
                    <a:lnTo>
                      <a:pt x="97" y="566"/>
                    </a:lnTo>
                    <a:lnTo>
                      <a:pt x="89" y="559"/>
                    </a:lnTo>
                    <a:lnTo>
                      <a:pt x="89" y="556"/>
                    </a:lnTo>
                    <a:lnTo>
                      <a:pt x="80" y="537"/>
                    </a:lnTo>
                    <a:lnTo>
                      <a:pt x="75" y="533"/>
                    </a:lnTo>
                    <a:lnTo>
                      <a:pt x="75" y="530"/>
                    </a:lnTo>
                    <a:lnTo>
                      <a:pt x="73" y="530"/>
                    </a:lnTo>
                    <a:lnTo>
                      <a:pt x="66" y="528"/>
                    </a:lnTo>
                    <a:lnTo>
                      <a:pt x="61" y="523"/>
                    </a:lnTo>
                    <a:lnTo>
                      <a:pt x="59" y="521"/>
                    </a:lnTo>
                    <a:lnTo>
                      <a:pt x="56" y="521"/>
                    </a:lnTo>
                    <a:lnTo>
                      <a:pt x="56" y="516"/>
                    </a:lnTo>
                    <a:lnTo>
                      <a:pt x="54" y="514"/>
                    </a:lnTo>
                    <a:lnTo>
                      <a:pt x="52" y="509"/>
                    </a:lnTo>
                    <a:lnTo>
                      <a:pt x="52" y="506"/>
                    </a:lnTo>
                    <a:lnTo>
                      <a:pt x="52" y="504"/>
                    </a:lnTo>
                    <a:lnTo>
                      <a:pt x="52" y="499"/>
                    </a:lnTo>
                    <a:lnTo>
                      <a:pt x="47" y="497"/>
                    </a:lnTo>
                    <a:lnTo>
                      <a:pt x="47" y="488"/>
                    </a:lnTo>
                    <a:lnTo>
                      <a:pt x="47" y="485"/>
                    </a:lnTo>
                    <a:lnTo>
                      <a:pt x="47" y="485"/>
                    </a:lnTo>
                    <a:lnTo>
                      <a:pt x="37" y="476"/>
                    </a:lnTo>
                    <a:lnTo>
                      <a:pt x="35" y="473"/>
                    </a:lnTo>
                    <a:lnTo>
                      <a:pt x="35" y="471"/>
                    </a:lnTo>
                    <a:lnTo>
                      <a:pt x="37" y="471"/>
                    </a:lnTo>
                    <a:lnTo>
                      <a:pt x="37" y="471"/>
                    </a:lnTo>
                    <a:lnTo>
                      <a:pt x="40" y="471"/>
                    </a:lnTo>
                    <a:lnTo>
                      <a:pt x="40" y="469"/>
                    </a:lnTo>
                    <a:lnTo>
                      <a:pt x="40" y="466"/>
                    </a:lnTo>
                    <a:lnTo>
                      <a:pt x="40" y="464"/>
                    </a:lnTo>
                    <a:lnTo>
                      <a:pt x="37" y="462"/>
                    </a:lnTo>
                    <a:lnTo>
                      <a:pt x="37" y="459"/>
                    </a:lnTo>
                    <a:lnTo>
                      <a:pt x="37" y="457"/>
                    </a:lnTo>
                    <a:lnTo>
                      <a:pt x="37" y="457"/>
                    </a:lnTo>
                    <a:lnTo>
                      <a:pt x="35" y="454"/>
                    </a:lnTo>
                    <a:lnTo>
                      <a:pt x="33" y="457"/>
                    </a:lnTo>
                    <a:lnTo>
                      <a:pt x="30" y="457"/>
                    </a:lnTo>
                    <a:lnTo>
                      <a:pt x="30" y="454"/>
                    </a:lnTo>
                    <a:lnTo>
                      <a:pt x="28" y="454"/>
                    </a:lnTo>
                    <a:lnTo>
                      <a:pt x="28" y="452"/>
                    </a:lnTo>
                    <a:lnTo>
                      <a:pt x="28" y="447"/>
                    </a:lnTo>
                    <a:lnTo>
                      <a:pt x="28" y="445"/>
                    </a:lnTo>
                    <a:lnTo>
                      <a:pt x="28" y="440"/>
                    </a:lnTo>
                    <a:lnTo>
                      <a:pt x="28" y="440"/>
                    </a:lnTo>
                    <a:lnTo>
                      <a:pt x="26" y="438"/>
                    </a:lnTo>
                    <a:lnTo>
                      <a:pt x="23" y="438"/>
                    </a:lnTo>
                    <a:lnTo>
                      <a:pt x="19" y="436"/>
                    </a:lnTo>
                    <a:lnTo>
                      <a:pt x="14" y="433"/>
                    </a:lnTo>
                    <a:lnTo>
                      <a:pt x="11" y="428"/>
                    </a:lnTo>
                    <a:lnTo>
                      <a:pt x="4" y="417"/>
                    </a:lnTo>
                    <a:lnTo>
                      <a:pt x="0" y="412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0" y="405"/>
                    </a:lnTo>
                    <a:lnTo>
                      <a:pt x="2" y="402"/>
                    </a:lnTo>
                    <a:lnTo>
                      <a:pt x="7" y="398"/>
                    </a:lnTo>
                    <a:lnTo>
                      <a:pt x="7" y="395"/>
                    </a:lnTo>
                    <a:lnTo>
                      <a:pt x="7" y="395"/>
                    </a:lnTo>
                    <a:lnTo>
                      <a:pt x="9" y="393"/>
                    </a:lnTo>
                    <a:lnTo>
                      <a:pt x="9" y="393"/>
                    </a:lnTo>
                    <a:lnTo>
                      <a:pt x="9" y="388"/>
                    </a:lnTo>
                    <a:lnTo>
                      <a:pt x="7" y="376"/>
                    </a:lnTo>
                    <a:lnTo>
                      <a:pt x="2" y="369"/>
                    </a:lnTo>
                    <a:lnTo>
                      <a:pt x="2" y="362"/>
                    </a:lnTo>
                    <a:lnTo>
                      <a:pt x="2" y="360"/>
                    </a:lnTo>
                    <a:lnTo>
                      <a:pt x="2" y="357"/>
                    </a:lnTo>
                    <a:lnTo>
                      <a:pt x="2" y="355"/>
                    </a:lnTo>
                    <a:lnTo>
                      <a:pt x="35" y="312"/>
                    </a:lnTo>
                    <a:lnTo>
                      <a:pt x="35" y="310"/>
                    </a:lnTo>
                    <a:lnTo>
                      <a:pt x="37" y="308"/>
                    </a:lnTo>
                    <a:lnTo>
                      <a:pt x="37" y="303"/>
                    </a:lnTo>
                    <a:lnTo>
                      <a:pt x="37" y="29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11925" y="362047"/>
                <a:ext cx="520634" cy="421117"/>
              </a:xfrm>
              <a:custGeom>
                <a:avLst/>
                <a:gdLst>
                  <a:gd name="T0" fmla="*/ 121 w 497"/>
                  <a:gd name="T1" fmla="*/ 11 h 402"/>
                  <a:gd name="T2" fmla="*/ 280 w 497"/>
                  <a:gd name="T3" fmla="*/ 4 h 402"/>
                  <a:gd name="T4" fmla="*/ 332 w 497"/>
                  <a:gd name="T5" fmla="*/ 4 h 402"/>
                  <a:gd name="T6" fmla="*/ 377 w 497"/>
                  <a:gd name="T7" fmla="*/ 16 h 402"/>
                  <a:gd name="T8" fmla="*/ 353 w 497"/>
                  <a:gd name="T9" fmla="*/ 45 h 402"/>
                  <a:gd name="T10" fmla="*/ 315 w 497"/>
                  <a:gd name="T11" fmla="*/ 90 h 402"/>
                  <a:gd name="T12" fmla="*/ 298 w 497"/>
                  <a:gd name="T13" fmla="*/ 125 h 402"/>
                  <a:gd name="T14" fmla="*/ 313 w 497"/>
                  <a:gd name="T15" fmla="*/ 151 h 402"/>
                  <a:gd name="T16" fmla="*/ 334 w 497"/>
                  <a:gd name="T17" fmla="*/ 146 h 402"/>
                  <a:gd name="T18" fmla="*/ 381 w 497"/>
                  <a:gd name="T19" fmla="*/ 153 h 402"/>
                  <a:gd name="T20" fmla="*/ 350 w 497"/>
                  <a:gd name="T21" fmla="*/ 224 h 402"/>
                  <a:gd name="T22" fmla="*/ 350 w 497"/>
                  <a:gd name="T23" fmla="*/ 241 h 402"/>
                  <a:gd name="T24" fmla="*/ 369 w 497"/>
                  <a:gd name="T25" fmla="*/ 248 h 402"/>
                  <a:gd name="T26" fmla="*/ 386 w 497"/>
                  <a:gd name="T27" fmla="*/ 305 h 402"/>
                  <a:gd name="T28" fmla="*/ 455 w 497"/>
                  <a:gd name="T29" fmla="*/ 331 h 402"/>
                  <a:gd name="T30" fmla="*/ 495 w 497"/>
                  <a:gd name="T31" fmla="*/ 378 h 402"/>
                  <a:gd name="T32" fmla="*/ 450 w 497"/>
                  <a:gd name="T33" fmla="*/ 388 h 402"/>
                  <a:gd name="T34" fmla="*/ 462 w 497"/>
                  <a:gd name="T35" fmla="*/ 376 h 402"/>
                  <a:gd name="T36" fmla="*/ 417 w 497"/>
                  <a:gd name="T37" fmla="*/ 328 h 402"/>
                  <a:gd name="T38" fmla="*/ 384 w 497"/>
                  <a:gd name="T39" fmla="*/ 345 h 402"/>
                  <a:gd name="T40" fmla="*/ 367 w 497"/>
                  <a:gd name="T41" fmla="*/ 362 h 402"/>
                  <a:gd name="T42" fmla="*/ 353 w 497"/>
                  <a:gd name="T43" fmla="*/ 371 h 402"/>
                  <a:gd name="T44" fmla="*/ 332 w 497"/>
                  <a:gd name="T45" fmla="*/ 355 h 402"/>
                  <a:gd name="T46" fmla="*/ 277 w 497"/>
                  <a:gd name="T47" fmla="*/ 350 h 402"/>
                  <a:gd name="T48" fmla="*/ 261 w 497"/>
                  <a:gd name="T49" fmla="*/ 355 h 402"/>
                  <a:gd name="T50" fmla="*/ 253 w 497"/>
                  <a:gd name="T51" fmla="*/ 371 h 402"/>
                  <a:gd name="T52" fmla="*/ 272 w 497"/>
                  <a:gd name="T53" fmla="*/ 385 h 402"/>
                  <a:gd name="T54" fmla="*/ 246 w 497"/>
                  <a:gd name="T55" fmla="*/ 376 h 402"/>
                  <a:gd name="T56" fmla="*/ 237 w 497"/>
                  <a:gd name="T57" fmla="*/ 364 h 402"/>
                  <a:gd name="T58" fmla="*/ 225 w 497"/>
                  <a:gd name="T59" fmla="*/ 345 h 402"/>
                  <a:gd name="T60" fmla="*/ 211 w 497"/>
                  <a:gd name="T61" fmla="*/ 333 h 402"/>
                  <a:gd name="T62" fmla="*/ 192 w 497"/>
                  <a:gd name="T63" fmla="*/ 338 h 402"/>
                  <a:gd name="T64" fmla="*/ 185 w 497"/>
                  <a:gd name="T65" fmla="*/ 331 h 402"/>
                  <a:gd name="T66" fmla="*/ 175 w 497"/>
                  <a:gd name="T67" fmla="*/ 340 h 402"/>
                  <a:gd name="T68" fmla="*/ 168 w 497"/>
                  <a:gd name="T69" fmla="*/ 340 h 402"/>
                  <a:gd name="T70" fmla="*/ 164 w 497"/>
                  <a:gd name="T71" fmla="*/ 333 h 402"/>
                  <a:gd name="T72" fmla="*/ 156 w 497"/>
                  <a:gd name="T73" fmla="*/ 340 h 402"/>
                  <a:gd name="T74" fmla="*/ 135 w 497"/>
                  <a:gd name="T75" fmla="*/ 359 h 402"/>
                  <a:gd name="T76" fmla="*/ 116 w 497"/>
                  <a:gd name="T77" fmla="*/ 347 h 402"/>
                  <a:gd name="T78" fmla="*/ 97 w 497"/>
                  <a:gd name="T79" fmla="*/ 350 h 402"/>
                  <a:gd name="T80" fmla="*/ 81 w 497"/>
                  <a:gd name="T81" fmla="*/ 319 h 402"/>
                  <a:gd name="T82" fmla="*/ 62 w 497"/>
                  <a:gd name="T83" fmla="*/ 307 h 402"/>
                  <a:gd name="T84" fmla="*/ 50 w 497"/>
                  <a:gd name="T85" fmla="*/ 288 h 402"/>
                  <a:gd name="T86" fmla="*/ 45 w 497"/>
                  <a:gd name="T87" fmla="*/ 253 h 402"/>
                  <a:gd name="T88" fmla="*/ 57 w 497"/>
                  <a:gd name="T89" fmla="*/ 243 h 402"/>
                  <a:gd name="T90" fmla="*/ 59 w 497"/>
                  <a:gd name="T91" fmla="*/ 229 h 402"/>
                  <a:gd name="T92" fmla="*/ 45 w 497"/>
                  <a:gd name="T93" fmla="*/ 210 h 402"/>
                  <a:gd name="T94" fmla="*/ 38 w 497"/>
                  <a:gd name="T95" fmla="*/ 198 h 402"/>
                  <a:gd name="T96" fmla="*/ 29 w 497"/>
                  <a:gd name="T97" fmla="*/ 194 h 402"/>
                  <a:gd name="T98" fmla="*/ 10 w 497"/>
                  <a:gd name="T99" fmla="*/ 187 h 402"/>
                  <a:gd name="T100" fmla="*/ 3 w 497"/>
                  <a:gd name="T101" fmla="*/ 172 h 402"/>
                  <a:gd name="T102" fmla="*/ 33 w 497"/>
                  <a:gd name="T103" fmla="*/ 134 h 402"/>
                  <a:gd name="T104" fmla="*/ 50 w 497"/>
                  <a:gd name="T105" fmla="*/ 90 h 402"/>
                  <a:gd name="T106" fmla="*/ 86 w 497"/>
                  <a:gd name="T107" fmla="*/ 82 h 402"/>
                  <a:gd name="T108" fmla="*/ 78 w 497"/>
                  <a:gd name="T109" fmla="*/ 73 h 402"/>
                  <a:gd name="T110" fmla="*/ 78 w 497"/>
                  <a:gd name="T111" fmla="*/ 59 h 402"/>
                  <a:gd name="T112" fmla="*/ 104 w 497"/>
                  <a:gd name="T113" fmla="*/ 45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97" h="402">
                    <a:moveTo>
                      <a:pt x="104" y="30"/>
                    </a:moveTo>
                    <a:lnTo>
                      <a:pt x="104" y="30"/>
                    </a:lnTo>
                    <a:lnTo>
                      <a:pt x="100" y="21"/>
                    </a:lnTo>
                    <a:lnTo>
                      <a:pt x="95" y="2"/>
                    </a:lnTo>
                    <a:lnTo>
                      <a:pt x="102" y="4"/>
                    </a:lnTo>
                    <a:lnTo>
                      <a:pt x="121" y="11"/>
                    </a:lnTo>
                    <a:lnTo>
                      <a:pt x="187" y="7"/>
                    </a:lnTo>
                    <a:lnTo>
                      <a:pt x="213" y="7"/>
                    </a:lnTo>
                    <a:lnTo>
                      <a:pt x="232" y="16"/>
                    </a:lnTo>
                    <a:lnTo>
                      <a:pt x="239" y="16"/>
                    </a:lnTo>
                    <a:lnTo>
                      <a:pt x="251" y="16"/>
                    </a:lnTo>
                    <a:lnTo>
                      <a:pt x="280" y="4"/>
                    </a:lnTo>
                    <a:lnTo>
                      <a:pt x="291" y="4"/>
                    </a:lnTo>
                    <a:lnTo>
                      <a:pt x="308" y="0"/>
                    </a:lnTo>
                    <a:lnTo>
                      <a:pt x="310" y="2"/>
                    </a:lnTo>
                    <a:lnTo>
                      <a:pt x="315" y="4"/>
                    </a:lnTo>
                    <a:lnTo>
                      <a:pt x="317" y="7"/>
                    </a:lnTo>
                    <a:lnTo>
                      <a:pt x="332" y="4"/>
                    </a:lnTo>
                    <a:lnTo>
                      <a:pt x="367" y="9"/>
                    </a:lnTo>
                    <a:lnTo>
                      <a:pt x="372" y="9"/>
                    </a:lnTo>
                    <a:lnTo>
                      <a:pt x="377" y="9"/>
                    </a:lnTo>
                    <a:lnTo>
                      <a:pt x="377" y="11"/>
                    </a:lnTo>
                    <a:lnTo>
                      <a:pt x="377" y="14"/>
                    </a:lnTo>
                    <a:lnTo>
                      <a:pt x="377" y="16"/>
                    </a:lnTo>
                    <a:lnTo>
                      <a:pt x="374" y="19"/>
                    </a:lnTo>
                    <a:lnTo>
                      <a:pt x="377" y="30"/>
                    </a:lnTo>
                    <a:lnTo>
                      <a:pt x="374" y="37"/>
                    </a:lnTo>
                    <a:lnTo>
                      <a:pt x="369" y="42"/>
                    </a:lnTo>
                    <a:lnTo>
                      <a:pt x="362" y="42"/>
                    </a:lnTo>
                    <a:lnTo>
                      <a:pt x="353" y="45"/>
                    </a:lnTo>
                    <a:lnTo>
                      <a:pt x="346" y="54"/>
                    </a:lnTo>
                    <a:lnTo>
                      <a:pt x="341" y="64"/>
                    </a:lnTo>
                    <a:lnTo>
                      <a:pt x="336" y="71"/>
                    </a:lnTo>
                    <a:lnTo>
                      <a:pt x="324" y="80"/>
                    </a:lnTo>
                    <a:lnTo>
                      <a:pt x="317" y="87"/>
                    </a:lnTo>
                    <a:lnTo>
                      <a:pt x="315" y="90"/>
                    </a:lnTo>
                    <a:lnTo>
                      <a:pt x="310" y="92"/>
                    </a:lnTo>
                    <a:lnTo>
                      <a:pt x="308" y="94"/>
                    </a:lnTo>
                    <a:lnTo>
                      <a:pt x="306" y="104"/>
                    </a:lnTo>
                    <a:lnTo>
                      <a:pt x="303" y="116"/>
                    </a:lnTo>
                    <a:lnTo>
                      <a:pt x="296" y="120"/>
                    </a:lnTo>
                    <a:lnTo>
                      <a:pt x="298" y="125"/>
                    </a:lnTo>
                    <a:lnTo>
                      <a:pt x="301" y="130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10" y="144"/>
                    </a:lnTo>
                    <a:lnTo>
                      <a:pt x="313" y="151"/>
                    </a:lnTo>
                    <a:lnTo>
                      <a:pt x="315" y="153"/>
                    </a:lnTo>
                    <a:lnTo>
                      <a:pt x="322" y="151"/>
                    </a:lnTo>
                    <a:lnTo>
                      <a:pt x="317" y="144"/>
                    </a:lnTo>
                    <a:lnTo>
                      <a:pt x="322" y="144"/>
                    </a:lnTo>
                    <a:lnTo>
                      <a:pt x="332" y="144"/>
                    </a:lnTo>
                    <a:lnTo>
                      <a:pt x="334" y="146"/>
                    </a:lnTo>
                    <a:lnTo>
                      <a:pt x="343" y="146"/>
                    </a:lnTo>
                    <a:lnTo>
                      <a:pt x="350" y="149"/>
                    </a:lnTo>
                    <a:lnTo>
                      <a:pt x="360" y="156"/>
                    </a:lnTo>
                    <a:lnTo>
                      <a:pt x="367" y="156"/>
                    </a:lnTo>
                    <a:lnTo>
                      <a:pt x="377" y="153"/>
                    </a:lnTo>
                    <a:lnTo>
                      <a:pt x="381" y="153"/>
                    </a:lnTo>
                    <a:lnTo>
                      <a:pt x="386" y="161"/>
                    </a:lnTo>
                    <a:lnTo>
                      <a:pt x="381" y="177"/>
                    </a:lnTo>
                    <a:lnTo>
                      <a:pt x="353" y="208"/>
                    </a:lnTo>
                    <a:lnTo>
                      <a:pt x="348" y="220"/>
                    </a:lnTo>
                    <a:lnTo>
                      <a:pt x="350" y="220"/>
                    </a:lnTo>
                    <a:lnTo>
                      <a:pt x="350" y="224"/>
                    </a:lnTo>
                    <a:lnTo>
                      <a:pt x="350" y="227"/>
                    </a:lnTo>
                    <a:lnTo>
                      <a:pt x="350" y="229"/>
                    </a:lnTo>
                    <a:lnTo>
                      <a:pt x="348" y="231"/>
                    </a:lnTo>
                    <a:lnTo>
                      <a:pt x="343" y="236"/>
                    </a:lnTo>
                    <a:lnTo>
                      <a:pt x="348" y="239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60" y="250"/>
                    </a:lnTo>
                    <a:lnTo>
                      <a:pt x="369" y="248"/>
                    </a:lnTo>
                    <a:lnTo>
                      <a:pt x="379" y="241"/>
                    </a:lnTo>
                    <a:lnTo>
                      <a:pt x="388" y="239"/>
                    </a:lnTo>
                    <a:lnTo>
                      <a:pt x="393" y="246"/>
                    </a:lnTo>
                    <a:lnTo>
                      <a:pt x="393" y="262"/>
                    </a:lnTo>
                    <a:lnTo>
                      <a:pt x="386" y="291"/>
                    </a:lnTo>
                    <a:lnTo>
                      <a:pt x="386" y="305"/>
                    </a:lnTo>
                    <a:lnTo>
                      <a:pt x="393" y="312"/>
                    </a:lnTo>
                    <a:lnTo>
                      <a:pt x="403" y="317"/>
                    </a:lnTo>
                    <a:lnTo>
                      <a:pt x="412" y="317"/>
                    </a:lnTo>
                    <a:lnTo>
                      <a:pt x="417" y="317"/>
                    </a:lnTo>
                    <a:lnTo>
                      <a:pt x="433" y="326"/>
                    </a:lnTo>
                    <a:lnTo>
                      <a:pt x="455" y="331"/>
                    </a:lnTo>
                    <a:lnTo>
                      <a:pt x="485" y="366"/>
                    </a:lnTo>
                    <a:lnTo>
                      <a:pt x="488" y="369"/>
                    </a:lnTo>
                    <a:lnTo>
                      <a:pt x="492" y="371"/>
                    </a:lnTo>
                    <a:lnTo>
                      <a:pt x="497" y="371"/>
                    </a:lnTo>
                    <a:lnTo>
                      <a:pt x="497" y="371"/>
                    </a:lnTo>
                    <a:lnTo>
                      <a:pt x="495" y="378"/>
                    </a:lnTo>
                    <a:lnTo>
                      <a:pt x="488" y="395"/>
                    </a:lnTo>
                    <a:lnTo>
                      <a:pt x="474" y="397"/>
                    </a:lnTo>
                    <a:lnTo>
                      <a:pt x="462" y="395"/>
                    </a:lnTo>
                    <a:lnTo>
                      <a:pt x="447" y="397"/>
                    </a:lnTo>
                    <a:lnTo>
                      <a:pt x="447" y="395"/>
                    </a:lnTo>
                    <a:lnTo>
                      <a:pt x="450" y="388"/>
                    </a:lnTo>
                    <a:lnTo>
                      <a:pt x="459" y="388"/>
                    </a:lnTo>
                    <a:lnTo>
                      <a:pt x="466" y="385"/>
                    </a:lnTo>
                    <a:lnTo>
                      <a:pt x="474" y="383"/>
                    </a:lnTo>
                    <a:lnTo>
                      <a:pt x="469" y="383"/>
                    </a:lnTo>
                    <a:lnTo>
                      <a:pt x="466" y="381"/>
                    </a:lnTo>
                    <a:lnTo>
                      <a:pt x="462" y="376"/>
                    </a:lnTo>
                    <a:lnTo>
                      <a:pt x="450" y="373"/>
                    </a:lnTo>
                    <a:lnTo>
                      <a:pt x="455" y="369"/>
                    </a:lnTo>
                    <a:lnTo>
                      <a:pt x="452" y="362"/>
                    </a:lnTo>
                    <a:lnTo>
                      <a:pt x="447" y="355"/>
                    </a:lnTo>
                    <a:lnTo>
                      <a:pt x="443" y="350"/>
                    </a:lnTo>
                    <a:lnTo>
                      <a:pt x="417" y="328"/>
                    </a:lnTo>
                    <a:lnTo>
                      <a:pt x="410" y="326"/>
                    </a:lnTo>
                    <a:lnTo>
                      <a:pt x="393" y="321"/>
                    </a:lnTo>
                    <a:lnTo>
                      <a:pt x="386" y="321"/>
                    </a:lnTo>
                    <a:lnTo>
                      <a:pt x="381" y="326"/>
                    </a:lnTo>
                    <a:lnTo>
                      <a:pt x="381" y="336"/>
                    </a:lnTo>
                    <a:lnTo>
                      <a:pt x="384" y="345"/>
                    </a:lnTo>
                    <a:lnTo>
                      <a:pt x="391" y="345"/>
                    </a:lnTo>
                    <a:lnTo>
                      <a:pt x="381" y="352"/>
                    </a:lnTo>
                    <a:lnTo>
                      <a:pt x="379" y="355"/>
                    </a:lnTo>
                    <a:lnTo>
                      <a:pt x="379" y="357"/>
                    </a:lnTo>
                    <a:lnTo>
                      <a:pt x="372" y="359"/>
                    </a:lnTo>
                    <a:lnTo>
                      <a:pt x="367" y="362"/>
                    </a:lnTo>
                    <a:lnTo>
                      <a:pt x="365" y="369"/>
                    </a:lnTo>
                    <a:lnTo>
                      <a:pt x="358" y="373"/>
                    </a:lnTo>
                    <a:lnTo>
                      <a:pt x="350" y="378"/>
                    </a:lnTo>
                    <a:lnTo>
                      <a:pt x="343" y="376"/>
                    </a:lnTo>
                    <a:lnTo>
                      <a:pt x="346" y="373"/>
                    </a:lnTo>
                    <a:lnTo>
                      <a:pt x="353" y="371"/>
                    </a:lnTo>
                    <a:lnTo>
                      <a:pt x="355" y="366"/>
                    </a:lnTo>
                    <a:lnTo>
                      <a:pt x="358" y="364"/>
                    </a:lnTo>
                    <a:lnTo>
                      <a:pt x="353" y="357"/>
                    </a:lnTo>
                    <a:lnTo>
                      <a:pt x="341" y="357"/>
                    </a:lnTo>
                    <a:lnTo>
                      <a:pt x="336" y="350"/>
                    </a:lnTo>
                    <a:lnTo>
                      <a:pt x="332" y="355"/>
                    </a:lnTo>
                    <a:lnTo>
                      <a:pt x="303" y="352"/>
                    </a:lnTo>
                    <a:lnTo>
                      <a:pt x="298" y="350"/>
                    </a:lnTo>
                    <a:lnTo>
                      <a:pt x="291" y="345"/>
                    </a:lnTo>
                    <a:lnTo>
                      <a:pt x="289" y="343"/>
                    </a:lnTo>
                    <a:lnTo>
                      <a:pt x="287" y="345"/>
                    </a:lnTo>
                    <a:lnTo>
                      <a:pt x="277" y="350"/>
                    </a:lnTo>
                    <a:lnTo>
                      <a:pt x="275" y="357"/>
                    </a:lnTo>
                    <a:lnTo>
                      <a:pt x="272" y="359"/>
                    </a:lnTo>
                    <a:lnTo>
                      <a:pt x="270" y="357"/>
                    </a:lnTo>
                    <a:lnTo>
                      <a:pt x="265" y="352"/>
                    </a:lnTo>
                    <a:lnTo>
                      <a:pt x="263" y="352"/>
                    </a:lnTo>
                    <a:lnTo>
                      <a:pt x="261" y="355"/>
                    </a:lnTo>
                    <a:lnTo>
                      <a:pt x="261" y="357"/>
                    </a:lnTo>
                    <a:lnTo>
                      <a:pt x="261" y="362"/>
                    </a:lnTo>
                    <a:lnTo>
                      <a:pt x="265" y="362"/>
                    </a:lnTo>
                    <a:lnTo>
                      <a:pt x="265" y="366"/>
                    </a:lnTo>
                    <a:lnTo>
                      <a:pt x="258" y="366"/>
                    </a:lnTo>
                    <a:lnTo>
                      <a:pt x="253" y="371"/>
                    </a:lnTo>
                    <a:lnTo>
                      <a:pt x="251" y="378"/>
                    </a:lnTo>
                    <a:lnTo>
                      <a:pt x="253" y="385"/>
                    </a:lnTo>
                    <a:lnTo>
                      <a:pt x="261" y="388"/>
                    </a:lnTo>
                    <a:lnTo>
                      <a:pt x="265" y="385"/>
                    </a:lnTo>
                    <a:lnTo>
                      <a:pt x="275" y="378"/>
                    </a:lnTo>
                    <a:lnTo>
                      <a:pt x="272" y="385"/>
                    </a:lnTo>
                    <a:lnTo>
                      <a:pt x="265" y="395"/>
                    </a:lnTo>
                    <a:lnTo>
                      <a:pt x="263" y="402"/>
                    </a:lnTo>
                    <a:lnTo>
                      <a:pt x="263" y="402"/>
                    </a:lnTo>
                    <a:lnTo>
                      <a:pt x="258" y="397"/>
                    </a:lnTo>
                    <a:lnTo>
                      <a:pt x="256" y="395"/>
                    </a:lnTo>
                    <a:lnTo>
                      <a:pt x="246" y="376"/>
                    </a:lnTo>
                    <a:lnTo>
                      <a:pt x="244" y="376"/>
                    </a:lnTo>
                    <a:lnTo>
                      <a:pt x="242" y="371"/>
                    </a:lnTo>
                    <a:lnTo>
                      <a:pt x="239" y="369"/>
                    </a:lnTo>
                    <a:lnTo>
                      <a:pt x="237" y="369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5" y="362"/>
                    </a:lnTo>
                    <a:lnTo>
                      <a:pt x="227" y="352"/>
                    </a:lnTo>
                    <a:lnTo>
                      <a:pt x="227" y="352"/>
                    </a:lnTo>
                    <a:lnTo>
                      <a:pt x="225" y="350"/>
                    </a:lnTo>
                    <a:lnTo>
                      <a:pt x="225" y="345"/>
                    </a:lnTo>
                    <a:lnTo>
                      <a:pt x="223" y="340"/>
                    </a:lnTo>
                    <a:lnTo>
                      <a:pt x="223" y="336"/>
                    </a:lnTo>
                    <a:lnTo>
                      <a:pt x="223" y="336"/>
                    </a:lnTo>
                    <a:lnTo>
                      <a:pt x="220" y="331"/>
                    </a:lnTo>
                    <a:lnTo>
                      <a:pt x="216" y="328"/>
                    </a:lnTo>
                    <a:lnTo>
                      <a:pt x="211" y="333"/>
                    </a:lnTo>
                    <a:lnTo>
                      <a:pt x="211" y="338"/>
                    </a:lnTo>
                    <a:lnTo>
                      <a:pt x="211" y="338"/>
                    </a:lnTo>
                    <a:lnTo>
                      <a:pt x="209" y="340"/>
                    </a:lnTo>
                    <a:lnTo>
                      <a:pt x="206" y="340"/>
                    </a:lnTo>
                    <a:lnTo>
                      <a:pt x="192" y="340"/>
                    </a:lnTo>
                    <a:lnTo>
                      <a:pt x="192" y="338"/>
                    </a:lnTo>
                    <a:lnTo>
                      <a:pt x="190" y="338"/>
                    </a:lnTo>
                    <a:lnTo>
                      <a:pt x="190" y="336"/>
                    </a:lnTo>
                    <a:lnTo>
                      <a:pt x="190" y="333"/>
                    </a:lnTo>
                    <a:lnTo>
                      <a:pt x="190" y="333"/>
                    </a:lnTo>
                    <a:lnTo>
                      <a:pt x="187" y="333"/>
                    </a:lnTo>
                    <a:lnTo>
                      <a:pt x="185" y="331"/>
                    </a:lnTo>
                    <a:lnTo>
                      <a:pt x="185" y="331"/>
                    </a:lnTo>
                    <a:lnTo>
                      <a:pt x="183" y="331"/>
                    </a:lnTo>
                    <a:lnTo>
                      <a:pt x="180" y="333"/>
                    </a:lnTo>
                    <a:lnTo>
                      <a:pt x="178" y="336"/>
                    </a:lnTo>
                    <a:lnTo>
                      <a:pt x="178" y="338"/>
                    </a:lnTo>
                    <a:lnTo>
                      <a:pt x="175" y="340"/>
                    </a:lnTo>
                    <a:lnTo>
                      <a:pt x="175" y="343"/>
                    </a:lnTo>
                    <a:lnTo>
                      <a:pt x="175" y="343"/>
                    </a:lnTo>
                    <a:lnTo>
                      <a:pt x="173" y="343"/>
                    </a:lnTo>
                    <a:lnTo>
                      <a:pt x="171" y="343"/>
                    </a:lnTo>
                    <a:lnTo>
                      <a:pt x="171" y="340"/>
                    </a:lnTo>
                    <a:lnTo>
                      <a:pt x="168" y="340"/>
                    </a:lnTo>
                    <a:lnTo>
                      <a:pt x="168" y="338"/>
                    </a:lnTo>
                    <a:lnTo>
                      <a:pt x="168" y="336"/>
                    </a:lnTo>
                    <a:lnTo>
                      <a:pt x="168" y="336"/>
                    </a:lnTo>
                    <a:lnTo>
                      <a:pt x="168" y="333"/>
                    </a:lnTo>
                    <a:lnTo>
                      <a:pt x="166" y="333"/>
                    </a:lnTo>
                    <a:lnTo>
                      <a:pt x="164" y="333"/>
                    </a:lnTo>
                    <a:lnTo>
                      <a:pt x="161" y="331"/>
                    </a:lnTo>
                    <a:lnTo>
                      <a:pt x="159" y="331"/>
                    </a:lnTo>
                    <a:lnTo>
                      <a:pt x="159" y="333"/>
                    </a:lnTo>
                    <a:lnTo>
                      <a:pt x="159" y="336"/>
                    </a:lnTo>
                    <a:lnTo>
                      <a:pt x="156" y="338"/>
                    </a:lnTo>
                    <a:lnTo>
                      <a:pt x="156" y="340"/>
                    </a:lnTo>
                    <a:lnTo>
                      <a:pt x="154" y="340"/>
                    </a:lnTo>
                    <a:lnTo>
                      <a:pt x="149" y="343"/>
                    </a:lnTo>
                    <a:lnTo>
                      <a:pt x="147" y="345"/>
                    </a:lnTo>
                    <a:lnTo>
                      <a:pt x="145" y="347"/>
                    </a:lnTo>
                    <a:lnTo>
                      <a:pt x="138" y="357"/>
                    </a:lnTo>
                    <a:lnTo>
                      <a:pt x="135" y="359"/>
                    </a:lnTo>
                    <a:lnTo>
                      <a:pt x="130" y="359"/>
                    </a:lnTo>
                    <a:lnTo>
                      <a:pt x="128" y="355"/>
                    </a:lnTo>
                    <a:lnTo>
                      <a:pt x="126" y="352"/>
                    </a:lnTo>
                    <a:lnTo>
                      <a:pt x="121" y="350"/>
                    </a:lnTo>
                    <a:lnTo>
                      <a:pt x="119" y="347"/>
                    </a:lnTo>
                    <a:lnTo>
                      <a:pt x="116" y="347"/>
                    </a:lnTo>
                    <a:lnTo>
                      <a:pt x="116" y="350"/>
                    </a:lnTo>
                    <a:lnTo>
                      <a:pt x="114" y="350"/>
                    </a:lnTo>
                    <a:lnTo>
                      <a:pt x="112" y="352"/>
                    </a:lnTo>
                    <a:lnTo>
                      <a:pt x="109" y="352"/>
                    </a:lnTo>
                    <a:lnTo>
                      <a:pt x="109" y="352"/>
                    </a:lnTo>
                    <a:lnTo>
                      <a:pt x="97" y="350"/>
                    </a:lnTo>
                    <a:lnTo>
                      <a:pt x="95" y="347"/>
                    </a:lnTo>
                    <a:lnTo>
                      <a:pt x="95" y="345"/>
                    </a:lnTo>
                    <a:lnTo>
                      <a:pt x="93" y="343"/>
                    </a:lnTo>
                    <a:lnTo>
                      <a:pt x="83" y="324"/>
                    </a:lnTo>
                    <a:lnTo>
                      <a:pt x="81" y="319"/>
                    </a:lnTo>
                    <a:lnTo>
                      <a:pt x="81" y="319"/>
                    </a:lnTo>
                    <a:lnTo>
                      <a:pt x="81" y="317"/>
                    </a:lnTo>
                    <a:lnTo>
                      <a:pt x="78" y="314"/>
                    </a:lnTo>
                    <a:lnTo>
                      <a:pt x="76" y="314"/>
                    </a:lnTo>
                    <a:lnTo>
                      <a:pt x="71" y="312"/>
                    </a:lnTo>
                    <a:lnTo>
                      <a:pt x="69" y="312"/>
                    </a:lnTo>
                    <a:lnTo>
                      <a:pt x="62" y="307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7" y="305"/>
                    </a:lnTo>
                    <a:lnTo>
                      <a:pt x="55" y="302"/>
                    </a:lnTo>
                    <a:lnTo>
                      <a:pt x="52" y="300"/>
                    </a:lnTo>
                    <a:lnTo>
                      <a:pt x="50" y="288"/>
                    </a:lnTo>
                    <a:lnTo>
                      <a:pt x="48" y="279"/>
                    </a:lnTo>
                    <a:lnTo>
                      <a:pt x="41" y="267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3" y="255"/>
                    </a:lnTo>
                    <a:lnTo>
                      <a:pt x="45" y="253"/>
                    </a:lnTo>
                    <a:lnTo>
                      <a:pt x="45" y="250"/>
                    </a:lnTo>
                    <a:lnTo>
                      <a:pt x="45" y="250"/>
                    </a:lnTo>
                    <a:lnTo>
                      <a:pt x="48" y="250"/>
                    </a:lnTo>
                    <a:lnTo>
                      <a:pt x="48" y="248"/>
                    </a:lnTo>
                    <a:lnTo>
                      <a:pt x="55" y="246"/>
                    </a:lnTo>
                    <a:lnTo>
                      <a:pt x="57" y="243"/>
                    </a:lnTo>
                    <a:lnTo>
                      <a:pt x="59" y="241"/>
                    </a:lnTo>
                    <a:lnTo>
                      <a:pt x="59" y="241"/>
                    </a:lnTo>
                    <a:lnTo>
                      <a:pt x="59" y="239"/>
                    </a:lnTo>
                    <a:lnTo>
                      <a:pt x="59" y="236"/>
                    </a:lnTo>
                    <a:lnTo>
                      <a:pt x="59" y="234"/>
                    </a:lnTo>
                    <a:lnTo>
                      <a:pt x="59" y="229"/>
                    </a:lnTo>
                    <a:lnTo>
                      <a:pt x="57" y="222"/>
                    </a:lnTo>
                    <a:lnTo>
                      <a:pt x="55" y="220"/>
                    </a:lnTo>
                    <a:lnTo>
                      <a:pt x="52" y="217"/>
                    </a:lnTo>
                    <a:lnTo>
                      <a:pt x="48" y="213"/>
                    </a:lnTo>
                    <a:lnTo>
                      <a:pt x="45" y="210"/>
                    </a:lnTo>
                    <a:lnTo>
                      <a:pt x="45" y="210"/>
                    </a:lnTo>
                    <a:lnTo>
                      <a:pt x="43" y="210"/>
                    </a:lnTo>
                    <a:lnTo>
                      <a:pt x="43" y="208"/>
                    </a:lnTo>
                    <a:lnTo>
                      <a:pt x="41" y="201"/>
                    </a:lnTo>
                    <a:lnTo>
                      <a:pt x="41" y="198"/>
                    </a:lnTo>
                    <a:lnTo>
                      <a:pt x="38" y="198"/>
                    </a:lnTo>
                    <a:lnTo>
                      <a:pt x="38" y="198"/>
                    </a:lnTo>
                    <a:lnTo>
                      <a:pt x="33" y="198"/>
                    </a:lnTo>
                    <a:lnTo>
                      <a:pt x="33" y="19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1"/>
                    </a:lnTo>
                    <a:lnTo>
                      <a:pt x="26" y="191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7" y="191"/>
                    </a:lnTo>
                    <a:lnTo>
                      <a:pt x="10" y="187"/>
                    </a:lnTo>
                    <a:lnTo>
                      <a:pt x="5" y="182"/>
                    </a:lnTo>
                    <a:lnTo>
                      <a:pt x="3" y="182"/>
                    </a:lnTo>
                    <a:lnTo>
                      <a:pt x="3" y="179"/>
                    </a:lnTo>
                    <a:lnTo>
                      <a:pt x="0" y="177"/>
                    </a:lnTo>
                    <a:lnTo>
                      <a:pt x="3" y="175"/>
                    </a:lnTo>
                    <a:lnTo>
                      <a:pt x="3" y="172"/>
                    </a:lnTo>
                    <a:lnTo>
                      <a:pt x="7" y="165"/>
                    </a:lnTo>
                    <a:lnTo>
                      <a:pt x="10" y="161"/>
                    </a:lnTo>
                    <a:lnTo>
                      <a:pt x="12" y="156"/>
                    </a:lnTo>
                    <a:lnTo>
                      <a:pt x="26" y="146"/>
                    </a:lnTo>
                    <a:lnTo>
                      <a:pt x="29" y="144"/>
                    </a:lnTo>
                    <a:lnTo>
                      <a:pt x="33" y="134"/>
                    </a:lnTo>
                    <a:lnTo>
                      <a:pt x="41" y="116"/>
                    </a:lnTo>
                    <a:lnTo>
                      <a:pt x="41" y="106"/>
                    </a:lnTo>
                    <a:lnTo>
                      <a:pt x="43" y="97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50" y="90"/>
                    </a:lnTo>
                    <a:lnTo>
                      <a:pt x="62" y="85"/>
                    </a:lnTo>
                    <a:lnTo>
                      <a:pt x="76" y="82"/>
                    </a:lnTo>
                    <a:lnTo>
                      <a:pt x="78" y="82"/>
                    </a:lnTo>
                    <a:lnTo>
                      <a:pt x="83" y="82"/>
                    </a:lnTo>
                    <a:lnTo>
                      <a:pt x="83" y="82"/>
                    </a:lnTo>
                    <a:lnTo>
                      <a:pt x="86" y="82"/>
                    </a:lnTo>
                    <a:lnTo>
                      <a:pt x="86" y="80"/>
                    </a:lnTo>
                    <a:lnTo>
                      <a:pt x="86" y="78"/>
                    </a:lnTo>
                    <a:lnTo>
                      <a:pt x="83" y="75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1"/>
                    </a:lnTo>
                    <a:lnTo>
                      <a:pt x="74" y="71"/>
                    </a:lnTo>
                    <a:lnTo>
                      <a:pt x="74" y="68"/>
                    </a:lnTo>
                    <a:lnTo>
                      <a:pt x="76" y="66"/>
                    </a:lnTo>
                    <a:lnTo>
                      <a:pt x="78" y="59"/>
                    </a:lnTo>
                    <a:lnTo>
                      <a:pt x="81" y="56"/>
                    </a:lnTo>
                    <a:lnTo>
                      <a:pt x="81" y="56"/>
                    </a:lnTo>
                    <a:lnTo>
                      <a:pt x="83" y="54"/>
                    </a:lnTo>
                    <a:lnTo>
                      <a:pt x="86" y="52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4" y="40"/>
                    </a:lnTo>
                    <a:lnTo>
                      <a:pt x="104" y="35"/>
                    </a:lnTo>
                    <a:lnTo>
                      <a:pt x="104" y="30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92821" y="195486"/>
                <a:ext cx="631675" cy="674625"/>
              </a:xfrm>
              <a:custGeom>
                <a:avLst/>
                <a:gdLst>
                  <a:gd name="T0" fmla="*/ 24 w 603"/>
                  <a:gd name="T1" fmla="*/ 260 h 644"/>
                  <a:gd name="T2" fmla="*/ 5 w 603"/>
                  <a:gd name="T3" fmla="*/ 218 h 644"/>
                  <a:gd name="T4" fmla="*/ 14 w 603"/>
                  <a:gd name="T5" fmla="*/ 163 h 644"/>
                  <a:gd name="T6" fmla="*/ 94 w 603"/>
                  <a:gd name="T7" fmla="*/ 180 h 644"/>
                  <a:gd name="T8" fmla="*/ 128 w 603"/>
                  <a:gd name="T9" fmla="*/ 182 h 644"/>
                  <a:gd name="T10" fmla="*/ 175 w 603"/>
                  <a:gd name="T11" fmla="*/ 182 h 644"/>
                  <a:gd name="T12" fmla="*/ 191 w 603"/>
                  <a:gd name="T13" fmla="*/ 137 h 644"/>
                  <a:gd name="T14" fmla="*/ 281 w 603"/>
                  <a:gd name="T15" fmla="*/ 81 h 644"/>
                  <a:gd name="T16" fmla="*/ 307 w 603"/>
                  <a:gd name="T17" fmla="*/ 66 h 644"/>
                  <a:gd name="T18" fmla="*/ 333 w 603"/>
                  <a:gd name="T19" fmla="*/ 59 h 644"/>
                  <a:gd name="T20" fmla="*/ 378 w 603"/>
                  <a:gd name="T21" fmla="*/ 66 h 644"/>
                  <a:gd name="T22" fmla="*/ 494 w 603"/>
                  <a:gd name="T23" fmla="*/ 0 h 644"/>
                  <a:gd name="T24" fmla="*/ 490 w 603"/>
                  <a:gd name="T25" fmla="*/ 64 h 644"/>
                  <a:gd name="T26" fmla="*/ 511 w 603"/>
                  <a:gd name="T27" fmla="*/ 85 h 644"/>
                  <a:gd name="T28" fmla="*/ 537 w 603"/>
                  <a:gd name="T29" fmla="*/ 118 h 644"/>
                  <a:gd name="T30" fmla="*/ 584 w 603"/>
                  <a:gd name="T31" fmla="*/ 156 h 644"/>
                  <a:gd name="T32" fmla="*/ 584 w 603"/>
                  <a:gd name="T33" fmla="*/ 180 h 644"/>
                  <a:gd name="T34" fmla="*/ 575 w 603"/>
                  <a:gd name="T35" fmla="*/ 185 h 644"/>
                  <a:gd name="T36" fmla="*/ 542 w 603"/>
                  <a:gd name="T37" fmla="*/ 199 h 644"/>
                  <a:gd name="T38" fmla="*/ 513 w 603"/>
                  <a:gd name="T39" fmla="*/ 187 h 644"/>
                  <a:gd name="T40" fmla="*/ 494 w 603"/>
                  <a:gd name="T41" fmla="*/ 196 h 644"/>
                  <a:gd name="T42" fmla="*/ 487 w 603"/>
                  <a:gd name="T43" fmla="*/ 232 h 644"/>
                  <a:gd name="T44" fmla="*/ 445 w 603"/>
                  <a:gd name="T45" fmla="*/ 270 h 644"/>
                  <a:gd name="T46" fmla="*/ 452 w 603"/>
                  <a:gd name="T47" fmla="*/ 284 h 644"/>
                  <a:gd name="T48" fmla="*/ 442 w 603"/>
                  <a:gd name="T49" fmla="*/ 312 h 644"/>
                  <a:gd name="T50" fmla="*/ 447 w 603"/>
                  <a:gd name="T51" fmla="*/ 338 h 644"/>
                  <a:gd name="T52" fmla="*/ 456 w 603"/>
                  <a:gd name="T53" fmla="*/ 355 h 644"/>
                  <a:gd name="T54" fmla="*/ 475 w 603"/>
                  <a:gd name="T55" fmla="*/ 362 h 644"/>
                  <a:gd name="T56" fmla="*/ 490 w 603"/>
                  <a:gd name="T57" fmla="*/ 381 h 644"/>
                  <a:gd name="T58" fmla="*/ 483 w 603"/>
                  <a:gd name="T59" fmla="*/ 398 h 644"/>
                  <a:gd name="T60" fmla="*/ 447 w 603"/>
                  <a:gd name="T61" fmla="*/ 428 h 644"/>
                  <a:gd name="T62" fmla="*/ 423 w 603"/>
                  <a:gd name="T63" fmla="*/ 454 h 644"/>
                  <a:gd name="T64" fmla="*/ 409 w 603"/>
                  <a:gd name="T65" fmla="*/ 492 h 644"/>
                  <a:gd name="T66" fmla="*/ 390 w 603"/>
                  <a:gd name="T67" fmla="*/ 480 h 644"/>
                  <a:gd name="T68" fmla="*/ 350 w 603"/>
                  <a:gd name="T69" fmla="*/ 495 h 644"/>
                  <a:gd name="T70" fmla="*/ 338 w 603"/>
                  <a:gd name="T71" fmla="*/ 514 h 644"/>
                  <a:gd name="T72" fmla="*/ 324 w 603"/>
                  <a:gd name="T73" fmla="*/ 523 h 644"/>
                  <a:gd name="T74" fmla="*/ 312 w 603"/>
                  <a:gd name="T75" fmla="*/ 525 h 644"/>
                  <a:gd name="T76" fmla="*/ 293 w 603"/>
                  <a:gd name="T77" fmla="*/ 587 h 644"/>
                  <a:gd name="T78" fmla="*/ 291 w 603"/>
                  <a:gd name="T79" fmla="*/ 603 h 644"/>
                  <a:gd name="T80" fmla="*/ 248 w 603"/>
                  <a:gd name="T81" fmla="*/ 627 h 644"/>
                  <a:gd name="T82" fmla="*/ 229 w 603"/>
                  <a:gd name="T83" fmla="*/ 637 h 644"/>
                  <a:gd name="T84" fmla="*/ 215 w 603"/>
                  <a:gd name="T85" fmla="*/ 641 h 644"/>
                  <a:gd name="T86" fmla="*/ 201 w 603"/>
                  <a:gd name="T87" fmla="*/ 618 h 644"/>
                  <a:gd name="T88" fmla="*/ 206 w 603"/>
                  <a:gd name="T89" fmla="*/ 601 h 644"/>
                  <a:gd name="T90" fmla="*/ 173 w 603"/>
                  <a:gd name="T91" fmla="*/ 580 h 644"/>
                  <a:gd name="T92" fmla="*/ 144 w 603"/>
                  <a:gd name="T93" fmla="*/ 584 h 644"/>
                  <a:gd name="T94" fmla="*/ 137 w 603"/>
                  <a:gd name="T95" fmla="*/ 599 h 644"/>
                  <a:gd name="T96" fmla="*/ 116 w 603"/>
                  <a:gd name="T97" fmla="*/ 608 h 644"/>
                  <a:gd name="T98" fmla="*/ 104 w 603"/>
                  <a:gd name="T99" fmla="*/ 601 h 644"/>
                  <a:gd name="T100" fmla="*/ 85 w 603"/>
                  <a:gd name="T101" fmla="*/ 577 h 644"/>
                  <a:gd name="T102" fmla="*/ 83 w 603"/>
                  <a:gd name="T103" fmla="*/ 554 h 644"/>
                  <a:gd name="T104" fmla="*/ 68 w 603"/>
                  <a:gd name="T105" fmla="*/ 540 h 644"/>
                  <a:gd name="T106" fmla="*/ 68 w 603"/>
                  <a:gd name="T107" fmla="*/ 518 h 644"/>
                  <a:gd name="T108" fmla="*/ 85 w 603"/>
                  <a:gd name="T109" fmla="*/ 478 h 644"/>
                  <a:gd name="T110" fmla="*/ 90 w 603"/>
                  <a:gd name="T111" fmla="*/ 421 h 644"/>
                  <a:gd name="T112" fmla="*/ 80 w 603"/>
                  <a:gd name="T113" fmla="*/ 390 h 644"/>
                  <a:gd name="T114" fmla="*/ 87 w 603"/>
                  <a:gd name="T115" fmla="*/ 367 h 644"/>
                  <a:gd name="T116" fmla="*/ 90 w 603"/>
                  <a:gd name="T117" fmla="*/ 336 h 644"/>
                  <a:gd name="T118" fmla="*/ 40 w 603"/>
                  <a:gd name="T119" fmla="*/ 310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03" h="644">
                    <a:moveTo>
                      <a:pt x="38" y="308"/>
                    </a:moveTo>
                    <a:lnTo>
                      <a:pt x="38" y="308"/>
                    </a:lnTo>
                    <a:lnTo>
                      <a:pt x="33" y="298"/>
                    </a:lnTo>
                    <a:lnTo>
                      <a:pt x="31" y="296"/>
                    </a:lnTo>
                    <a:lnTo>
                      <a:pt x="33" y="293"/>
                    </a:lnTo>
                    <a:lnTo>
                      <a:pt x="33" y="282"/>
                    </a:lnTo>
                    <a:lnTo>
                      <a:pt x="33" y="272"/>
                    </a:lnTo>
                    <a:lnTo>
                      <a:pt x="28" y="265"/>
                    </a:lnTo>
                    <a:lnTo>
                      <a:pt x="24" y="260"/>
                    </a:lnTo>
                    <a:lnTo>
                      <a:pt x="9" y="260"/>
                    </a:lnTo>
                    <a:lnTo>
                      <a:pt x="5" y="256"/>
                    </a:lnTo>
                    <a:lnTo>
                      <a:pt x="0" y="246"/>
                    </a:lnTo>
                    <a:lnTo>
                      <a:pt x="2" y="241"/>
                    </a:lnTo>
                    <a:lnTo>
                      <a:pt x="5" y="239"/>
                    </a:lnTo>
                    <a:lnTo>
                      <a:pt x="7" y="234"/>
                    </a:lnTo>
                    <a:lnTo>
                      <a:pt x="7" y="227"/>
                    </a:lnTo>
                    <a:lnTo>
                      <a:pt x="5" y="223"/>
                    </a:lnTo>
                    <a:lnTo>
                      <a:pt x="5" y="218"/>
                    </a:lnTo>
                    <a:lnTo>
                      <a:pt x="9" y="215"/>
                    </a:lnTo>
                    <a:lnTo>
                      <a:pt x="14" y="208"/>
                    </a:lnTo>
                    <a:lnTo>
                      <a:pt x="12" y="204"/>
                    </a:lnTo>
                    <a:lnTo>
                      <a:pt x="9" y="196"/>
                    </a:lnTo>
                    <a:lnTo>
                      <a:pt x="7" y="192"/>
                    </a:lnTo>
                    <a:lnTo>
                      <a:pt x="12" y="182"/>
                    </a:lnTo>
                    <a:lnTo>
                      <a:pt x="14" y="180"/>
                    </a:lnTo>
                    <a:lnTo>
                      <a:pt x="14" y="175"/>
                    </a:lnTo>
                    <a:lnTo>
                      <a:pt x="14" y="163"/>
                    </a:lnTo>
                    <a:lnTo>
                      <a:pt x="24" y="168"/>
                    </a:lnTo>
                    <a:lnTo>
                      <a:pt x="35" y="168"/>
                    </a:lnTo>
                    <a:lnTo>
                      <a:pt x="64" y="156"/>
                    </a:lnTo>
                    <a:lnTo>
                      <a:pt x="68" y="156"/>
                    </a:lnTo>
                    <a:lnTo>
                      <a:pt x="73" y="156"/>
                    </a:lnTo>
                    <a:lnTo>
                      <a:pt x="97" y="166"/>
                    </a:lnTo>
                    <a:lnTo>
                      <a:pt x="102" y="170"/>
                    </a:lnTo>
                    <a:lnTo>
                      <a:pt x="99" y="173"/>
                    </a:lnTo>
                    <a:lnTo>
                      <a:pt x="94" y="180"/>
                    </a:lnTo>
                    <a:lnTo>
                      <a:pt x="94" y="182"/>
                    </a:lnTo>
                    <a:lnTo>
                      <a:pt x="97" y="185"/>
                    </a:lnTo>
                    <a:lnTo>
                      <a:pt x="99" y="185"/>
                    </a:lnTo>
                    <a:lnTo>
                      <a:pt x="104" y="182"/>
                    </a:lnTo>
                    <a:lnTo>
                      <a:pt x="109" y="182"/>
                    </a:lnTo>
                    <a:lnTo>
                      <a:pt x="118" y="187"/>
                    </a:lnTo>
                    <a:lnTo>
                      <a:pt x="121" y="187"/>
                    </a:lnTo>
                    <a:lnTo>
                      <a:pt x="125" y="185"/>
                    </a:lnTo>
                    <a:lnTo>
                      <a:pt x="128" y="182"/>
                    </a:lnTo>
                    <a:lnTo>
                      <a:pt x="130" y="185"/>
                    </a:lnTo>
                    <a:lnTo>
                      <a:pt x="137" y="187"/>
                    </a:lnTo>
                    <a:lnTo>
                      <a:pt x="139" y="189"/>
                    </a:lnTo>
                    <a:lnTo>
                      <a:pt x="142" y="187"/>
                    </a:lnTo>
                    <a:lnTo>
                      <a:pt x="151" y="185"/>
                    </a:lnTo>
                    <a:lnTo>
                      <a:pt x="156" y="182"/>
                    </a:lnTo>
                    <a:lnTo>
                      <a:pt x="165" y="182"/>
                    </a:lnTo>
                    <a:lnTo>
                      <a:pt x="173" y="182"/>
                    </a:lnTo>
                    <a:lnTo>
                      <a:pt x="175" y="182"/>
                    </a:lnTo>
                    <a:lnTo>
                      <a:pt x="180" y="178"/>
                    </a:lnTo>
                    <a:lnTo>
                      <a:pt x="184" y="166"/>
                    </a:lnTo>
                    <a:lnTo>
                      <a:pt x="184" y="163"/>
                    </a:lnTo>
                    <a:lnTo>
                      <a:pt x="187" y="161"/>
                    </a:lnTo>
                    <a:lnTo>
                      <a:pt x="189" y="161"/>
                    </a:lnTo>
                    <a:lnTo>
                      <a:pt x="189" y="159"/>
                    </a:lnTo>
                    <a:lnTo>
                      <a:pt x="189" y="154"/>
                    </a:lnTo>
                    <a:lnTo>
                      <a:pt x="189" y="152"/>
                    </a:lnTo>
                    <a:lnTo>
                      <a:pt x="191" y="137"/>
                    </a:lnTo>
                    <a:lnTo>
                      <a:pt x="191" y="123"/>
                    </a:lnTo>
                    <a:lnTo>
                      <a:pt x="194" y="118"/>
                    </a:lnTo>
                    <a:lnTo>
                      <a:pt x="210" y="97"/>
                    </a:lnTo>
                    <a:lnTo>
                      <a:pt x="215" y="92"/>
                    </a:lnTo>
                    <a:lnTo>
                      <a:pt x="234" y="83"/>
                    </a:lnTo>
                    <a:lnTo>
                      <a:pt x="253" y="76"/>
                    </a:lnTo>
                    <a:lnTo>
                      <a:pt x="265" y="78"/>
                    </a:lnTo>
                    <a:lnTo>
                      <a:pt x="274" y="81"/>
                    </a:lnTo>
                    <a:lnTo>
                      <a:pt x="281" y="81"/>
                    </a:lnTo>
                    <a:lnTo>
                      <a:pt x="291" y="69"/>
                    </a:lnTo>
                    <a:lnTo>
                      <a:pt x="291" y="69"/>
                    </a:lnTo>
                    <a:lnTo>
                      <a:pt x="293" y="66"/>
                    </a:lnTo>
                    <a:lnTo>
                      <a:pt x="293" y="64"/>
                    </a:lnTo>
                    <a:lnTo>
                      <a:pt x="298" y="62"/>
                    </a:lnTo>
                    <a:lnTo>
                      <a:pt x="303" y="62"/>
                    </a:lnTo>
                    <a:lnTo>
                      <a:pt x="305" y="64"/>
                    </a:lnTo>
                    <a:lnTo>
                      <a:pt x="305" y="64"/>
                    </a:lnTo>
                    <a:lnTo>
                      <a:pt x="307" y="66"/>
                    </a:lnTo>
                    <a:lnTo>
                      <a:pt x="310" y="69"/>
                    </a:lnTo>
                    <a:lnTo>
                      <a:pt x="312" y="69"/>
                    </a:lnTo>
                    <a:lnTo>
                      <a:pt x="317" y="66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26" y="62"/>
                    </a:lnTo>
                    <a:lnTo>
                      <a:pt x="333" y="59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50" y="59"/>
                    </a:lnTo>
                    <a:lnTo>
                      <a:pt x="352" y="59"/>
                    </a:lnTo>
                    <a:lnTo>
                      <a:pt x="359" y="59"/>
                    </a:lnTo>
                    <a:lnTo>
                      <a:pt x="369" y="66"/>
                    </a:lnTo>
                    <a:lnTo>
                      <a:pt x="374" y="66"/>
                    </a:lnTo>
                    <a:lnTo>
                      <a:pt x="378" y="66"/>
                    </a:lnTo>
                    <a:lnTo>
                      <a:pt x="383" y="59"/>
                    </a:lnTo>
                    <a:lnTo>
                      <a:pt x="386" y="57"/>
                    </a:lnTo>
                    <a:lnTo>
                      <a:pt x="397" y="52"/>
                    </a:lnTo>
                    <a:lnTo>
                      <a:pt x="407" y="43"/>
                    </a:lnTo>
                    <a:lnTo>
                      <a:pt x="419" y="36"/>
                    </a:lnTo>
                    <a:lnTo>
                      <a:pt x="430" y="28"/>
                    </a:lnTo>
                    <a:lnTo>
                      <a:pt x="449" y="26"/>
                    </a:lnTo>
                    <a:lnTo>
                      <a:pt x="475" y="5"/>
                    </a:lnTo>
                    <a:lnTo>
                      <a:pt x="494" y="0"/>
                    </a:lnTo>
                    <a:lnTo>
                      <a:pt x="501" y="0"/>
                    </a:lnTo>
                    <a:lnTo>
                      <a:pt x="504" y="12"/>
                    </a:lnTo>
                    <a:lnTo>
                      <a:pt x="499" y="21"/>
                    </a:lnTo>
                    <a:lnTo>
                      <a:pt x="483" y="33"/>
                    </a:lnTo>
                    <a:lnTo>
                      <a:pt x="480" y="40"/>
                    </a:lnTo>
                    <a:lnTo>
                      <a:pt x="483" y="45"/>
                    </a:lnTo>
                    <a:lnTo>
                      <a:pt x="485" y="50"/>
                    </a:lnTo>
                    <a:lnTo>
                      <a:pt x="487" y="59"/>
                    </a:lnTo>
                    <a:lnTo>
                      <a:pt x="490" y="64"/>
                    </a:lnTo>
                    <a:lnTo>
                      <a:pt x="494" y="66"/>
                    </a:lnTo>
                    <a:lnTo>
                      <a:pt x="494" y="71"/>
                    </a:lnTo>
                    <a:lnTo>
                      <a:pt x="490" y="76"/>
                    </a:lnTo>
                    <a:lnTo>
                      <a:pt x="494" y="76"/>
                    </a:lnTo>
                    <a:lnTo>
                      <a:pt x="501" y="76"/>
                    </a:lnTo>
                    <a:lnTo>
                      <a:pt x="504" y="78"/>
                    </a:lnTo>
                    <a:lnTo>
                      <a:pt x="509" y="81"/>
                    </a:lnTo>
                    <a:lnTo>
                      <a:pt x="509" y="83"/>
                    </a:lnTo>
                    <a:lnTo>
                      <a:pt x="511" y="85"/>
                    </a:lnTo>
                    <a:lnTo>
                      <a:pt x="516" y="85"/>
                    </a:lnTo>
                    <a:lnTo>
                      <a:pt x="527" y="85"/>
                    </a:lnTo>
                    <a:lnTo>
                      <a:pt x="532" y="88"/>
                    </a:lnTo>
                    <a:lnTo>
                      <a:pt x="537" y="95"/>
                    </a:lnTo>
                    <a:lnTo>
                      <a:pt x="537" y="102"/>
                    </a:lnTo>
                    <a:lnTo>
                      <a:pt x="537" y="104"/>
                    </a:lnTo>
                    <a:lnTo>
                      <a:pt x="537" y="107"/>
                    </a:lnTo>
                    <a:lnTo>
                      <a:pt x="537" y="111"/>
                    </a:lnTo>
                    <a:lnTo>
                      <a:pt x="537" y="118"/>
                    </a:lnTo>
                    <a:lnTo>
                      <a:pt x="539" y="121"/>
                    </a:lnTo>
                    <a:lnTo>
                      <a:pt x="542" y="121"/>
                    </a:lnTo>
                    <a:lnTo>
                      <a:pt x="544" y="123"/>
                    </a:lnTo>
                    <a:lnTo>
                      <a:pt x="551" y="126"/>
                    </a:lnTo>
                    <a:lnTo>
                      <a:pt x="556" y="126"/>
                    </a:lnTo>
                    <a:lnTo>
                      <a:pt x="561" y="128"/>
                    </a:lnTo>
                    <a:lnTo>
                      <a:pt x="565" y="135"/>
                    </a:lnTo>
                    <a:lnTo>
                      <a:pt x="572" y="149"/>
                    </a:lnTo>
                    <a:lnTo>
                      <a:pt x="584" y="156"/>
                    </a:lnTo>
                    <a:lnTo>
                      <a:pt x="596" y="159"/>
                    </a:lnTo>
                    <a:lnTo>
                      <a:pt x="603" y="159"/>
                    </a:lnTo>
                    <a:lnTo>
                      <a:pt x="598" y="166"/>
                    </a:lnTo>
                    <a:lnTo>
                      <a:pt x="594" y="168"/>
                    </a:lnTo>
                    <a:lnTo>
                      <a:pt x="594" y="170"/>
                    </a:lnTo>
                    <a:lnTo>
                      <a:pt x="591" y="173"/>
                    </a:lnTo>
                    <a:lnTo>
                      <a:pt x="591" y="173"/>
                    </a:lnTo>
                    <a:lnTo>
                      <a:pt x="587" y="178"/>
                    </a:lnTo>
                    <a:lnTo>
                      <a:pt x="584" y="180"/>
                    </a:lnTo>
                    <a:lnTo>
                      <a:pt x="584" y="180"/>
                    </a:lnTo>
                    <a:lnTo>
                      <a:pt x="584" y="185"/>
                    </a:lnTo>
                    <a:lnTo>
                      <a:pt x="584" y="185"/>
                    </a:lnTo>
                    <a:lnTo>
                      <a:pt x="584" y="187"/>
                    </a:lnTo>
                    <a:lnTo>
                      <a:pt x="582" y="187"/>
                    </a:lnTo>
                    <a:lnTo>
                      <a:pt x="580" y="187"/>
                    </a:lnTo>
                    <a:lnTo>
                      <a:pt x="577" y="187"/>
                    </a:lnTo>
                    <a:lnTo>
                      <a:pt x="575" y="187"/>
                    </a:lnTo>
                    <a:lnTo>
                      <a:pt x="575" y="185"/>
                    </a:lnTo>
                    <a:lnTo>
                      <a:pt x="572" y="185"/>
                    </a:lnTo>
                    <a:lnTo>
                      <a:pt x="572" y="185"/>
                    </a:lnTo>
                    <a:lnTo>
                      <a:pt x="570" y="185"/>
                    </a:lnTo>
                    <a:lnTo>
                      <a:pt x="568" y="187"/>
                    </a:lnTo>
                    <a:lnTo>
                      <a:pt x="565" y="189"/>
                    </a:lnTo>
                    <a:lnTo>
                      <a:pt x="563" y="192"/>
                    </a:lnTo>
                    <a:lnTo>
                      <a:pt x="561" y="192"/>
                    </a:lnTo>
                    <a:lnTo>
                      <a:pt x="546" y="196"/>
                    </a:lnTo>
                    <a:lnTo>
                      <a:pt x="542" y="199"/>
                    </a:lnTo>
                    <a:lnTo>
                      <a:pt x="537" y="204"/>
                    </a:lnTo>
                    <a:lnTo>
                      <a:pt x="535" y="206"/>
                    </a:lnTo>
                    <a:lnTo>
                      <a:pt x="532" y="204"/>
                    </a:lnTo>
                    <a:lnTo>
                      <a:pt x="532" y="201"/>
                    </a:lnTo>
                    <a:lnTo>
                      <a:pt x="532" y="199"/>
                    </a:lnTo>
                    <a:lnTo>
                      <a:pt x="523" y="189"/>
                    </a:lnTo>
                    <a:lnTo>
                      <a:pt x="523" y="189"/>
                    </a:lnTo>
                    <a:lnTo>
                      <a:pt x="520" y="189"/>
                    </a:lnTo>
                    <a:lnTo>
                      <a:pt x="513" y="187"/>
                    </a:lnTo>
                    <a:lnTo>
                      <a:pt x="511" y="187"/>
                    </a:lnTo>
                    <a:lnTo>
                      <a:pt x="499" y="180"/>
                    </a:lnTo>
                    <a:lnTo>
                      <a:pt x="497" y="180"/>
                    </a:lnTo>
                    <a:lnTo>
                      <a:pt x="497" y="180"/>
                    </a:lnTo>
                    <a:lnTo>
                      <a:pt x="494" y="182"/>
                    </a:lnTo>
                    <a:lnTo>
                      <a:pt x="494" y="185"/>
                    </a:lnTo>
                    <a:lnTo>
                      <a:pt x="494" y="187"/>
                    </a:lnTo>
                    <a:lnTo>
                      <a:pt x="494" y="194"/>
                    </a:lnTo>
                    <a:lnTo>
                      <a:pt x="494" y="196"/>
                    </a:lnTo>
                    <a:lnTo>
                      <a:pt x="494" y="204"/>
                    </a:lnTo>
                    <a:lnTo>
                      <a:pt x="492" y="208"/>
                    </a:lnTo>
                    <a:lnTo>
                      <a:pt x="492" y="215"/>
                    </a:lnTo>
                    <a:lnTo>
                      <a:pt x="487" y="220"/>
                    </a:lnTo>
                    <a:lnTo>
                      <a:pt x="487" y="223"/>
                    </a:lnTo>
                    <a:lnTo>
                      <a:pt x="487" y="225"/>
                    </a:lnTo>
                    <a:lnTo>
                      <a:pt x="487" y="230"/>
                    </a:lnTo>
                    <a:lnTo>
                      <a:pt x="487" y="232"/>
                    </a:lnTo>
                    <a:lnTo>
                      <a:pt x="487" y="232"/>
                    </a:lnTo>
                    <a:lnTo>
                      <a:pt x="485" y="234"/>
                    </a:lnTo>
                    <a:lnTo>
                      <a:pt x="485" y="234"/>
                    </a:lnTo>
                    <a:lnTo>
                      <a:pt x="485" y="237"/>
                    </a:lnTo>
                    <a:lnTo>
                      <a:pt x="480" y="239"/>
                    </a:lnTo>
                    <a:lnTo>
                      <a:pt x="438" y="253"/>
                    </a:lnTo>
                    <a:lnTo>
                      <a:pt x="433" y="260"/>
                    </a:lnTo>
                    <a:lnTo>
                      <a:pt x="435" y="267"/>
                    </a:lnTo>
                    <a:lnTo>
                      <a:pt x="438" y="270"/>
                    </a:lnTo>
                    <a:lnTo>
                      <a:pt x="445" y="270"/>
                    </a:lnTo>
                    <a:lnTo>
                      <a:pt x="449" y="272"/>
                    </a:lnTo>
                    <a:lnTo>
                      <a:pt x="452" y="272"/>
                    </a:lnTo>
                    <a:lnTo>
                      <a:pt x="452" y="275"/>
                    </a:lnTo>
                    <a:lnTo>
                      <a:pt x="452" y="275"/>
                    </a:lnTo>
                    <a:lnTo>
                      <a:pt x="454" y="277"/>
                    </a:lnTo>
                    <a:lnTo>
                      <a:pt x="454" y="277"/>
                    </a:lnTo>
                    <a:lnTo>
                      <a:pt x="454" y="279"/>
                    </a:lnTo>
                    <a:lnTo>
                      <a:pt x="452" y="282"/>
                    </a:lnTo>
                    <a:lnTo>
                      <a:pt x="452" y="284"/>
                    </a:lnTo>
                    <a:lnTo>
                      <a:pt x="449" y="286"/>
                    </a:lnTo>
                    <a:lnTo>
                      <a:pt x="447" y="289"/>
                    </a:lnTo>
                    <a:lnTo>
                      <a:pt x="447" y="289"/>
                    </a:lnTo>
                    <a:lnTo>
                      <a:pt x="445" y="291"/>
                    </a:lnTo>
                    <a:lnTo>
                      <a:pt x="445" y="293"/>
                    </a:lnTo>
                    <a:lnTo>
                      <a:pt x="445" y="296"/>
                    </a:lnTo>
                    <a:lnTo>
                      <a:pt x="445" y="310"/>
                    </a:lnTo>
                    <a:lnTo>
                      <a:pt x="445" y="310"/>
                    </a:lnTo>
                    <a:lnTo>
                      <a:pt x="442" y="312"/>
                    </a:lnTo>
                    <a:lnTo>
                      <a:pt x="438" y="312"/>
                    </a:lnTo>
                    <a:lnTo>
                      <a:pt x="438" y="315"/>
                    </a:lnTo>
                    <a:lnTo>
                      <a:pt x="433" y="320"/>
                    </a:lnTo>
                    <a:lnTo>
                      <a:pt x="433" y="320"/>
                    </a:lnTo>
                    <a:lnTo>
                      <a:pt x="430" y="322"/>
                    </a:lnTo>
                    <a:lnTo>
                      <a:pt x="433" y="324"/>
                    </a:lnTo>
                    <a:lnTo>
                      <a:pt x="433" y="327"/>
                    </a:lnTo>
                    <a:lnTo>
                      <a:pt x="435" y="329"/>
                    </a:lnTo>
                    <a:lnTo>
                      <a:pt x="447" y="338"/>
                    </a:lnTo>
                    <a:lnTo>
                      <a:pt x="449" y="341"/>
                    </a:lnTo>
                    <a:lnTo>
                      <a:pt x="449" y="341"/>
                    </a:lnTo>
                    <a:lnTo>
                      <a:pt x="449" y="343"/>
                    </a:lnTo>
                    <a:lnTo>
                      <a:pt x="449" y="346"/>
                    </a:lnTo>
                    <a:lnTo>
                      <a:pt x="452" y="353"/>
                    </a:lnTo>
                    <a:lnTo>
                      <a:pt x="452" y="355"/>
                    </a:lnTo>
                    <a:lnTo>
                      <a:pt x="452" y="355"/>
                    </a:lnTo>
                    <a:lnTo>
                      <a:pt x="454" y="357"/>
                    </a:lnTo>
                    <a:lnTo>
                      <a:pt x="456" y="355"/>
                    </a:lnTo>
                    <a:lnTo>
                      <a:pt x="464" y="355"/>
                    </a:lnTo>
                    <a:lnTo>
                      <a:pt x="464" y="355"/>
                    </a:lnTo>
                    <a:lnTo>
                      <a:pt x="466" y="355"/>
                    </a:lnTo>
                    <a:lnTo>
                      <a:pt x="466" y="357"/>
                    </a:lnTo>
                    <a:lnTo>
                      <a:pt x="468" y="360"/>
                    </a:lnTo>
                    <a:lnTo>
                      <a:pt x="468" y="360"/>
                    </a:lnTo>
                    <a:lnTo>
                      <a:pt x="471" y="360"/>
                    </a:lnTo>
                    <a:lnTo>
                      <a:pt x="473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9"/>
                    </a:lnTo>
                    <a:lnTo>
                      <a:pt x="475" y="372"/>
                    </a:lnTo>
                    <a:lnTo>
                      <a:pt x="475" y="374"/>
                    </a:lnTo>
                    <a:lnTo>
                      <a:pt x="475" y="376"/>
                    </a:lnTo>
                    <a:lnTo>
                      <a:pt x="478" y="376"/>
                    </a:lnTo>
                    <a:lnTo>
                      <a:pt x="480" y="379"/>
                    </a:lnTo>
                    <a:lnTo>
                      <a:pt x="490" y="381"/>
                    </a:lnTo>
                    <a:lnTo>
                      <a:pt x="490" y="383"/>
                    </a:lnTo>
                    <a:lnTo>
                      <a:pt x="492" y="383"/>
                    </a:lnTo>
                    <a:lnTo>
                      <a:pt x="492" y="386"/>
                    </a:lnTo>
                    <a:lnTo>
                      <a:pt x="492" y="386"/>
                    </a:lnTo>
                    <a:lnTo>
                      <a:pt x="492" y="388"/>
                    </a:lnTo>
                    <a:lnTo>
                      <a:pt x="490" y="390"/>
                    </a:lnTo>
                    <a:lnTo>
                      <a:pt x="485" y="393"/>
                    </a:lnTo>
                    <a:lnTo>
                      <a:pt x="485" y="395"/>
                    </a:lnTo>
                    <a:lnTo>
                      <a:pt x="483" y="398"/>
                    </a:lnTo>
                    <a:lnTo>
                      <a:pt x="478" y="407"/>
                    </a:lnTo>
                    <a:lnTo>
                      <a:pt x="475" y="409"/>
                    </a:lnTo>
                    <a:lnTo>
                      <a:pt x="475" y="412"/>
                    </a:lnTo>
                    <a:lnTo>
                      <a:pt x="475" y="414"/>
                    </a:lnTo>
                    <a:lnTo>
                      <a:pt x="471" y="417"/>
                    </a:lnTo>
                    <a:lnTo>
                      <a:pt x="459" y="421"/>
                    </a:lnTo>
                    <a:lnTo>
                      <a:pt x="454" y="426"/>
                    </a:lnTo>
                    <a:lnTo>
                      <a:pt x="452" y="428"/>
                    </a:lnTo>
                    <a:lnTo>
                      <a:pt x="447" y="428"/>
                    </a:lnTo>
                    <a:lnTo>
                      <a:pt x="433" y="431"/>
                    </a:lnTo>
                    <a:lnTo>
                      <a:pt x="423" y="435"/>
                    </a:lnTo>
                    <a:lnTo>
                      <a:pt x="421" y="435"/>
                    </a:lnTo>
                    <a:lnTo>
                      <a:pt x="421" y="438"/>
                    </a:lnTo>
                    <a:lnTo>
                      <a:pt x="421" y="443"/>
                    </a:lnTo>
                    <a:lnTo>
                      <a:pt x="421" y="447"/>
                    </a:lnTo>
                    <a:lnTo>
                      <a:pt x="421" y="450"/>
                    </a:lnTo>
                    <a:lnTo>
                      <a:pt x="423" y="452"/>
                    </a:lnTo>
                    <a:lnTo>
                      <a:pt x="423" y="454"/>
                    </a:lnTo>
                    <a:lnTo>
                      <a:pt x="423" y="454"/>
                    </a:lnTo>
                    <a:lnTo>
                      <a:pt x="423" y="457"/>
                    </a:lnTo>
                    <a:lnTo>
                      <a:pt x="421" y="461"/>
                    </a:lnTo>
                    <a:lnTo>
                      <a:pt x="419" y="464"/>
                    </a:lnTo>
                    <a:lnTo>
                      <a:pt x="419" y="466"/>
                    </a:lnTo>
                    <a:lnTo>
                      <a:pt x="419" y="478"/>
                    </a:lnTo>
                    <a:lnTo>
                      <a:pt x="423" y="485"/>
                    </a:lnTo>
                    <a:lnTo>
                      <a:pt x="414" y="490"/>
                    </a:lnTo>
                    <a:lnTo>
                      <a:pt x="409" y="492"/>
                    </a:lnTo>
                    <a:lnTo>
                      <a:pt x="402" y="492"/>
                    </a:lnTo>
                    <a:lnTo>
                      <a:pt x="400" y="492"/>
                    </a:lnTo>
                    <a:lnTo>
                      <a:pt x="397" y="492"/>
                    </a:lnTo>
                    <a:lnTo>
                      <a:pt x="397" y="490"/>
                    </a:lnTo>
                    <a:lnTo>
                      <a:pt x="395" y="490"/>
                    </a:lnTo>
                    <a:lnTo>
                      <a:pt x="395" y="487"/>
                    </a:lnTo>
                    <a:lnTo>
                      <a:pt x="393" y="483"/>
                    </a:lnTo>
                    <a:lnTo>
                      <a:pt x="393" y="483"/>
                    </a:lnTo>
                    <a:lnTo>
                      <a:pt x="390" y="480"/>
                    </a:lnTo>
                    <a:lnTo>
                      <a:pt x="388" y="478"/>
                    </a:lnTo>
                    <a:lnTo>
                      <a:pt x="386" y="478"/>
                    </a:lnTo>
                    <a:lnTo>
                      <a:pt x="386" y="478"/>
                    </a:lnTo>
                    <a:lnTo>
                      <a:pt x="383" y="478"/>
                    </a:lnTo>
                    <a:lnTo>
                      <a:pt x="383" y="478"/>
                    </a:lnTo>
                    <a:lnTo>
                      <a:pt x="378" y="478"/>
                    </a:lnTo>
                    <a:lnTo>
                      <a:pt x="364" y="480"/>
                    </a:lnTo>
                    <a:lnTo>
                      <a:pt x="362" y="483"/>
                    </a:lnTo>
                    <a:lnTo>
                      <a:pt x="350" y="495"/>
                    </a:lnTo>
                    <a:lnTo>
                      <a:pt x="343" y="497"/>
                    </a:lnTo>
                    <a:lnTo>
                      <a:pt x="338" y="499"/>
                    </a:lnTo>
                    <a:lnTo>
                      <a:pt x="336" y="499"/>
                    </a:lnTo>
                    <a:lnTo>
                      <a:pt x="336" y="502"/>
                    </a:lnTo>
                    <a:lnTo>
                      <a:pt x="333" y="506"/>
                    </a:lnTo>
                    <a:lnTo>
                      <a:pt x="336" y="506"/>
                    </a:lnTo>
                    <a:lnTo>
                      <a:pt x="336" y="509"/>
                    </a:lnTo>
                    <a:lnTo>
                      <a:pt x="336" y="511"/>
                    </a:lnTo>
                    <a:lnTo>
                      <a:pt x="338" y="514"/>
                    </a:lnTo>
                    <a:lnTo>
                      <a:pt x="336" y="516"/>
                    </a:lnTo>
                    <a:lnTo>
                      <a:pt x="336" y="518"/>
                    </a:lnTo>
                    <a:lnTo>
                      <a:pt x="333" y="518"/>
                    </a:lnTo>
                    <a:lnTo>
                      <a:pt x="333" y="523"/>
                    </a:lnTo>
                    <a:lnTo>
                      <a:pt x="331" y="525"/>
                    </a:lnTo>
                    <a:lnTo>
                      <a:pt x="329" y="525"/>
                    </a:lnTo>
                    <a:lnTo>
                      <a:pt x="326" y="525"/>
                    </a:lnTo>
                    <a:lnTo>
                      <a:pt x="326" y="525"/>
                    </a:lnTo>
                    <a:lnTo>
                      <a:pt x="324" y="523"/>
                    </a:lnTo>
                    <a:lnTo>
                      <a:pt x="322" y="523"/>
                    </a:lnTo>
                    <a:lnTo>
                      <a:pt x="322" y="523"/>
                    </a:lnTo>
                    <a:lnTo>
                      <a:pt x="322" y="521"/>
                    </a:lnTo>
                    <a:lnTo>
                      <a:pt x="319" y="521"/>
                    </a:lnTo>
                    <a:lnTo>
                      <a:pt x="319" y="521"/>
                    </a:lnTo>
                    <a:lnTo>
                      <a:pt x="317" y="521"/>
                    </a:lnTo>
                    <a:lnTo>
                      <a:pt x="317" y="521"/>
                    </a:lnTo>
                    <a:lnTo>
                      <a:pt x="315" y="523"/>
                    </a:lnTo>
                    <a:lnTo>
                      <a:pt x="312" y="525"/>
                    </a:lnTo>
                    <a:lnTo>
                      <a:pt x="307" y="530"/>
                    </a:lnTo>
                    <a:lnTo>
                      <a:pt x="307" y="532"/>
                    </a:lnTo>
                    <a:lnTo>
                      <a:pt x="305" y="535"/>
                    </a:lnTo>
                    <a:lnTo>
                      <a:pt x="305" y="540"/>
                    </a:lnTo>
                    <a:lnTo>
                      <a:pt x="305" y="547"/>
                    </a:lnTo>
                    <a:lnTo>
                      <a:pt x="291" y="580"/>
                    </a:lnTo>
                    <a:lnTo>
                      <a:pt x="291" y="580"/>
                    </a:lnTo>
                    <a:lnTo>
                      <a:pt x="291" y="582"/>
                    </a:lnTo>
                    <a:lnTo>
                      <a:pt x="293" y="587"/>
                    </a:lnTo>
                    <a:lnTo>
                      <a:pt x="293" y="587"/>
                    </a:lnTo>
                    <a:lnTo>
                      <a:pt x="293" y="589"/>
                    </a:lnTo>
                    <a:lnTo>
                      <a:pt x="291" y="592"/>
                    </a:lnTo>
                    <a:lnTo>
                      <a:pt x="289" y="592"/>
                    </a:lnTo>
                    <a:lnTo>
                      <a:pt x="289" y="594"/>
                    </a:lnTo>
                    <a:lnTo>
                      <a:pt x="289" y="596"/>
                    </a:lnTo>
                    <a:lnTo>
                      <a:pt x="291" y="601"/>
                    </a:lnTo>
                    <a:lnTo>
                      <a:pt x="291" y="601"/>
                    </a:lnTo>
                    <a:lnTo>
                      <a:pt x="291" y="603"/>
                    </a:lnTo>
                    <a:lnTo>
                      <a:pt x="281" y="625"/>
                    </a:lnTo>
                    <a:lnTo>
                      <a:pt x="277" y="629"/>
                    </a:lnTo>
                    <a:lnTo>
                      <a:pt x="272" y="629"/>
                    </a:lnTo>
                    <a:lnTo>
                      <a:pt x="258" y="627"/>
                    </a:lnTo>
                    <a:lnTo>
                      <a:pt x="255" y="627"/>
                    </a:lnTo>
                    <a:lnTo>
                      <a:pt x="255" y="627"/>
                    </a:lnTo>
                    <a:lnTo>
                      <a:pt x="251" y="627"/>
                    </a:lnTo>
                    <a:lnTo>
                      <a:pt x="248" y="627"/>
                    </a:lnTo>
                    <a:lnTo>
                      <a:pt x="248" y="627"/>
                    </a:lnTo>
                    <a:lnTo>
                      <a:pt x="244" y="627"/>
                    </a:lnTo>
                    <a:lnTo>
                      <a:pt x="241" y="627"/>
                    </a:lnTo>
                    <a:lnTo>
                      <a:pt x="241" y="629"/>
                    </a:lnTo>
                    <a:lnTo>
                      <a:pt x="239" y="634"/>
                    </a:lnTo>
                    <a:lnTo>
                      <a:pt x="236" y="637"/>
                    </a:lnTo>
                    <a:lnTo>
                      <a:pt x="236" y="637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29" y="637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25" y="641"/>
                    </a:lnTo>
                    <a:lnTo>
                      <a:pt x="225" y="644"/>
                    </a:lnTo>
                    <a:lnTo>
                      <a:pt x="225" y="644"/>
                    </a:lnTo>
                    <a:lnTo>
                      <a:pt x="222" y="644"/>
                    </a:lnTo>
                    <a:lnTo>
                      <a:pt x="220" y="644"/>
                    </a:lnTo>
                    <a:lnTo>
                      <a:pt x="218" y="644"/>
                    </a:lnTo>
                    <a:lnTo>
                      <a:pt x="215" y="641"/>
                    </a:lnTo>
                    <a:lnTo>
                      <a:pt x="210" y="634"/>
                    </a:lnTo>
                    <a:lnTo>
                      <a:pt x="208" y="632"/>
                    </a:lnTo>
                    <a:lnTo>
                      <a:pt x="206" y="632"/>
                    </a:lnTo>
                    <a:lnTo>
                      <a:pt x="203" y="632"/>
                    </a:lnTo>
                    <a:lnTo>
                      <a:pt x="201" y="632"/>
                    </a:lnTo>
                    <a:lnTo>
                      <a:pt x="201" y="629"/>
                    </a:lnTo>
                    <a:lnTo>
                      <a:pt x="201" y="627"/>
                    </a:lnTo>
                    <a:lnTo>
                      <a:pt x="201" y="618"/>
                    </a:lnTo>
                    <a:lnTo>
                      <a:pt x="201" y="618"/>
                    </a:lnTo>
                    <a:lnTo>
                      <a:pt x="201" y="615"/>
                    </a:lnTo>
                    <a:lnTo>
                      <a:pt x="201" y="615"/>
                    </a:lnTo>
                    <a:lnTo>
                      <a:pt x="201" y="613"/>
                    </a:lnTo>
                    <a:lnTo>
                      <a:pt x="201" y="611"/>
                    </a:lnTo>
                    <a:lnTo>
                      <a:pt x="201" y="611"/>
                    </a:lnTo>
                    <a:lnTo>
                      <a:pt x="206" y="606"/>
                    </a:lnTo>
                    <a:lnTo>
                      <a:pt x="206" y="603"/>
                    </a:lnTo>
                    <a:lnTo>
                      <a:pt x="206" y="603"/>
                    </a:lnTo>
                    <a:lnTo>
                      <a:pt x="206" y="601"/>
                    </a:lnTo>
                    <a:lnTo>
                      <a:pt x="203" y="596"/>
                    </a:lnTo>
                    <a:lnTo>
                      <a:pt x="203" y="594"/>
                    </a:lnTo>
                    <a:lnTo>
                      <a:pt x="201" y="592"/>
                    </a:lnTo>
                    <a:lnTo>
                      <a:pt x="199" y="589"/>
                    </a:lnTo>
                    <a:lnTo>
                      <a:pt x="187" y="584"/>
                    </a:lnTo>
                    <a:lnTo>
                      <a:pt x="180" y="582"/>
                    </a:lnTo>
                    <a:lnTo>
                      <a:pt x="177" y="580"/>
                    </a:lnTo>
                    <a:lnTo>
                      <a:pt x="175" y="580"/>
                    </a:lnTo>
                    <a:lnTo>
                      <a:pt x="173" y="580"/>
                    </a:lnTo>
                    <a:lnTo>
                      <a:pt x="163" y="584"/>
                    </a:lnTo>
                    <a:lnTo>
                      <a:pt x="161" y="584"/>
                    </a:lnTo>
                    <a:lnTo>
                      <a:pt x="161" y="584"/>
                    </a:lnTo>
                    <a:lnTo>
                      <a:pt x="156" y="582"/>
                    </a:lnTo>
                    <a:lnTo>
                      <a:pt x="154" y="582"/>
                    </a:lnTo>
                    <a:lnTo>
                      <a:pt x="154" y="582"/>
                    </a:lnTo>
                    <a:lnTo>
                      <a:pt x="151" y="582"/>
                    </a:lnTo>
                    <a:lnTo>
                      <a:pt x="147" y="584"/>
                    </a:lnTo>
                    <a:lnTo>
                      <a:pt x="144" y="584"/>
                    </a:lnTo>
                    <a:lnTo>
                      <a:pt x="139" y="584"/>
                    </a:lnTo>
                    <a:lnTo>
                      <a:pt x="139" y="584"/>
                    </a:lnTo>
                    <a:lnTo>
                      <a:pt x="137" y="587"/>
                    </a:lnTo>
                    <a:lnTo>
                      <a:pt x="137" y="587"/>
                    </a:lnTo>
                    <a:lnTo>
                      <a:pt x="137" y="589"/>
                    </a:lnTo>
                    <a:lnTo>
                      <a:pt x="137" y="592"/>
                    </a:lnTo>
                    <a:lnTo>
                      <a:pt x="137" y="594"/>
                    </a:lnTo>
                    <a:lnTo>
                      <a:pt x="137" y="596"/>
                    </a:lnTo>
                    <a:lnTo>
                      <a:pt x="137" y="599"/>
                    </a:lnTo>
                    <a:lnTo>
                      <a:pt x="135" y="599"/>
                    </a:lnTo>
                    <a:lnTo>
                      <a:pt x="135" y="601"/>
                    </a:lnTo>
                    <a:lnTo>
                      <a:pt x="135" y="601"/>
                    </a:lnTo>
                    <a:lnTo>
                      <a:pt x="132" y="601"/>
                    </a:lnTo>
                    <a:lnTo>
                      <a:pt x="130" y="603"/>
                    </a:lnTo>
                    <a:lnTo>
                      <a:pt x="123" y="603"/>
                    </a:lnTo>
                    <a:lnTo>
                      <a:pt x="121" y="603"/>
                    </a:lnTo>
                    <a:lnTo>
                      <a:pt x="121" y="603"/>
                    </a:lnTo>
                    <a:lnTo>
                      <a:pt x="116" y="608"/>
                    </a:lnTo>
                    <a:lnTo>
                      <a:pt x="116" y="611"/>
                    </a:lnTo>
                    <a:lnTo>
                      <a:pt x="113" y="611"/>
                    </a:lnTo>
                    <a:lnTo>
                      <a:pt x="113" y="611"/>
                    </a:lnTo>
                    <a:lnTo>
                      <a:pt x="111" y="611"/>
                    </a:lnTo>
                    <a:lnTo>
                      <a:pt x="109" y="611"/>
                    </a:lnTo>
                    <a:lnTo>
                      <a:pt x="106" y="608"/>
                    </a:lnTo>
                    <a:lnTo>
                      <a:pt x="104" y="608"/>
                    </a:lnTo>
                    <a:lnTo>
                      <a:pt x="104" y="606"/>
                    </a:lnTo>
                    <a:lnTo>
                      <a:pt x="104" y="601"/>
                    </a:lnTo>
                    <a:lnTo>
                      <a:pt x="104" y="599"/>
                    </a:lnTo>
                    <a:lnTo>
                      <a:pt x="102" y="599"/>
                    </a:lnTo>
                    <a:lnTo>
                      <a:pt x="99" y="596"/>
                    </a:lnTo>
                    <a:lnTo>
                      <a:pt x="94" y="596"/>
                    </a:lnTo>
                    <a:lnTo>
                      <a:pt x="94" y="596"/>
                    </a:lnTo>
                    <a:lnTo>
                      <a:pt x="92" y="594"/>
                    </a:lnTo>
                    <a:lnTo>
                      <a:pt x="92" y="594"/>
                    </a:lnTo>
                    <a:lnTo>
                      <a:pt x="87" y="582"/>
                    </a:lnTo>
                    <a:lnTo>
                      <a:pt x="85" y="577"/>
                    </a:lnTo>
                    <a:lnTo>
                      <a:pt x="85" y="577"/>
                    </a:lnTo>
                    <a:lnTo>
                      <a:pt x="85" y="573"/>
                    </a:lnTo>
                    <a:lnTo>
                      <a:pt x="85" y="570"/>
                    </a:lnTo>
                    <a:lnTo>
                      <a:pt x="87" y="566"/>
                    </a:lnTo>
                    <a:lnTo>
                      <a:pt x="87" y="563"/>
                    </a:lnTo>
                    <a:lnTo>
                      <a:pt x="87" y="561"/>
                    </a:lnTo>
                    <a:lnTo>
                      <a:pt x="85" y="558"/>
                    </a:lnTo>
                    <a:lnTo>
                      <a:pt x="83" y="554"/>
                    </a:lnTo>
                    <a:lnTo>
                      <a:pt x="83" y="554"/>
                    </a:lnTo>
                    <a:lnTo>
                      <a:pt x="80" y="551"/>
                    </a:lnTo>
                    <a:lnTo>
                      <a:pt x="80" y="551"/>
                    </a:lnTo>
                    <a:lnTo>
                      <a:pt x="80" y="549"/>
                    </a:lnTo>
                    <a:lnTo>
                      <a:pt x="78" y="544"/>
                    </a:lnTo>
                    <a:lnTo>
                      <a:pt x="78" y="542"/>
                    </a:lnTo>
                    <a:lnTo>
                      <a:pt x="78" y="540"/>
                    </a:lnTo>
                    <a:lnTo>
                      <a:pt x="76" y="540"/>
                    </a:lnTo>
                    <a:lnTo>
                      <a:pt x="71" y="540"/>
                    </a:lnTo>
                    <a:lnTo>
                      <a:pt x="68" y="540"/>
                    </a:lnTo>
                    <a:lnTo>
                      <a:pt x="68" y="537"/>
                    </a:lnTo>
                    <a:lnTo>
                      <a:pt x="66" y="537"/>
                    </a:lnTo>
                    <a:lnTo>
                      <a:pt x="66" y="535"/>
                    </a:lnTo>
                    <a:lnTo>
                      <a:pt x="66" y="535"/>
                    </a:lnTo>
                    <a:lnTo>
                      <a:pt x="64" y="532"/>
                    </a:lnTo>
                    <a:lnTo>
                      <a:pt x="66" y="528"/>
                    </a:lnTo>
                    <a:lnTo>
                      <a:pt x="66" y="523"/>
                    </a:lnTo>
                    <a:lnTo>
                      <a:pt x="68" y="521"/>
                    </a:lnTo>
                    <a:lnTo>
                      <a:pt x="68" y="518"/>
                    </a:lnTo>
                    <a:lnTo>
                      <a:pt x="71" y="516"/>
                    </a:lnTo>
                    <a:lnTo>
                      <a:pt x="73" y="514"/>
                    </a:lnTo>
                    <a:lnTo>
                      <a:pt x="73" y="509"/>
                    </a:lnTo>
                    <a:lnTo>
                      <a:pt x="73" y="499"/>
                    </a:lnTo>
                    <a:lnTo>
                      <a:pt x="76" y="495"/>
                    </a:lnTo>
                    <a:lnTo>
                      <a:pt x="76" y="492"/>
                    </a:lnTo>
                    <a:lnTo>
                      <a:pt x="78" y="490"/>
                    </a:lnTo>
                    <a:lnTo>
                      <a:pt x="85" y="480"/>
                    </a:lnTo>
                    <a:lnTo>
                      <a:pt x="85" y="478"/>
                    </a:lnTo>
                    <a:lnTo>
                      <a:pt x="87" y="478"/>
                    </a:lnTo>
                    <a:lnTo>
                      <a:pt x="87" y="473"/>
                    </a:lnTo>
                    <a:lnTo>
                      <a:pt x="85" y="457"/>
                    </a:lnTo>
                    <a:lnTo>
                      <a:pt x="85" y="447"/>
                    </a:lnTo>
                    <a:lnTo>
                      <a:pt x="85" y="445"/>
                    </a:lnTo>
                    <a:lnTo>
                      <a:pt x="85" y="443"/>
                    </a:lnTo>
                    <a:lnTo>
                      <a:pt x="87" y="435"/>
                    </a:lnTo>
                    <a:lnTo>
                      <a:pt x="90" y="424"/>
                    </a:lnTo>
                    <a:lnTo>
                      <a:pt x="90" y="421"/>
                    </a:lnTo>
                    <a:lnTo>
                      <a:pt x="87" y="417"/>
                    </a:lnTo>
                    <a:lnTo>
                      <a:pt x="85" y="407"/>
                    </a:lnTo>
                    <a:lnTo>
                      <a:pt x="83" y="405"/>
                    </a:lnTo>
                    <a:lnTo>
                      <a:pt x="83" y="400"/>
                    </a:lnTo>
                    <a:lnTo>
                      <a:pt x="83" y="400"/>
                    </a:lnTo>
                    <a:lnTo>
                      <a:pt x="83" y="398"/>
                    </a:lnTo>
                    <a:lnTo>
                      <a:pt x="83" y="395"/>
                    </a:lnTo>
                    <a:lnTo>
                      <a:pt x="83" y="393"/>
                    </a:lnTo>
                    <a:lnTo>
                      <a:pt x="80" y="390"/>
                    </a:lnTo>
                    <a:lnTo>
                      <a:pt x="78" y="388"/>
                    </a:lnTo>
                    <a:lnTo>
                      <a:pt x="66" y="381"/>
                    </a:lnTo>
                    <a:lnTo>
                      <a:pt x="66" y="376"/>
                    </a:lnTo>
                    <a:lnTo>
                      <a:pt x="71" y="369"/>
                    </a:lnTo>
                    <a:lnTo>
                      <a:pt x="73" y="369"/>
                    </a:lnTo>
                    <a:lnTo>
                      <a:pt x="73" y="369"/>
                    </a:lnTo>
                    <a:lnTo>
                      <a:pt x="80" y="369"/>
                    </a:lnTo>
                    <a:lnTo>
                      <a:pt x="85" y="367"/>
                    </a:lnTo>
                    <a:lnTo>
                      <a:pt x="87" y="367"/>
                    </a:lnTo>
                    <a:lnTo>
                      <a:pt x="87" y="364"/>
                    </a:lnTo>
                    <a:lnTo>
                      <a:pt x="90" y="362"/>
                    </a:lnTo>
                    <a:lnTo>
                      <a:pt x="92" y="360"/>
                    </a:lnTo>
                    <a:lnTo>
                      <a:pt x="92" y="357"/>
                    </a:lnTo>
                    <a:lnTo>
                      <a:pt x="94" y="355"/>
                    </a:lnTo>
                    <a:lnTo>
                      <a:pt x="94" y="355"/>
                    </a:lnTo>
                    <a:lnTo>
                      <a:pt x="94" y="353"/>
                    </a:lnTo>
                    <a:lnTo>
                      <a:pt x="92" y="348"/>
                    </a:lnTo>
                    <a:lnTo>
                      <a:pt x="90" y="336"/>
                    </a:lnTo>
                    <a:lnTo>
                      <a:pt x="87" y="331"/>
                    </a:lnTo>
                    <a:lnTo>
                      <a:pt x="87" y="329"/>
                    </a:lnTo>
                    <a:lnTo>
                      <a:pt x="85" y="327"/>
                    </a:lnTo>
                    <a:lnTo>
                      <a:pt x="68" y="320"/>
                    </a:lnTo>
                    <a:lnTo>
                      <a:pt x="61" y="317"/>
                    </a:lnTo>
                    <a:lnTo>
                      <a:pt x="47" y="317"/>
                    </a:lnTo>
                    <a:lnTo>
                      <a:pt x="45" y="317"/>
                    </a:lnTo>
                    <a:lnTo>
                      <a:pt x="42" y="315"/>
                    </a:lnTo>
                    <a:lnTo>
                      <a:pt x="40" y="310"/>
                    </a:lnTo>
                    <a:lnTo>
                      <a:pt x="38" y="30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038431" y="362047"/>
                <a:ext cx="749001" cy="836996"/>
              </a:xfrm>
              <a:custGeom>
                <a:avLst/>
                <a:gdLst>
                  <a:gd name="T0" fmla="*/ 438 w 715"/>
                  <a:gd name="T1" fmla="*/ 28 h 799"/>
                  <a:gd name="T2" fmla="*/ 393 w 715"/>
                  <a:gd name="T3" fmla="*/ 45 h 799"/>
                  <a:gd name="T4" fmla="*/ 355 w 715"/>
                  <a:gd name="T5" fmla="*/ 35 h 799"/>
                  <a:gd name="T6" fmla="*/ 341 w 715"/>
                  <a:gd name="T7" fmla="*/ 80 h 799"/>
                  <a:gd name="T8" fmla="*/ 313 w 715"/>
                  <a:gd name="T9" fmla="*/ 125 h 799"/>
                  <a:gd name="T10" fmla="*/ 291 w 715"/>
                  <a:gd name="T11" fmla="*/ 163 h 799"/>
                  <a:gd name="T12" fmla="*/ 325 w 715"/>
                  <a:gd name="T13" fmla="*/ 196 h 799"/>
                  <a:gd name="T14" fmla="*/ 336 w 715"/>
                  <a:gd name="T15" fmla="*/ 217 h 799"/>
                  <a:gd name="T16" fmla="*/ 336 w 715"/>
                  <a:gd name="T17" fmla="*/ 250 h 799"/>
                  <a:gd name="T18" fmla="*/ 282 w 715"/>
                  <a:gd name="T19" fmla="*/ 291 h 799"/>
                  <a:gd name="T20" fmla="*/ 258 w 715"/>
                  <a:gd name="T21" fmla="*/ 333 h 799"/>
                  <a:gd name="T22" fmla="*/ 223 w 715"/>
                  <a:gd name="T23" fmla="*/ 324 h 799"/>
                  <a:gd name="T24" fmla="*/ 194 w 715"/>
                  <a:gd name="T25" fmla="*/ 364 h 799"/>
                  <a:gd name="T26" fmla="*/ 173 w 715"/>
                  <a:gd name="T27" fmla="*/ 366 h 799"/>
                  <a:gd name="T28" fmla="*/ 150 w 715"/>
                  <a:gd name="T29" fmla="*/ 435 h 799"/>
                  <a:gd name="T30" fmla="*/ 105 w 715"/>
                  <a:gd name="T31" fmla="*/ 468 h 799"/>
                  <a:gd name="T32" fmla="*/ 83 w 715"/>
                  <a:gd name="T33" fmla="*/ 485 h 799"/>
                  <a:gd name="T34" fmla="*/ 62 w 715"/>
                  <a:gd name="T35" fmla="*/ 456 h 799"/>
                  <a:gd name="T36" fmla="*/ 36 w 715"/>
                  <a:gd name="T37" fmla="*/ 449 h 799"/>
                  <a:gd name="T38" fmla="*/ 17 w 715"/>
                  <a:gd name="T39" fmla="*/ 608 h 799"/>
                  <a:gd name="T40" fmla="*/ 45 w 715"/>
                  <a:gd name="T41" fmla="*/ 648 h 799"/>
                  <a:gd name="T42" fmla="*/ 67 w 715"/>
                  <a:gd name="T43" fmla="*/ 650 h 799"/>
                  <a:gd name="T44" fmla="*/ 131 w 715"/>
                  <a:gd name="T45" fmla="*/ 700 h 799"/>
                  <a:gd name="T46" fmla="*/ 150 w 715"/>
                  <a:gd name="T47" fmla="*/ 709 h 799"/>
                  <a:gd name="T48" fmla="*/ 166 w 715"/>
                  <a:gd name="T49" fmla="*/ 721 h 799"/>
                  <a:gd name="T50" fmla="*/ 194 w 715"/>
                  <a:gd name="T51" fmla="*/ 735 h 799"/>
                  <a:gd name="T52" fmla="*/ 301 w 715"/>
                  <a:gd name="T53" fmla="*/ 776 h 799"/>
                  <a:gd name="T54" fmla="*/ 377 w 715"/>
                  <a:gd name="T55" fmla="*/ 752 h 799"/>
                  <a:gd name="T56" fmla="*/ 471 w 715"/>
                  <a:gd name="T57" fmla="*/ 738 h 799"/>
                  <a:gd name="T58" fmla="*/ 509 w 715"/>
                  <a:gd name="T59" fmla="*/ 750 h 799"/>
                  <a:gd name="T60" fmla="*/ 528 w 715"/>
                  <a:gd name="T61" fmla="*/ 752 h 799"/>
                  <a:gd name="T62" fmla="*/ 547 w 715"/>
                  <a:gd name="T63" fmla="*/ 778 h 799"/>
                  <a:gd name="T64" fmla="*/ 568 w 715"/>
                  <a:gd name="T65" fmla="*/ 785 h 799"/>
                  <a:gd name="T66" fmla="*/ 575 w 715"/>
                  <a:gd name="T67" fmla="*/ 761 h 799"/>
                  <a:gd name="T68" fmla="*/ 594 w 715"/>
                  <a:gd name="T69" fmla="*/ 733 h 799"/>
                  <a:gd name="T70" fmla="*/ 575 w 715"/>
                  <a:gd name="T71" fmla="*/ 712 h 799"/>
                  <a:gd name="T72" fmla="*/ 542 w 715"/>
                  <a:gd name="T73" fmla="*/ 700 h 799"/>
                  <a:gd name="T74" fmla="*/ 519 w 715"/>
                  <a:gd name="T75" fmla="*/ 672 h 799"/>
                  <a:gd name="T76" fmla="*/ 504 w 715"/>
                  <a:gd name="T77" fmla="*/ 627 h 799"/>
                  <a:gd name="T78" fmla="*/ 485 w 715"/>
                  <a:gd name="T79" fmla="*/ 598 h 799"/>
                  <a:gd name="T80" fmla="*/ 478 w 715"/>
                  <a:gd name="T81" fmla="*/ 589 h 799"/>
                  <a:gd name="T82" fmla="*/ 483 w 715"/>
                  <a:gd name="T83" fmla="*/ 539 h 799"/>
                  <a:gd name="T84" fmla="*/ 516 w 715"/>
                  <a:gd name="T85" fmla="*/ 489 h 799"/>
                  <a:gd name="T86" fmla="*/ 561 w 715"/>
                  <a:gd name="T87" fmla="*/ 478 h 799"/>
                  <a:gd name="T88" fmla="*/ 554 w 715"/>
                  <a:gd name="T89" fmla="*/ 496 h 799"/>
                  <a:gd name="T90" fmla="*/ 538 w 715"/>
                  <a:gd name="T91" fmla="*/ 499 h 799"/>
                  <a:gd name="T92" fmla="*/ 585 w 715"/>
                  <a:gd name="T93" fmla="*/ 492 h 799"/>
                  <a:gd name="T94" fmla="*/ 689 w 715"/>
                  <a:gd name="T95" fmla="*/ 364 h 799"/>
                  <a:gd name="T96" fmla="*/ 663 w 715"/>
                  <a:gd name="T97" fmla="*/ 338 h 799"/>
                  <a:gd name="T98" fmla="*/ 632 w 715"/>
                  <a:gd name="T99" fmla="*/ 333 h 799"/>
                  <a:gd name="T100" fmla="*/ 618 w 715"/>
                  <a:gd name="T101" fmla="*/ 333 h 799"/>
                  <a:gd name="T102" fmla="*/ 582 w 715"/>
                  <a:gd name="T103" fmla="*/ 359 h 799"/>
                  <a:gd name="T104" fmla="*/ 545 w 715"/>
                  <a:gd name="T105" fmla="*/ 343 h 799"/>
                  <a:gd name="T106" fmla="*/ 504 w 715"/>
                  <a:gd name="T107" fmla="*/ 300 h 799"/>
                  <a:gd name="T108" fmla="*/ 511 w 715"/>
                  <a:gd name="T109" fmla="*/ 241 h 799"/>
                  <a:gd name="T110" fmla="*/ 493 w 715"/>
                  <a:gd name="T111" fmla="*/ 201 h 799"/>
                  <a:gd name="T112" fmla="*/ 469 w 715"/>
                  <a:gd name="T113" fmla="*/ 191 h 799"/>
                  <a:gd name="T114" fmla="*/ 493 w 715"/>
                  <a:gd name="T115" fmla="*/ 116 h 799"/>
                  <a:gd name="T116" fmla="*/ 535 w 715"/>
                  <a:gd name="T117" fmla="*/ 75 h 799"/>
                  <a:gd name="T118" fmla="*/ 556 w 715"/>
                  <a:gd name="T119" fmla="*/ 47 h 799"/>
                  <a:gd name="T120" fmla="*/ 523 w 715"/>
                  <a:gd name="T121" fmla="*/ 0 h 799"/>
                  <a:gd name="T122" fmla="*/ 521 w 715"/>
                  <a:gd name="T123" fmla="*/ 534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15" h="799">
                    <a:moveTo>
                      <a:pt x="455" y="9"/>
                    </a:moveTo>
                    <a:lnTo>
                      <a:pt x="455" y="9"/>
                    </a:lnTo>
                    <a:lnTo>
                      <a:pt x="455" y="11"/>
                    </a:lnTo>
                    <a:lnTo>
                      <a:pt x="452" y="14"/>
                    </a:lnTo>
                    <a:lnTo>
                      <a:pt x="452" y="14"/>
                    </a:lnTo>
                    <a:lnTo>
                      <a:pt x="448" y="19"/>
                    </a:lnTo>
                    <a:lnTo>
                      <a:pt x="445" y="21"/>
                    </a:lnTo>
                    <a:lnTo>
                      <a:pt x="445" y="21"/>
                    </a:lnTo>
                    <a:lnTo>
                      <a:pt x="445" y="26"/>
                    </a:lnTo>
                    <a:lnTo>
                      <a:pt x="445" y="26"/>
                    </a:lnTo>
                    <a:lnTo>
                      <a:pt x="445" y="28"/>
                    </a:lnTo>
                    <a:lnTo>
                      <a:pt x="443" y="28"/>
                    </a:lnTo>
                    <a:lnTo>
                      <a:pt x="441" y="28"/>
                    </a:lnTo>
                    <a:lnTo>
                      <a:pt x="438" y="28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3" y="26"/>
                    </a:lnTo>
                    <a:lnTo>
                      <a:pt x="433" y="26"/>
                    </a:lnTo>
                    <a:lnTo>
                      <a:pt x="431" y="26"/>
                    </a:lnTo>
                    <a:lnTo>
                      <a:pt x="429" y="28"/>
                    </a:lnTo>
                    <a:lnTo>
                      <a:pt x="426" y="30"/>
                    </a:lnTo>
                    <a:lnTo>
                      <a:pt x="424" y="33"/>
                    </a:lnTo>
                    <a:lnTo>
                      <a:pt x="422" y="33"/>
                    </a:lnTo>
                    <a:lnTo>
                      <a:pt x="407" y="37"/>
                    </a:lnTo>
                    <a:lnTo>
                      <a:pt x="403" y="40"/>
                    </a:lnTo>
                    <a:lnTo>
                      <a:pt x="398" y="45"/>
                    </a:lnTo>
                    <a:lnTo>
                      <a:pt x="396" y="47"/>
                    </a:lnTo>
                    <a:lnTo>
                      <a:pt x="393" y="45"/>
                    </a:lnTo>
                    <a:lnTo>
                      <a:pt x="393" y="42"/>
                    </a:lnTo>
                    <a:lnTo>
                      <a:pt x="393" y="40"/>
                    </a:lnTo>
                    <a:lnTo>
                      <a:pt x="384" y="30"/>
                    </a:lnTo>
                    <a:lnTo>
                      <a:pt x="384" y="30"/>
                    </a:lnTo>
                    <a:lnTo>
                      <a:pt x="381" y="30"/>
                    </a:lnTo>
                    <a:lnTo>
                      <a:pt x="374" y="28"/>
                    </a:lnTo>
                    <a:lnTo>
                      <a:pt x="372" y="28"/>
                    </a:lnTo>
                    <a:lnTo>
                      <a:pt x="360" y="21"/>
                    </a:lnTo>
                    <a:lnTo>
                      <a:pt x="358" y="21"/>
                    </a:lnTo>
                    <a:lnTo>
                      <a:pt x="358" y="21"/>
                    </a:lnTo>
                    <a:lnTo>
                      <a:pt x="355" y="23"/>
                    </a:lnTo>
                    <a:lnTo>
                      <a:pt x="355" y="26"/>
                    </a:lnTo>
                    <a:lnTo>
                      <a:pt x="355" y="28"/>
                    </a:lnTo>
                    <a:lnTo>
                      <a:pt x="355" y="35"/>
                    </a:lnTo>
                    <a:lnTo>
                      <a:pt x="355" y="37"/>
                    </a:lnTo>
                    <a:lnTo>
                      <a:pt x="355" y="45"/>
                    </a:lnTo>
                    <a:lnTo>
                      <a:pt x="353" y="49"/>
                    </a:lnTo>
                    <a:lnTo>
                      <a:pt x="353" y="56"/>
                    </a:lnTo>
                    <a:lnTo>
                      <a:pt x="348" y="61"/>
                    </a:lnTo>
                    <a:lnTo>
                      <a:pt x="348" y="64"/>
                    </a:lnTo>
                    <a:lnTo>
                      <a:pt x="348" y="66"/>
                    </a:lnTo>
                    <a:lnTo>
                      <a:pt x="348" y="71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6" y="75"/>
                    </a:lnTo>
                    <a:lnTo>
                      <a:pt x="346" y="75"/>
                    </a:lnTo>
                    <a:lnTo>
                      <a:pt x="346" y="78"/>
                    </a:lnTo>
                    <a:lnTo>
                      <a:pt x="341" y="80"/>
                    </a:lnTo>
                    <a:lnTo>
                      <a:pt x="299" y="94"/>
                    </a:lnTo>
                    <a:lnTo>
                      <a:pt x="294" y="101"/>
                    </a:lnTo>
                    <a:lnTo>
                      <a:pt x="296" y="108"/>
                    </a:lnTo>
                    <a:lnTo>
                      <a:pt x="299" y="111"/>
                    </a:lnTo>
                    <a:lnTo>
                      <a:pt x="306" y="111"/>
                    </a:lnTo>
                    <a:lnTo>
                      <a:pt x="310" y="113"/>
                    </a:lnTo>
                    <a:lnTo>
                      <a:pt x="313" y="113"/>
                    </a:lnTo>
                    <a:lnTo>
                      <a:pt x="313" y="116"/>
                    </a:lnTo>
                    <a:lnTo>
                      <a:pt x="313" y="116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20"/>
                    </a:lnTo>
                    <a:lnTo>
                      <a:pt x="313" y="123"/>
                    </a:lnTo>
                    <a:lnTo>
                      <a:pt x="313" y="125"/>
                    </a:lnTo>
                    <a:lnTo>
                      <a:pt x="310" y="127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6" y="132"/>
                    </a:lnTo>
                    <a:lnTo>
                      <a:pt x="306" y="134"/>
                    </a:lnTo>
                    <a:lnTo>
                      <a:pt x="306" y="137"/>
                    </a:lnTo>
                    <a:lnTo>
                      <a:pt x="306" y="151"/>
                    </a:lnTo>
                    <a:lnTo>
                      <a:pt x="306" y="151"/>
                    </a:lnTo>
                    <a:lnTo>
                      <a:pt x="303" y="153"/>
                    </a:lnTo>
                    <a:lnTo>
                      <a:pt x="299" y="153"/>
                    </a:lnTo>
                    <a:lnTo>
                      <a:pt x="299" y="156"/>
                    </a:lnTo>
                    <a:lnTo>
                      <a:pt x="294" y="161"/>
                    </a:lnTo>
                    <a:lnTo>
                      <a:pt x="294" y="161"/>
                    </a:lnTo>
                    <a:lnTo>
                      <a:pt x="291" y="163"/>
                    </a:lnTo>
                    <a:lnTo>
                      <a:pt x="294" y="165"/>
                    </a:lnTo>
                    <a:lnTo>
                      <a:pt x="294" y="168"/>
                    </a:lnTo>
                    <a:lnTo>
                      <a:pt x="296" y="170"/>
                    </a:lnTo>
                    <a:lnTo>
                      <a:pt x="308" y="179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4"/>
                    </a:lnTo>
                    <a:lnTo>
                      <a:pt x="310" y="187"/>
                    </a:lnTo>
                    <a:lnTo>
                      <a:pt x="313" y="194"/>
                    </a:lnTo>
                    <a:lnTo>
                      <a:pt x="313" y="196"/>
                    </a:lnTo>
                    <a:lnTo>
                      <a:pt x="313" y="196"/>
                    </a:lnTo>
                    <a:lnTo>
                      <a:pt x="315" y="198"/>
                    </a:lnTo>
                    <a:lnTo>
                      <a:pt x="317" y="196"/>
                    </a:lnTo>
                    <a:lnTo>
                      <a:pt x="325" y="196"/>
                    </a:lnTo>
                    <a:lnTo>
                      <a:pt x="325" y="196"/>
                    </a:lnTo>
                    <a:lnTo>
                      <a:pt x="327" y="196"/>
                    </a:lnTo>
                    <a:lnTo>
                      <a:pt x="327" y="198"/>
                    </a:lnTo>
                    <a:lnTo>
                      <a:pt x="329" y="201"/>
                    </a:lnTo>
                    <a:lnTo>
                      <a:pt x="329" y="201"/>
                    </a:lnTo>
                    <a:lnTo>
                      <a:pt x="332" y="201"/>
                    </a:lnTo>
                    <a:lnTo>
                      <a:pt x="334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10"/>
                    </a:lnTo>
                    <a:lnTo>
                      <a:pt x="336" y="213"/>
                    </a:lnTo>
                    <a:lnTo>
                      <a:pt x="336" y="215"/>
                    </a:lnTo>
                    <a:lnTo>
                      <a:pt x="336" y="217"/>
                    </a:lnTo>
                    <a:lnTo>
                      <a:pt x="339" y="217"/>
                    </a:lnTo>
                    <a:lnTo>
                      <a:pt x="341" y="220"/>
                    </a:lnTo>
                    <a:lnTo>
                      <a:pt x="351" y="222"/>
                    </a:lnTo>
                    <a:lnTo>
                      <a:pt x="351" y="224"/>
                    </a:lnTo>
                    <a:lnTo>
                      <a:pt x="353" y="224"/>
                    </a:lnTo>
                    <a:lnTo>
                      <a:pt x="353" y="227"/>
                    </a:lnTo>
                    <a:lnTo>
                      <a:pt x="353" y="227"/>
                    </a:lnTo>
                    <a:lnTo>
                      <a:pt x="353" y="229"/>
                    </a:lnTo>
                    <a:lnTo>
                      <a:pt x="351" y="231"/>
                    </a:lnTo>
                    <a:lnTo>
                      <a:pt x="346" y="234"/>
                    </a:lnTo>
                    <a:lnTo>
                      <a:pt x="346" y="236"/>
                    </a:lnTo>
                    <a:lnTo>
                      <a:pt x="344" y="239"/>
                    </a:lnTo>
                    <a:lnTo>
                      <a:pt x="339" y="248"/>
                    </a:lnTo>
                    <a:lnTo>
                      <a:pt x="336" y="250"/>
                    </a:lnTo>
                    <a:lnTo>
                      <a:pt x="336" y="253"/>
                    </a:lnTo>
                    <a:lnTo>
                      <a:pt x="336" y="255"/>
                    </a:lnTo>
                    <a:lnTo>
                      <a:pt x="332" y="258"/>
                    </a:lnTo>
                    <a:lnTo>
                      <a:pt x="320" y="262"/>
                    </a:lnTo>
                    <a:lnTo>
                      <a:pt x="315" y="267"/>
                    </a:lnTo>
                    <a:lnTo>
                      <a:pt x="313" y="269"/>
                    </a:lnTo>
                    <a:lnTo>
                      <a:pt x="308" y="269"/>
                    </a:lnTo>
                    <a:lnTo>
                      <a:pt x="294" y="272"/>
                    </a:lnTo>
                    <a:lnTo>
                      <a:pt x="284" y="276"/>
                    </a:lnTo>
                    <a:lnTo>
                      <a:pt x="282" y="276"/>
                    </a:lnTo>
                    <a:lnTo>
                      <a:pt x="282" y="279"/>
                    </a:lnTo>
                    <a:lnTo>
                      <a:pt x="282" y="284"/>
                    </a:lnTo>
                    <a:lnTo>
                      <a:pt x="282" y="288"/>
                    </a:lnTo>
                    <a:lnTo>
                      <a:pt x="282" y="291"/>
                    </a:lnTo>
                    <a:lnTo>
                      <a:pt x="284" y="293"/>
                    </a:lnTo>
                    <a:lnTo>
                      <a:pt x="284" y="295"/>
                    </a:lnTo>
                    <a:lnTo>
                      <a:pt x="284" y="295"/>
                    </a:lnTo>
                    <a:lnTo>
                      <a:pt x="284" y="298"/>
                    </a:lnTo>
                    <a:lnTo>
                      <a:pt x="282" y="302"/>
                    </a:lnTo>
                    <a:lnTo>
                      <a:pt x="280" y="305"/>
                    </a:lnTo>
                    <a:lnTo>
                      <a:pt x="280" y="307"/>
                    </a:lnTo>
                    <a:lnTo>
                      <a:pt x="280" y="319"/>
                    </a:lnTo>
                    <a:lnTo>
                      <a:pt x="284" y="326"/>
                    </a:lnTo>
                    <a:lnTo>
                      <a:pt x="275" y="331"/>
                    </a:lnTo>
                    <a:lnTo>
                      <a:pt x="270" y="333"/>
                    </a:lnTo>
                    <a:lnTo>
                      <a:pt x="263" y="333"/>
                    </a:lnTo>
                    <a:lnTo>
                      <a:pt x="261" y="333"/>
                    </a:lnTo>
                    <a:lnTo>
                      <a:pt x="258" y="333"/>
                    </a:lnTo>
                    <a:lnTo>
                      <a:pt x="258" y="331"/>
                    </a:lnTo>
                    <a:lnTo>
                      <a:pt x="256" y="331"/>
                    </a:lnTo>
                    <a:lnTo>
                      <a:pt x="256" y="328"/>
                    </a:lnTo>
                    <a:lnTo>
                      <a:pt x="254" y="324"/>
                    </a:lnTo>
                    <a:lnTo>
                      <a:pt x="254" y="324"/>
                    </a:lnTo>
                    <a:lnTo>
                      <a:pt x="251" y="321"/>
                    </a:lnTo>
                    <a:lnTo>
                      <a:pt x="249" y="319"/>
                    </a:lnTo>
                    <a:lnTo>
                      <a:pt x="247" y="319"/>
                    </a:lnTo>
                    <a:lnTo>
                      <a:pt x="247" y="319"/>
                    </a:lnTo>
                    <a:lnTo>
                      <a:pt x="244" y="319"/>
                    </a:lnTo>
                    <a:lnTo>
                      <a:pt x="244" y="319"/>
                    </a:lnTo>
                    <a:lnTo>
                      <a:pt x="239" y="319"/>
                    </a:lnTo>
                    <a:lnTo>
                      <a:pt x="225" y="321"/>
                    </a:lnTo>
                    <a:lnTo>
                      <a:pt x="223" y="324"/>
                    </a:lnTo>
                    <a:lnTo>
                      <a:pt x="211" y="336"/>
                    </a:lnTo>
                    <a:lnTo>
                      <a:pt x="204" y="338"/>
                    </a:lnTo>
                    <a:lnTo>
                      <a:pt x="199" y="340"/>
                    </a:lnTo>
                    <a:lnTo>
                      <a:pt x="197" y="340"/>
                    </a:lnTo>
                    <a:lnTo>
                      <a:pt x="197" y="343"/>
                    </a:lnTo>
                    <a:lnTo>
                      <a:pt x="194" y="347"/>
                    </a:lnTo>
                    <a:lnTo>
                      <a:pt x="197" y="347"/>
                    </a:lnTo>
                    <a:lnTo>
                      <a:pt x="197" y="350"/>
                    </a:lnTo>
                    <a:lnTo>
                      <a:pt x="197" y="352"/>
                    </a:lnTo>
                    <a:lnTo>
                      <a:pt x="199" y="355"/>
                    </a:lnTo>
                    <a:lnTo>
                      <a:pt x="197" y="357"/>
                    </a:lnTo>
                    <a:lnTo>
                      <a:pt x="197" y="359"/>
                    </a:lnTo>
                    <a:lnTo>
                      <a:pt x="194" y="359"/>
                    </a:lnTo>
                    <a:lnTo>
                      <a:pt x="194" y="364"/>
                    </a:lnTo>
                    <a:lnTo>
                      <a:pt x="192" y="366"/>
                    </a:lnTo>
                    <a:lnTo>
                      <a:pt x="190" y="366"/>
                    </a:lnTo>
                    <a:lnTo>
                      <a:pt x="187" y="366"/>
                    </a:lnTo>
                    <a:lnTo>
                      <a:pt x="187" y="366"/>
                    </a:lnTo>
                    <a:lnTo>
                      <a:pt x="185" y="364"/>
                    </a:lnTo>
                    <a:lnTo>
                      <a:pt x="183" y="364"/>
                    </a:lnTo>
                    <a:lnTo>
                      <a:pt x="183" y="364"/>
                    </a:lnTo>
                    <a:lnTo>
                      <a:pt x="183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78" y="362"/>
                    </a:lnTo>
                    <a:lnTo>
                      <a:pt x="178" y="362"/>
                    </a:lnTo>
                    <a:lnTo>
                      <a:pt x="176" y="364"/>
                    </a:lnTo>
                    <a:lnTo>
                      <a:pt x="173" y="366"/>
                    </a:lnTo>
                    <a:lnTo>
                      <a:pt x="168" y="371"/>
                    </a:lnTo>
                    <a:lnTo>
                      <a:pt x="168" y="373"/>
                    </a:lnTo>
                    <a:lnTo>
                      <a:pt x="166" y="376"/>
                    </a:lnTo>
                    <a:lnTo>
                      <a:pt x="166" y="381"/>
                    </a:lnTo>
                    <a:lnTo>
                      <a:pt x="166" y="388"/>
                    </a:lnTo>
                    <a:lnTo>
                      <a:pt x="152" y="421"/>
                    </a:lnTo>
                    <a:lnTo>
                      <a:pt x="152" y="421"/>
                    </a:lnTo>
                    <a:lnTo>
                      <a:pt x="152" y="423"/>
                    </a:lnTo>
                    <a:lnTo>
                      <a:pt x="154" y="428"/>
                    </a:lnTo>
                    <a:lnTo>
                      <a:pt x="154" y="428"/>
                    </a:lnTo>
                    <a:lnTo>
                      <a:pt x="154" y="430"/>
                    </a:lnTo>
                    <a:lnTo>
                      <a:pt x="152" y="433"/>
                    </a:lnTo>
                    <a:lnTo>
                      <a:pt x="150" y="433"/>
                    </a:lnTo>
                    <a:lnTo>
                      <a:pt x="150" y="435"/>
                    </a:lnTo>
                    <a:lnTo>
                      <a:pt x="150" y="437"/>
                    </a:lnTo>
                    <a:lnTo>
                      <a:pt x="152" y="442"/>
                    </a:lnTo>
                    <a:lnTo>
                      <a:pt x="152" y="442"/>
                    </a:lnTo>
                    <a:lnTo>
                      <a:pt x="152" y="444"/>
                    </a:lnTo>
                    <a:lnTo>
                      <a:pt x="142" y="466"/>
                    </a:lnTo>
                    <a:lnTo>
                      <a:pt x="138" y="470"/>
                    </a:lnTo>
                    <a:lnTo>
                      <a:pt x="133" y="470"/>
                    </a:lnTo>
                    <a:lnTo>
                      <a:pt x="119" y="468"/>
                    </a:lnTo>
                    <a:lnTo>
                      <a:pt x="116" y="468"/>
                    </a:lnTo>
                    <a:lnTo>
                      <a:pt x="116" y="468"/>
                    </a:lnTo>
                    <a:lnTo>
                      <a:pt x="112" y="468"/>
                    </a:lnTo>
                    <a:lnTo>
                      <a:pt x="109" y="468"/>
                    </a:lnTo>
                    <a:lnTo>
                      <a:pt x="109" y="468"/>
                    </a:lnTo>
                    <a:lnTo>
                      <a:pt x="105" y="468"/>
                    </a:lnTo>
                    <a:lnTo>
                      <a:pt x="102" y="468"/>
                    </a:lnTo>
                    <a:lnTo>
                      <a:pt x="102" y="470"/>
                    </a:lnTo>
                    <a:lnTo>
                      <a:pt x="100" y="475"/>
                    </a:lnTo>
                    <a:lnTo>
                      <a:pt x="97" y="478"/>
                    </a:lnTo>
                    <a:lnTo>
                      <a:pt x="97" y="478"/>
                    </a:lnTo>
                    <a:lnTo>
                      <a:pt x="95" y="480"/>
                    </a:lnTo>
                    <a:lnTo>
                      <a:pt x="95" y="480"/>
                    </a:lnTo>
                    <a:lnTo>
                      <a:pt x="90" y="478"/>
                    </a:lnTo>
                    <a:lnTo>
                      <a:pt x="88" y="480"/>
                    </a:lnTo>
                    <a:lnTo>
                      <a:pt x="88" y="480"/>
                    </a:lnTo>
                    <a:lnTo>
                      <a:pt x="86" y="482"/>
                    </a:lnTo>
                    <a:lnTo>
                      <a:pt x="86" y="485"/>
                    </a:lnTo>
                    <a:lnTo>
                      <a:pt x="86" y="485"/>
                    </a:lnTo>
                    <a:lnTo>
                      <a:pt x="83" y="485"/>
                    </a:lnTo>
                    <a:lnTo>
                      <a:pt x="81" y="485"/>
                    </a:lnTo>
                    <a:lnTo>
                      <a:pt x="79" y="485"/>
                    </a:lnTo>
                    <a:lnTo>
                      <a:pt x="76" y="482"/>
                    </a:lnTo>
                    <a:lnTo>
                      <a:pt x="71" y="475"/>
                    </a:lnTo>
                    <a:lnTo>
                      <a:pt x="69" y="473"/>
                    </a:lnTo>
                    <a:lnTo>
                      <a:pt x="67" y="473"/>
                    </a:lnTo>
                    <a:lnTo>
                      <a:pt x="64" y="473"/>
                    </a:lnTo>
                    <a:lnTo>
                      <a:pt x="62" y="473"/>
                    </a:lnTo>
                    <a:lnTo>
                      <a:pt x="62" y="470"/>
                    </a:lnTo>
                    <a:lnTo>
                      <a:pt x="62" y="468"/>
                    </a:lnTo>
                    <a:lnTo>
                      <a:pt x="62" y="459"/>
                    </a:lnTo>
                    <a:lnTo>
                      <a:pt x="62" y="459"/>
                    </a:lnTo>
                    <a:lnTo>
                      <a:pt x="62" y="456"/>
                    </a:lnTo>
                    <a:lnTo>
                      <a:pt x="62" y="456"/>
                    </a:lnTo>
                    <a:lnTo>
                      <a:pt x="62" y="454"/>
                    </a:lnTo>
                    <a:lnTo>
                      <a:pt x="62" y="452"/>
                    </a:lnTo>
                    <a:lnTo>
                      <a:pt x="62" y="452"/>
                    </a:lnTo>
                    <a:lnTo>
                      <a:pt x="67" y="447"/>
                    </a:lnTo>
                    <a:lnTo>
                      <a:pt x="67" y="444"/>
                    </a:lnTo>
                    <a:lnTo>
                      <a:pt x="67" y="444"/>
                    </a:lnTo>
                    <a:lnTo>
                      <a:pt x="67" y="442"/>
                    </a:lnTo>
                    <a:lnTo>
                      <a:pt x="64" y="437"/>
                    </a:lnTo>
                    <a:lnTo>
                      <a:pt x="64" y="435"/>
                    </a:lnTo>
                    <a:lnTo>
                      <a:pt x="62" y="433"/>
                    </a:lnTo>
                    <a:lnTo>
                      <a:pt x="60" y="430"/>
                    </a:lnTo>
                    <a:lnTo>
                      <a:pt x="48" y="425"/>
                    </a:lnTo>
                    <a:lnTo>
                      <a:pt x="38" y="444"/>
                    </a:lnTo>
                    <a:lnTo>
                      <a:pt x="36" y="449"/>
                    </a:lnTo>
                    <a:lnTo>
                      <a:pt x="34" y="461"/>
                    </a:lnTo>
                    <a:lnTo>
                      <a:pt x="29" y="473"/>
                    </a:lnTo>
                    <a:lnTo>
                      <a:pt x="24" y="478"/>
                    </a:lnTo>
                    <a:lnTo>
                      <a:pt x="0" y="527"/>
                    </a:lnTo>
                    <a:lnTo>
                      <a:pt x="0" y="534"/>
                    </a:lnTo>
                    <a:lnTo>
                      <a:pt x="3" y="546"/>
                    </a:lnTo>
                    <a:lnTo>
                      <a:pt x="10" y="575"/>
                    </a:lnTo>
                    <a:lnTo>
                      <a:pt x="12" y="591"/>
                    </a:lnTo>
                    <a:lnTo>
                      <a:pt x="10" y="591"/>
                    </a:lnTo>
                    <a:lnTo>
                      <a:pt x="10" y="593"/>
                    </a:lnTo>
                    <a:lnTo>
                      <a:pt x="10" y="596"/>
                    </a:lnTo>
                    <a:lnTo>
                      <a:pt x="12" y="598"/>
                    </a:lnTo>
                    <a:lnTo>
                      <a:pt x="12" y="603"/>
                    </a:lnTo>
                    <a:lnTo>
                      <a:pt x="17" y="608"/>
                    </a:lnTo>
                    <a:lnTo>
                      <a:pt x="24" y="605"/>
                    </a:lnTo>
                    <a:lnTo>
                      <a:pt x="29" y="605"/>
                    </a:lnTo>
                    <a:lnTo>
                      <a:pt x="31" y="612"/>
                    </a:lnTo>
                    <a:lnTo>
                      <a:pt x="31" y="622"/>
                    </a:lnTo>
                    <a:lnTo>
                      <a:pt x="34" y="624"/>
                    </a:lnTo>
                    <a:lnTo>
                      <a:pt x="36" y="627"/>
                    </a:lnTo>
                    <a:lnTo>
                      <a:pt x="36" y="629"/>
                    </a:lnTo>
                    <a:lnTo>
                      <a:pt x="34" y="634"/>
                    </a:lnTo>
                    <a:lnTo>
                      <a:pt x="36" y="643"/>
                    </a:lnTo>
                    <a:lnTo>
                      <a:pt x="34" y="648"/>
                    </a:lnTo>
                    <a:lnTo>
                      <a:pt x="41" y="648"/>
                    </a:lnTo>
                    <a:lnTo>
                      <a:pt x="43" y="648"/>
                    </a:lnTo>
                    <a:lnTo>
                      <a:pt x="45" y="648"/>
                    </a:lnTo>
                    <a:lnTo>
                      <a:pt x="45" y="648"/>
                    </a:lnTo>
                    <a:lnTo>
                      <a:pt x="48" y="650"/>
                    </a:lnTo>
                    <a:lnTo>
                      <a:pt x="50" y="653"/>
                    </a:lnTo>
                    <a:lnTo>
                      <a:pt x="50" y="655"/>
                    </a:lnTo>
                    <a:lnTo>
                      <a:pt x="50" y="655"/>
                    </a:lnTo>
                    <a:lnTo>
                      <a:pt x="52" y="657"/>
                    </a:lnTo>
                    <a:lnTo>
                      <a:pt x="52" y="657"/>
                    </a:lnTo>
                    <a:lnTo>
                      <a:pt x="55" y="655"/>
                    </a:lnTo>
                    <a:lnTo>
                      <a:pt x="57" y="655"/>
                    </a:lnTo>
                    <a:lnTo>
                      <a:pt x="57" y="653"/>
                    </a:lnTo>
                    <a:lnTo>
                      <a:pt x="57" y="650"/>
                    </a:lnTo>
                    <a:lnTo>
                      <a:pt x="60" y="650"/>
                    </a:lnTo>
                    <a:lnTo>
                      <a:pt x="60" y="650"/>
                    </a:lnTo>
                    <a:lnTo>
                      <a:pt x="62" y="650"/>
                    </a:lnTo>
                    <a:lnTo>
                      <a:pt x="67" y="650"/>
                    </a:lnTo>
                    <a:lnTo>
                      <a:pt x="76" y="660"/>
                    </a:lnTo>
                    <a:lnTo>
                      <a:pt x="79" y="662"/>
                    </a:lnTo>
                    <a:lnTo>
                      <a:pt x="81" y="664"/>
                    </a:lnTo>
                    <a:lnTo>
                      <a:pt x="81" y="667"/>
                    </a:lnTo>
                    <a:lnTo>
                      <a:pt x="114" y="686"/>
                    </a:lnTo>
                    <a:lnTo>
                      <a:pt x="123" y="688"/>
                    </a:lnTo>
                    <a:lnTo>
                      <a:pt x="126" y="688"/>
                    </a:lnTo>
                    <a:lnTo>
                      <a:pt x="128" y="690"/>
                    </a:lnTo>
                    <a:lnTo>
                      <a:pt x="131" y="693"/>
                    </a:lnTo>
                    <a:lnTo>
                      <a:pt x="131" y="693"/>
                    </a:lnTo>
                    <a:lnTo>
                      <a:pt x="133" y="695"/>
                    </a:lnTo>
                    <a:lnTo>
                      <a:pt x="133" y="695"/>
                    </a:lnTo>
                    <a:lnTo>
                      <a:pt x="133" y="698"/>
                    </a:lnTo>
                    <a:lnTo>
                      <a:pt x="131" y="700"/>
                    </a:lnTo>
                    <a:lnTo>
                      <a:pt x="131" y="702"/>
                    </a:lnTo>
                    <a:lnTo>
                      <a:pt x="131" y="702"/>
                    </a:lnTo>
                    <a:lnTo>
                      <a:pt x="131" y="705"/>
                    </a:lnTo>
                    <a:lnTo>
                      <a:pt x="133" y="705"/>
                    </a:lnTo>
                    <a:lnTo>
                      <a:pt x="133" y="705"/>
                    </a:lnTo>
                    <a:lnTo>
                      <a:pt x="135" y="707"/>
                    </a:lnTo>
                    <a:lnTo>
                      <a:pt x="135" y="707"/>
                    </a:lnTo>
                    <a:lnTo>
                      <a:pt x="140" y="707"/>
                    </a:lnTo>
                    <a:lnTo>
                      <a:pt x="145" y="705"/>
                    </a:lnTo>
                    <a:lnTo>
                      <a:pt x="145" y="705"/>
                    </a:lnTo>
                    <a:lnTo>
                      <a:pt x="147" y="705"/>
                    </a:lnTo>
                    <a:lnTo>
                      <a:pt x="150" y="707"/>
                    </a:lnTo>
                    <a:lnTo>
                      <a:pt x="150" y="709"/>
                    </a:lnTo>
                    <a:lnTo>
                      <a:pt x="150" y="709"/>
                    </a:lnTo>
                    <a:lnTo>
                      <a:pt x="147" y="714"/>
                    </a:lnTo>
                    <a:lnTo>
                      <a:pt x="147" y="714"/>
                    </a:lnTo>
                    <a:lnTo>
                      <a:pt x="147" y="716"/>
                    </a:lnTo>
                    <a:lnTo>
                      <a:pt x="147" y="716"/>
                    </a:lnTo>
                    <a:lnTo>
                      <a:pt x="150" y="719"/>
                    </a:lnTo>
                    <a:lnTo>
                      <a:pt x="150" y="719"/>
                    </a:lnTo>
                    <a:lnTo>
                      <a:pt x="154" y="724"/>
                    </a:lnTo>
                    <a:lnTo>
                      <a:pt x="157" y="726"/>
                    </a:lnTo>
                    <a:lnTo>
                      <a:pt x="159" y="726"/>
                    </a:lnTo>
                    <a:lnTo>
                      <a:pt x="161" y="726"/>
                    </a:lnTo>
                    <a:lnTo>
                      <a:pt x="161" y="726"/>
                    </a:lnTo>
                    <a:lnTo>
                      <a:pt x="164" y="724"/>
                    </a:lnTo>
                    <a:lnTo>
                      <a:pt x="166" y="721"/>
                    </a:lnTo>
                    <a:lnTo>
                      <a:pt x="166" y="721"/>
                    </a:lnTo>
                    <a:lnTo>
                      <a:pt x="166" y="719"/>
                    </a:lnTo>
                    <a:lnTo>
                      <a:pt x="176" y="719"/>
                    </a:lnTo>
                    <a:lnTo>
                      <a:pt x="178" y="716"/>
                    </a:lnTo>
                    <a:lnTo>
                      <a:pt x="178" y="716"/>
                    </a:lnTo>
                    <a:lnTo>
                      <a:pt x="180" y="714"/>
                    </a:lnTo>
                    <a:lnTo>
                      <a:pt x="183" y="714"/>
                    </a:lnTo>
                    <a:lnTo>
                      <a:pt x="185" y="714"/>
                    </a:lnTo>
                    <a:lnTo>
                      <a:pt x="194" y="716"/>
                    </a:lnTo>
                    <a:lnTo>
                      <a:pt x="197" y="719"/>
                    </a:lnTo>
                    <a:lnTo>
                      <a:pt x="194" y="724"/>
                    </a:lnTo>
                    <a:lnTo>
                      <a:pt x="192" y="724"/>
                    </a:lnTo>
                    <a:lnTo>
                      <a:pt x="192" y="726"/>
                    </a:lnTo>
                    <a:lnTo>
                      <a:pt x="192" y="726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202" y="738"/>
                    </a:lnTo>
                    <a:lnTo>
                      <a:pt x="218" y="735"/>
                    </a:lnTo>
                    <a:lnTo>
                      <a:pt x="220" y="745"/>
                    </a:lnTo>
                    <a:lnTo>
                      <a:pt x="230" y="754"/>
                    </a:lnTo>
                    <a:lnTo>
                      <a:pt x="258" y="766"/>
                    </a:lnTo>
                    <a:lnTo>
                      <a:pt x="263" y="766"/>
                    </a:lnTo>
                    <a:lnTo>
                      <a:pt x="268" y="769"/>
                    </a:lnTo>
                    <a:lnTo>
                      <a:pt x="270" y="776"/>
                    </a:lnTo>
                    <a:lnTo>
                      <a:pt x="273" y="780"/>
                    </a:lnTo>
                    <a:lnTo>
                      <a:pt x="277" y="778"/>
                    </a:lnTo>
                    <a:lnTo>
                      <a:pt x="289" y="776"/>
                    </a:lnTo>
                    <a:lnTo>
                      <a:pt x="296" y="773"/>
                    </a:lnTo>
                    <a:lnTo>
                      <a:pt x="301" y="776"/>
                    </a:lnTo>
                    <a:lnTo>
                      <a:pt x="310" y="778"/>
                    </a:lnTo>
                    <a:lnTo>
                      <a:pt x="327" y="790"/>
                    </a:lnTo>
                    <a:lnTo>
                      <a:pt x="332" y="790"/>
                    </a:lnTo>
                    <a:lnTo>
                      <a:pt x="336" y="787"/>
                    </a:lnTo>
                    <a:lnTo>
                      <a:pt x="341" y="783"/>
                    </a:lnTo>
                    <a:lnTo>
                      <a:pt x="346" y="776"/>
                    </a:lnTo>
                    <a:lnTo>
                      <a:pt x="358" y="771"/>
                    </a:lnTo>
                    <a:lnTo>
                      <a:pt x="362" y="766"/>
                    </a:lnTo>
                    <a:lnTo>
                      <a:pt x="362" y="761"/>
                    </a:lnTo>
                    <a:lnTo>
                      <a:pt x="365" y="759"/>
                    </a:lnTo>
                    <a:lnTo>
                      <a:pt x="367" y="757"/>
                    </a:lnTo>
                    <a:lnTo>
                      <a:pt x="372" y="754"/>
                    </a:lnTo>
                    <a:lnTo>
                      <a:pt x="374" y="754"/>
                    </a:lnTo>
                    <a:lnTo>
                      <a:pt x="377" y="752"/>
                    </a:lnTo>
                    <a:lnTo>
                      <a:pt x="377" y="747"/>
                    </a:lnTo>
                    <a:lnTo>
                      <a:pt x="379" y="747"/>
                    </a:lnTo>
                    <a:lnTo>
                      <a:pt x="386" y="745"/>
                    </a:lnTo>
                    <a:lnTo>
                      <a:pt x="400" y="740"/>
                    </a:lnTo>
                    <a:lnTo>
                      <a:pt x="407" y="740"/>
                    </a:lnTo>
                    <a:lnTo>
                      <a:pt x="412" y="740"/>
                    </a:lnTo>
                    <a:lnTo>
                      <a:pt x="417" y="740"/>
                    </a:lnTo>
                    <a:lnTo>
                      <a:pt x="417" y="740"/>
                    </a:lnTo>
                    <a:lnTo>
                      <a:pt x="429" y="735"/>
                    </a:lnTo>
                    <a:lnTo>
                      <a:pt x="431" y="735"/>
                    </a:lnTo>
                    <a:lnTo>
                      <a:pt x="433" y="735"/>
                    </a:lnTo>
                    <a:lnTo>
                      <a:pt x="436" y="735"/>
                    </a:lnTo>
                    <a:lnTo>
                      <a:pt x="464" y="738"/>
                    </a:lnTo>
                    <a:lnTo>
                      <a:pt x="471" y="738"/>
                    </a:lnTo>
                    <a:lnTo>
                      <a:pt x="474" y="740"/>
                    </a:lnTo>
                    <a:lnTo>
                      <a:pt x="476" y="743"/>
                    </a:lnTo>
                    <a:lnTo>
                      <a:pt x="476" y="743"/>
                    </a:lnTo>
                    <a:lnTo>
                      <a:pt x="478" y="747"/>
                    </a:lnTo>
                    <a:lnTo>
                      <a:pt x="478" y="747"/>
                    </a:lnTo>
                    <a:lnTo>
                      <a:pt x="481" y="750"/>
                    </a:lnTo>
                    <a:lnTo>
                      <a:pt x="485" y="750"/>
                    </a:lnTo>
                    <a:lnTo>
                      <a:pt x="488" y="750"/>
                    </a:lnTo>
                    <a:lnTo>
                      <a:pt x="490" y="750"/>
                    </a:lnTo>
                    <a:lnTo>
                      <a:pt x="490" y="747"/>
                    </a:lnTo>
                    <a:lnTo>
                      <a:pt x="493" y="747"/>
                    </a:lnTo>
                    <a:lnTo>
                      <a:pt x="497" y="750"/>
                    </a:lnTo>
                    <a:lnTo>
                      <a:pt x="507" y="750"/>
                    </a:lnTo>
                    <a:lnTo>
                      <a:pt x="509" y="750"/>
                    </a:lnTo>
                    <a:lnTo>
                      <a:pt x="511" y="750"/>
                    </a:lnTo>
                    <a:lnTo>
                      <a:pt x="511" y="747"/>
                    </a:lnTo>
                    <a:lnTo>
                      <a:pt x="511" y="747"/>
                    </a:lnTo>
                    <a:lnTo>
                      <a:pt x="514" y="747"/>
                    </a:lnTo>
                    <a:lnTo>
                      <a:pt x="521" y="743"/>
                    </a:lnTo>
                    <a:lnTo>
                      <a:pt x="523" y="743"/>
                    </a:lnTo>
                    <a:lnTo>
                      <a:pt x="526" y="743"/>
                    </a:lnTo>
                    <a:lnTo>
                      <a:pt x="528" y="745"/>
                    </a:lnTo>
                    <a:lnTo>
                      <a:pt x="528" y="745"/>
                    </a:lnTo>
                    <a:lnTo>
                      <a:pt x="528" y="747"/>
                    </a:lnTo>
                    <a:lnTo>
                      <a:pt x="528" y="747"/>
                    </a:lnTo>
                    <a:lnTo>
                      <a:pt x="528" y="750"/>
                    </a:lnTo>
                    <a:lnTo>
                      <a:pt x="528" y="752"/>
                    </a:lnTo>
                    <a:lnTo>
                      <a:pt x="528" y="752"/>
                    </a:lnTo>
                    <a:lnTo>
                      <a:pt x="528" y="754"/>
                    </a:lnTo>
                    <a:lnTo>
                      <a:pt x="528" y="757"/>
                    </a:lnTo>
                    <a:lnTo>
                      <a:pt x="528" y="757"/>
                    </a:lnTo>
                    <a:lnTo>
                      <a:pt x="528" y="761"/>
                    </a:lnTo>
                    <a:lnTo>
                      <a:pt x="530" y="766"/>
                    </a:lnTo>
                    <a:lnTo>
                      <a:pt x="530" y="771"/>
                    </a:lnTo>
                    <a:lnTo>
                      <a:pt x="533" y="771"/>
                    </a:lnTo>
                    <a:lnTo>
                      <a:pt x="533" y="773"/>
                    </a:lnTo>
                    <a:lnTo>
                      <a:pt x="533" y="773"/>
                    </a:lnTo>
                    <a:lnTo>
                      <a:pt x="535" y="776"/>
                    </a:lnTo>
                    <a:lnTo>
                      <a:pt x="542" y="776"/>
                    </a:lnTo>
                    <a:lnTo>
                      <a:pt x="545" y="776"/>
                    </a:lnTo>
                    <a:lnTo>
                      <a:pt x="547" y="778"/>
                    </a:lnTo>
                    <a:lnTo>
                      <a:pt x="547" y="778"/>
                    </a:lnTo>
                    <a:lnTo>
                      <a:pt x="549" y="780"/>
                    </a:lnTo>
                    <a:lnTo>
                      <a:pt x="549" y="780"/>
                    </a:lnTo>
                    <a:lnTo>
                      <a:pt x="549" y="783"/>
                    </a:lnTo>
                    <a:lnTo>
                      <a:pt x="549" y="785"/>
                    </a:lnTo>
                    <a:lnTo>
                      <a:pt x="549" y="787"/>
                    </a:lnTo>
                    <a:lnTo>
                      <a:pt x="552" y="790"/>
                    </a:lnTo>
                    <a:lnTo>
                      <a:pt x="552" y="790"/>
                    </a:lnTo>
                    <a:lnTo>
                      <a:pt x="556" y="792"/>
                    </a:lnTo>
                    <a:lnTo>
                      <a:pt x="566" y="799"/>
                    </a:lnTo>
                    <a:lnTo>
                      <a:pt x="568" y="797"/>
                    </a:lnTo>
                    <a:lnTo>
                      <a:pt x="573" y="792"/>
                    </a:lnTo>
                    <a:lnTo>
                      <a:pt x="573" y="785"/>
                    </a:lnTo>
                    <a:lnTo>
                      <a:pt x="571" y="785"/>
                    </a:lnTo>
                    <a:lnTo>
                      <a:pt x="568" y="785"/>
                    </a:lnTo>
                    <a:lnTo>
                      <a:pt x="566" y="785"/>
                    </a:lnTo>
                    <a:lnTo>
                      <a:pt x="566" y="780"/>
                    </a:lnTo>
                    <a:lnTo>
                      <a:pt x="568" y="780"/>
                    </a:lnTo>
                    <a:lnTo>
                      <a:pt x="571" y="776"/>
                    </a:lnTo>
                    <a:lnTo>
                      <a:pt x="571" y="773"/>
                    </a:lnTo>
                    <a:lnTo>
                      <a:pt x="561" y="771"/>
                    </a:lnTo>
                    <a:lnTo>
                      <a:pt x="561" y="766"/>
                    </a:lnTo>
                    <a:lnTo>
                      <a:pt x="564" y="759"/>
                    </a:lnTo>
                    <a:lnTo>
                      <a:pt x="564" y="757"/>
                    </a:lnTo>
                    <a:lnTo>
                      <a:pt x="566" y="752"/>
                    </a:lnTo>
                    <a:lnTo>
                      <a:pt x="568" y="750"/>
                    </a:lnTo>
                    <a:lnTo>
                      <a:pt x="573" y="750"/>
                    </a:lnTo>
                    <a:lnTo>
                      <a:pt x="575" y="754"/>
                    </a:lnTo>
                    <a:lnTo>
                      <a:pt x="575" y="761"/>
                    </a:lnTo>
                    <a:lnTo>
                      <a:pt x="571" y="771"/>
                    </a:lnTo>
                    <a:lnTo>
                      <a:pt x="575" y="773"/>
                    </a:lnTo>
                    <a:lnTo>
                      <a:pt x="578" y="778"/>
                    </a:lnTo>
                    <a:lnTo>
                      <a:pt x="580" y="783"/>
                    </a:lnTo>
                    <a:lnTo>
                      <a:pt x="580" y="785"/>
                    </a:lnTo>
                    <a:lnTo>
                      <a:pt x="587" y="773"/>
                    </a:lnTo>
                    <a:lnTo>
                      <a:pt x="590" y="764"/>
                    </a:lnTo>
                    <a:lnTo>
                      <a:pt x="590" y="757"/>
                    </a:lnTo>
                    <a:lnTo>
                      <a:pt x="590" y="745"/>
                    </a:lnTo>
                    <a:lnTo>
                      <a:pt x="590" y="740"/>
                    </a:lnTo>
                    <a:lnTo>
                      <a:pt x="592" y="738"/>
                    </a:lnTo>
                    <a:lnTo>
                      <a:pt x="594" y="738"/>
                    </a:lnTo>
                    <a:lnTo>
                      <a:pt x="594" y="735"/>
                    </a:lnTo>
                    <a:lnTo>
                      <a:pt x="594" y="733"/>
                    </a:lnTo>
                    <a:lnTo>
                      <a:pt x="597" y="728"/>
                    </a:lnTo>
                    <a:lnTo>
                      <a:pt x="594" y="726"/>
                    </a:lnTo>
                    <a:lnTo>
                      <a:pt x="597" y="721"/>
                    </a:lnTo>
                    <a:lnTo>
                      <a:pt x="597" y="716"/>
                    </a:lnTo>
                    <a:lnTo>
                      <a:pt x="594" y="714"/>
                    </a:lnTo>
                    <a:lnTo>
                      <a:pt x="590" y="709"/>
                    </a:lnTo>
                    <a:lnTo>
                      <a:pt x="587" y="709"/>
                    </a:lnTo>
                    <a:lnTo>
                      <a:pt x="580" y="709"/>
                    </a:lnTo>
                    <a:lnTo>
                      <a:pt x="582" y="714"/>
                    </a:lnTo>
                    <a:lnTo>
                      <a:pt x="582" y="714"/>
                    </a:lnTo>
                    <a:lnTo>
                      <a:pt x="585" y="714"/>
                    </a:lnTo>
                    <a:lnTo>
                      <a:pt x="585" y="712"/>
                    </a:lnTo>
                    <a:lnTo>
                      <a:pt x="582" y="716"/>
                    </a:lnTo>
                    <a:lnTo>
                      <a:pt x="575" y="712"/>
                    </a:lnTo>
                    <a:lnTo>
                      <a:pt x="568" y="705"/>
                    </a:lnTo>
                    <a:lnTo>
                      <a:pt x="564" y="702"/>
                    </a:lnTo>
                    <a:lnTo>
                      <a:pt x="561" y="700"/>
                    </a:lnTo>
                    <a:lnTo>
                      <a:pt x="556" y="698"/>
                    </a:lnTo>
                    <a:lnTo>
                      <a:pt x="556" y="693"/>
                    </a:lnTo>
                    <a:lnTo>
                      <a:pt x="552" y="690"/>
                    </a:lnTo>
                    <a:lnTo>
                      <a:pt x="547" y="688"/>
                    </a:lnTo>
                    <a:lnTo>
                      <a:pt x="542" y="683"/>
                    </a:lnTo>
                    <a:lnTo>
                      <a:pt x="547" y="690"/>
                    </a:lnTo>
                    <a:lnTo>
                      <a:pt x="549" y="695"/>
                    </a:lnTo>
                    <a:lnTo>
                      <a:pt x="549" y="700"/>
                    </a:lnTo>
                    <a:lnTo>
                      <a:pt x="545" y="707"/>
                    </a:lnTo>
                    <a:lnTo>
                      <a:pt x="540" y="702"/>
                    </a:lnTo>
                    <a:lnTo>
                      <a:pt x="542" y="700"/>
                    </a:lnTo>
                    <a:lnTo>
                      <a:pt x="542" y="700"/>
                    </a:lnTo>
                    <a:lnTo>
                      <a:pt x="545" y="700"/>
                    </a:lnTo>
                    <a:lnTo>
                      <a:pt x="547" y="698"/>
                    </a:lnTo>
                    <a:lnTo>
                      <a:pt x="545" y="695"/>
                    </a:lnTo>
                    <a:lnTo>
                      <a:pt x="542" y="690"/>
                    </a:lnTo>
                    <a:lnTo>
                      <a:pt x="538" y="683"/>
                    </a:lnTo>
                    <a:lnTo>
                      <a:pt x="533" y="679"/>
                    </a:lnTo>
                    <a:lnTo>
                      <a:pt x="526" y="674"/>
                    </a:lnTo>
                    <a:lnTo>
                      <a:pt x="528" y="679"/>
                    </a:lnTo>
                    <a:lnTo>
                      <a:pt x="528" y="679"/>
                    </a:lnTo>
                    <a:lnTo>
                      <a:pt x="528" y="681"/>
                    </a:lnTo>
                    <a:lnTo>
                      <a:pt x="523" y="681"/>
                    </a:lnTo>
                    <a:lnTo>
                      <a:pt x="519" y="679"/>
                    </a:lnTo>
                    <a:lnTo>
                      <a:pt x="519" y="672"/>
                    </a:lnTo>
                    <a:lnTo>
                      <a:pt x="519" y="660"/>
                    </a:lnTo>
                    <a:lnTo>
                      <a:pt x="521" y="662"/>
                    </a:lnTo>
                    <a:lnTo>
                      <a:pt x="521" y="667"/>
                    </a:lnTo>
                    <a:lnTo>
                      <a:pt x="521" y="669"/>
                    </a:lnTo>
                    <a:lnTo>
                      <a:pt x="526" y="672"/>
                    </a:lnTo>
                    <a:lnTo>
                      <a:pt x="528" y="672"/>
                    </a:lnTo>
                    <a:lnTo>
                      <a:pt x="523" y="655"/>
                    </a:lnTo>
                    <a:lnTo>
                      <a:pt x="521" y="641"/>
                    </a:lnTo>
                    <a:lnTo>
                      <a:pt x="519" y="636"/>
                    </a:lnTo>
                    <a:lnTo>
                      <a:pt x="514" y="631"/>
                    </a:lnTo>
                    <a:lnTo>
                      <a:pt x="511" y="624"/>
                    </a:lnTo>
                    <a:lnTo>
                      <a:pt x="514" y="617"/>
                    </a:lnTo>
                    <a:lnTo>
                      <a:pt x="509" y="619"/>
                    </a:lnTo>
                    <a:lnTo>
                      <a:pt x="504" y="627"/>
                    </a:lnTo>
                    <a:lnTo>
                      <a:pt x="500" y="631"/>
                    </a:lnTo>
                    <a:lnTo>
                      <a:pt x="502" y="631"/>
                    </a:lnTo>
                    <a:lnTo>
                      <a:pt x="502" y="631"/>
                    </a:lnTo>
                    <a:lnTo>
                      <a:pt x="502" y="634"/>
                    </a:lnTo>
                    <a:lnTo>
                      <a:pt x="497" y="634"/>
                    </a:lnTo>
                    <a:lnTo>
                      <a:pt x="493" y="631"/>
                    </a:lnTo>
                    <a:lnTo>
                      <a:pt x="488" y="627"/>
                    </a:lnTo>
                    <a:lnTo>
                      <a:pt x="488" y="622"/>
                    </a:lnTo>
                    <a:lnTo>
                      <a:pt x="485" y="619"/>
                    </a:lnTo>
                    <a:lnTo>
                      <a:pt x="483" y="617"/>
                    </a:lnTo>
                    <a:lnTo>
                      <a:pt x="485" y="615"/>
                    </a:lnTo>
                    <a:lnTo>
                      <a:pt x="488" y="612"/>
                    </a:lnTo>
                    <a:lnTo>
                      <a:pt x="485" y="605"/>
                    </a:lnTo>
                    <a:lnTo>
                      <a:pt x="485" y="598"/>
                    </a:lnTo>
                    <a:lnTo>
                      <a:pt x="483" y="596"/>
                    </a:lnTo>
                    <a:lnTo>
                      <a:pt x="476" y="593"/>
                    </a:lnTo>
                    <a:lnTo>
                      <a:pt x="478" y="598"/>
                    </a:lnTo>
                    <a:lnTo>
                      <a:pt x="478" y="603"/>
                    </a:lnTo>
                    <a:lnTo>
                      <a:pt x="476" y="610"/>
                    </a:lnTo>
                    <a:lnTo>
                      <a:pt x="474" y="612"/>
                    </a:lnTo>
                    <a:lnTo>
                      <a:pt x="471" y="610"/>
                    </a:lnTo>
                    <a:lnTo>
                      <a:pt x="467" y="603"/>
                    </a:lnTo>
                    <a:lnTo>
                      <a:pt x="462" y="598"/>
                    </a:lnTo>
                    <a:lnTo>
                      <a:pt x="462" y="589"/>
                    </a:lnTo>
                    <a:lnTo>
                      <a:pt x="464" y="589"/>
                    </a:lnTo>
                    <a:lnTo>
                      <a:pt x="469" y="589"/>
                    </a:lnTo>
                    <a:lnTo>
                      <a:pt x="474" y="591"/>
                    </a:lnTo>
                    <a:lnTo>
                      <a:pt x="478" y="589"/>
                    </a:lnTo>
                    <a:lnTo>
                      <a:pt x="481" y="586"/>
                    </a:lnTo>
                    <a:lnTo>
                      <a:pt x="481" y="582"/>
                    </a:lnTo>
                    <a:lnTo>
                      <a:pt x="483" y="575"/>
                    </a:lnTo>
                    <a:lnTo>
                      <a:pt x="481" y="570"/>
                    </a:lnTo>
                    <a:lnTo>
                      <a:pt x="481" y="567"/>
                    </a:lnTo>
                    <a:lnTo>
                      <a:pt x="485" y="567"/>
                    </a:lnTo>
                    <a:lnTo>
                      <a:pt x="485" y="565"/>
                    </a:lnTo>
                    <a:lnTo>
                      <a:pt x="485" y="560"/>
                    </a:lnTo>
                    <a:lnTo>
                      <a:pt x="485" y="558"/>
                    </a:lnTo>
                    <a:lnTo>
                      <a:pt x="485" y="556"/>
                    </a:lnTo>
                    <a:lnTo>
                      <a:pt x="488" y="551"/>
                    </a:lnTo>
                    <a:lnTo>
                      <a:pt x="485" y="549"/>
                    </a:lnTo>
                    <a:lnTo>
                      <a:pt x="483" y="544"/>
                    </a:lnTo>
                    <a:lnTo>
                      <a:pt x="483" y="539"/>
                    </a:lnTo>
                    <a:lnTo>
                      <a:pt x="485" y="534"/>
                    </a:lnTo>
                    <a:lnTo>
                      <a:pt x="483" y="537"/>
                    </a:lnTo>
                    <a:lnTo>
                      <a:pt x="483" y="532"/>
                    </a:lnTo>
                    <a:lnTo>
                      <a:pt x="488" y="520"/>
                    </a:lnTo>
                    <a:lnTo>
                      <a:pt x="497" y="508"/>
                    </a:lnTo>
                    <a:lnTo>
                      <a:pt x="507" y="499"/>
                    </a:lnTo>
                    <a:lnTo>
                      <a:pt x="519" y="499"/>
                    </a:lnTo>
                    <a:lnTo>
                      <a:pt x="516" y="504"/>
                    </a:lnTo>
                    <a:lnTo>
                      <a:pt x="521" y="504"/>
                    </a:lnTo>
                    <a:lnTo>
                      <a:pt x="526" y="501"/>
                    </a:lnTo>
                    <a:lnTo>
                      <a:pt x="530" y="499"/>
                    </a:lnTo>
                    <a:lnTo>
                      <a:pt x="530" y="496"/>
                    </a:lnTo>
                    <a:lnTo>
                      <a:pt x="519" y="494"/>
                    </a:lnTo>
                    <a:lnTo>
                      <a:pt x="516" y="489"/>
                    </a:lnTo>
                    <a:lnTo>
                      <a:pt x="519" y="482"/>
                    </a:lnTo>
                    <a:lnTo>
                      <a:pt x="523" y="492"/>
                    </a:lnTo>
                    <a:lnTo>
                      <a:pt x="526" y="492"/>
                    </a:lnTo>
                    <a:lnTo>
                      <a:pt x="526" y="489"/>
                    </a:lnTo>
                    <a:lnTo>
                      <a:pt x="533" y="492"/>
                    </a:lnTo>
                    <a:lnTo>
                      <a:pt x="538" y="492"/>
                    </a:lnTo>
                    <a:lnTo>
                      <a:pt x="538" y="489"/>
                    </a:lnTo>
                    <a:lnTo>
                      <a:pt x="533" y="485"/>
                    </a:lnTo>
                    <a:lnTo>
                      <a:pt x="538" y="478"/>
                    </a:lnTo>
                    <a:lnTo>
                      <a:pt x="542" y="468"/>
                    </a:lnTo>
                    <a:lnTo>
                      <a:pt x="549" y="463"/>
                    </a:lnTo>
                    <a:lnTo>
                      <a:pt x="552" y="470"/>
                    </a:lnTo>
                    <a:lnTo>
                      <a:pt x="554" y="473"/>
                    </a:lnTo>
                    <a:lnTo>
                      <a:pt x="561" y="478"/>
                    </a:lnTo>
                    <a:lnTo>
                      <a:pt x="564" y="478"/>
                    </a:lnTo>
                    <a:lnTo>
                      <a:pt x="568" y="470"/>
                    </a:lnTo>
                    <a:lnTo>
                      <a:pt x="573" y="468"/>
                    </a:lnTo>
                    <a:lnTo>
                      <a:pt x="571" y="475"/>
                    </a:lnTo>
                    <a:lnTo>
                      <a:pt x="568" y="480"/>
                    </a:lnTo>
                    <a:lnTo>
                      <a:pt x="564" y="482"/>
                    </a:lnTo>
                    <a:lnTo>
                      <a:pt x="559" y="482"/>
                    </a:lnTo>
                    <a:lnTo>
                      <a:pt x="556" y="487"/>
                    </a:lnTo>
                    <a:lnTo>
                      <a:pt x="556" y="492"/>
                    </a:lnTo>
                    <a:lnTo>
                      <a:pt x="556" y="496"/>
                    </a:lnTo>
                    <a:lnTo>
                      <a:pt x="549" y="499"/>
                    </a:lnTo>
                    <a:lnTo>
                      <a:pt x="549" y="496"/>
                    </a:lnTo>
                    <a:lnTo>
                      <a:pt x="554" y="496"/>
                    </a:lnTo>
                    <a:lnTo>
                      <a:pt x="554" y="496"/>
                    </a:lnTo>
                    <a:lnTo>
                      <a:pt x="554" y="494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47" y="494"/>
                    </a:lnTo>
                    <a:lnTo>
                      <a:pt x="545" y="494"/>
                    </a:lnTo>
                    <a:lnTo>
                      <a:pt x="542" y="494"/>
                    </a:lnTo>
                    <a:lnTo>
                      <a:pt x="547" y="499"/>
                    </a:lnTo>
                    <a:lnTo>
                      <a:pt x="545" y="501"/>
                    </a:lnTo>
                    <a:lnTo>
                      <a:pt x="542" y="504"/>
                    </a:lnTo>
                    <a:lnTo>
                      <a:pt x="542" y="501"/>
                    </a:lnTo>
                    <a:lnTo>
                      <a:pt x="540" y="496"/>
                    </a:lnTo>
                    <a:lnTo>
                      <a:pt x="538" y="499"/>
                    </a:lnTo>
                    <a:lnTo>
                      <a:pt x="538" y="501"/>
                    </a:lnTo>
                    <a:lnTo>
                      <a:pt x="538" y="504"/>
                    </a:lnTo>
                    <a:lnTo>
                      <a:pt x="535" y="506"/>
                    </a:lnTo>
                    <a:lnTo>
                      <a:pt x="533" y="506"/>
                    </a:lnTo>
                    <a:lnTo>
                      <a:pt x="535" y="508"/>
                    </a:lnTo>
                    <a:lnTo>
                      <a:pt x="533" y="513"/>
                    </a:lnTo>
                    <a:lnTo>
                      <a:pt x="530" y="520"/>
                    </a:lnTo>
                    <a:lnTo>
                      <a:pt x="530" y="525"/>
                    </a:lnTo>
                    <a:lnTo>
                      <a:pt x="533" y="525"/>
                    </a:lnTo>
                    <a:lnTo>
                      <a:pt x="540" y="518"/>
                    </a:lnTo>
                    <a:lnTo>
                      <a:pt x="552" y="513"/>
                    </a:lnTo>
                    <a:lnTo>
                      <a:pt x="554" y="511"/>
                    </a:lnTo>
                    <a:lnTo>
                      <a:pt x="559" y="506"/>
                    </a:lnTo>
                    <a:lnTo>
                      <a:pt x="585" y="492"/>
                    </a:lnTo>
                    <a:lnTo>
                      <a:pt x="630" y="459"/>
                    </a:lnTo>
                    <a:lnTo>
                      <a:pt x="672" y="421"/>
                    </a:lnTo>
                    <a:lnTo>
                      <a:pt x="684" y="416"/>
                    </a:lnTo>
                    <a:lnTo>
                      <a:pt x="705" y="411"/>
                    </a:lnTo>
                    <a:lnTo>
                      <a:pt x="713" y="407"/>
                    </a:lnTo>
                    <a:lnTo>
                      <a:pt x="715" y="402"/>
                    </a:lnTo>
                    <a:lnTo>
                      <a:pt x="710" y="397"/>
                    </a:lnTo>
                    <a:lnTo>
                      <a:pt x="708" y="395"/>
                    </a:lnTo>
                    <a:lnTo>
                      <a:pt x="698" y="376"/>
                    </a:lnTo>
                    <a:lnTo>
                      <a:pt x="696" y="376"/>
                    </a:lnTo>
                    <a:lnTo>
                      <a:pt x="694" y="371"/>
                    </a:lnTo>
                    <a:lnTo>
                      <a:pt x="691" y="369"/>
                    </a:lnTo>
                    <a:lnTo>
                      <a:pt x="689" y="369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7" y="362"/>
                    </a:lnTo>
                    <a:lnTo>
                      <a:pt x="679" y="352"/>
                    </a:lnTo>
                    <a:lnTo>
                      <a:pt x="679" y="352"/>
                    </a:lnTo>
                    <a:lnTo>
                      <a:pt x="677" y="350"/>
                    </a:lnTo>
                    <a:lnTo>
                      <a:pt x="677" y="345"/>
                    </a:lnTo>
                    <a:lnTo>
                      <a:pt x="675" y="340"/>
                    </a:lnTo>
                    <a:lnTo>
                      <a:pt x="675" y="336"/>
                    </a:lnTo>
                    <a:lnTo>
                      <a:pt x="675" y="336"/>
                    </a:lnTo>
                    <a:lnTo>
                      <a:pt x="672" y="331"/>
                    </a:lnTo>
                    <a:lnTo>
                      <a:pt x="668" y="328"/>
                    </a:lnTo>
                    <a:lnTo>
                      <a:pt x="663" y="333"/>
                    </a:lnTo>
                    <a:lnTo>
                      <a:pt x="663" y="338"/>
                    </a:lnTo>
                    <a:lnTo>
                      <a:pt x="663" y="338"/>
                    </a:lnTo>
                    <a:lnTo>
                      <a:pt x="661" y="340"/>
                    </a:lnTo>
                    <a:lnTo>
                      <a:pt x="658" y="340"/>
                    </a:lnTo>
                    <a:lnTo>
                      <a:pt x="644" y="340"/>
                    </a:lnTo>
                    <a:lnTo>
                      <a:pt x="644" y="338"/>
                    </a:lnTo>
                    <a:lnTo>
                      <a:pt x="642" y="338"/>
                    </a:lnTo>
                    <a:lnTo>
                      <a:pt x="642" y="336"/>
                    </a:lnTo>
                    <a:lnTo>
                      <a:pt x="642" y="333"/>
                    </a:lnTo>
                    <a:lnTo>
                      <a:pt x="642" y="333"/>
                    </a:lnTo>
                    <a:lnTo>
                      <a:pt x="639" y="333"/>
                    </a:lnTo>
                    <a:lnTo>
                      <a:pt x="637" y="331"/>
                    </a:lnTo>
                    <a:lnTo>
                      <a:pt x="637" y="331"/>
                    </a:lnTo>
                    <a:lnTo>
                      <a:pt x="635" y="331"/>
                    </a:lnTo>
                    <a:lnTo>
                      <a:pt x="632" y="333"/>
                    </a:lnTo>
                    <a:lnTo>
                      <a:pt x="630" y="336"/>
                    </a:lnTo>
                    <a:lnTo>
                      <a:pt x="630" y="338"/>
                    </a:lnTo>
                    <a:lnTo>
                      <a:pt x="627" y="340"/>
                    </a:lnTo>
                    <a:lnTo>
                      <a:pt x="627" y="343"/>
                    </a:lnTo>
                    <a:lnTo>
                      <a:pt x="627" y="343"/>
                    </a:lnTo>
                    <a:lnTo>
                      <a:pt x="625" y="343"/>
                    </a:lnTo>
                    <a:lnTo>
                      <a:pt x="623" y="343"/>
                    </a:lnTo>
                    <a:lnTo>
                      <a:pt x="623" y="340"/>
                    </a:lnTo>
                    <a:lnTo>
                      <a:pt x="620" y="340"/>
                    </a:lnTo>
                    <a:lnTo>
                      <a:pt x="620" y="338"/>
                    </a:lnTo>
                    <a:lnTo>
                      <a:pt x="620" y="336"/>
                    </a:lnTo>
                    <a:lnTo>
                      <a:pt x="620" y="336"/>
                    </a:lnTo>
                    <a:lnTo>
                      <a:pt x="620" y="333"/>
                    </a:lnTo>
                    <a:lnTo>
                      <a:pt x="618" y="333"/>
                    </a:lnTo>
                    <a:lnTo>
                      <a:pt x="616" y="333"/>
                    </a:lnTo>
                    <a:lnTo>
                      <a:pt x="613" y="331"/>
                    </a:lnTo>
                    <a:lnTo>
                      <a:pt x="611" y="331"/>
                    </a:lnTo>
                    <a:lnTo>
                      <a:pt x="611" y="333"/>
                    </a:lnTo>
                    <a:lnTo>
                      <a:pt x="611" y="336"/>
                    </a:lnTo>
                    <a:lnTo>
                      <a:pt x="608" y="338"/>
                    </a:lnTo>
                    <a:lnTo>
                      <a:pt x="608" y="340"/>
                    </a:lnTo>
                    <a:lnTo>
                      <a:pt x="606" y="340"/>
                    </a:lnTo>
                    <a:lnTo>
                      <a:pt x="601" y="343"/>
                    </a:lnTo>
                    <a:lnTo>
                      <a:pt x="599" y="345"/>
                    </a:lnTo>
                    <a:lnTo>
                      <a:pt x="597" y="347"/>
                    </a:lnTo>
                    <a:lnTo>
                      <a:pt x="590" y="357"/>
                    </a:lnTo>
                    <a:lnTo>
                      <a:pt x="587" y="359"/>
                    </a:lnTo>
                    <a:lnTo>
                      <a:pt x="582" y="359"/>
                    </a:lnTo>
                    <a:lnTo>
                      <a:pt x="580" y="355"/>
                    </a:lnTo>
                    <a:lnTo>
                      <a:pt x="578" y="352"/>
                    </a:lnTo>
                    <a:lnTo>
                      <a:pt x="573" y="350"/>
                    </a:lnTo>
                    <a:lnTo>
                      <a:pt x="571" y="347"/>
                    </a:lnTo>
                    <a:lnTo>
                      <a:pt x="568" y="347"/>
                    </a:lnTo>
                    <a:lnTo>
                      <a:pt x="568" y="350"/>
                    </a:lnTo>
                    <a:lnTo>
                      <a:pt x="566" y="350"/>
                    </a:lnTo>
                    <a:lnTo>
                      <a:pt x="564" y="352"/>
                    </a:lnTo>
                    <a:lnTo>
                      <a:pt x="561" y="352"/>
                    </a:lnTo>
                    <a:lnTo>
                      <a:pt x="561" y="352"/>
                    </a:lnTo>
                    <a:lnTo>
                      <a:pt x="549" y="350"/>
                    </a:lnTo>
                    <a:lnTo>
                      <a:pt x="547" y="347"/>
                    </a:lnTo>
                    <a:lnTo>
                      <a:pt x="547" y="345"/>
                    </a:lnTo>
                    <a:lnTo>
                      <a:pt x="545" y="343"/>
                    </a:lnTo>
                    <a:lnTo>
                      <a:pt x="535" y="324"/>
                    </a:lnTo>
                    <a:lnTo>
                      <a:pt x="533" y="319"/>
                    </a:lnTo>
                    <a:lnTo>
                      <a:pt x="533" y="319"/>
                    </a:lnTo>
                    <a:lnTo>
                      <a:pt x="533" y="317"/>
                    </a:lnTo>
                    <a:lnTo>
                      <a:pt x="530" y="314"/>
                    </a:lnTo>
                    <a:lnTo>
                      <a:pt x="528" y="314"/>
                    </a:lnTo>
                    <a:lnTo>
                      <a:pt x="523" y="312"/>
                    </a:lnTo>
                    <a:lnTo>
                      <a:pt x="521" y="312"/>
                    </a:lnTo>
                    <a:lnTo>
                      <a:pt x="514" y="307"/>
                    </a:lnTo>
                    <a:lnTo>
                      <a:pt x="511" y="305"/>
                    </a:lnTo>
                    <a:lnTo>
                      <a:pt x="511" y="305"/>
                    </a:lnTo>
                    <a:lnTo>
                      <a:pt x="509" y="305"/>
                    </a:lnTo>
                    <a:lnTo>
                      <a:pt x="507" y="302"/>
                    </a:lnTo>
                    <a:lnTo>
                      <a:pt x="504" y="300"/>
                    </a:lnTo>
                    <a:lnTo>
                      <a:pt x="502" y="288"/>
                    </a:lnTo>
                    <a:lnTo>
                      <a:pt x="500" y="279"/>
                    </a:lnTo>
                    <a:lnTo>
                      <a:pt x="493" y="267"/>
                    </a:lnTo>
                    <a:lnTo>
                      <a:pt x="495" y="260"/>
                    </a:lnTo>
                    <a:lnTo>
                      <a:pt x="495" y="258"/>
                    </a:lnTo>
                    <a:lnTo>
                      <a:pt x="495" y="255"/>
                    </a:lnTo>
                    <a:lnTo>
                      <a:pt x="497" y="253"/>
                    </a:lnTo>
                    <a:lnTo>
                      <a:pt x="497" y="250"/>
                    </a:lnTo>
                    <a:lnTo>
                      <a:pt x="497" y="250"/>
                    </a:lnTo>
                    <a:lnTo>
                      <a:pt x="500" y="250"/>
                    </a:lnTo>
                    <a:lnTo>
                      <a:pt x="500" y="248"/>
                    </a:lnTo>
                    <a:lnTo>
                      <a:pt x="507" y="246"/>
                    </a:lnTo>
                    <a:lnTo>
                      <a:pt x="509" y="243"/>
                    </a:lnTo>
                    <a:lnTo>
                      <a:pt x="511" y="241"/>
                    </a:lnTo>
                    <a:lnTo>
                      <a:pt x="511" y="241"/>
                    </a:lnTo>
                    <a:lnTo>
                      <a:pt x="511" y="239"/>
                    </a:lnTo>
                    <a:lnTo>
                      <a:pt x="511" y="236"/>
                    </a:lnTo>
                    <a:lnTo>
                      <a:pt x="511" y="234"/>
                    </a:lnTo>
                    <a:lnTo>
                      <a:pt x="511" y="229"/>
                    </a:lnTo>
                    <a:lnTo>
                      <a:pt x="509" y="222"/>
                    </a:lnTo>
                    <a:lnTo>
                      <a:pt x="507" y="220"/>
                    </a:lnTo>
                    <a:lnTo>
                      <a:pt x="504" y="217"/>
                    </a:lnTo>
                    <a:lnTo>
                      <a:pt x="500" y="213"/>
                    </a:lnTo>
                    <a:lnTo>
                      <a:pt x="497" y="210"/>
                    </a:lnTo>
                    <a:lnTo>
                      <a:pt x="497" y="210"/>
                    </a:lnTo>
                    <a:lnTo>
                      <a:pt x="495" y="210"/>
                    </a:lnTo>
                    <a:lnTo>
                      <a:pt x="495" y="208"/>
                    </a:lnTo>
                    <a:lnTo>
                      <a:pt x="493" y="201"/>
                    </a:lnTo>
                    <a:lnTo>
                      <a:pt x="493" y="198"/>
                    </a:lnTo>
                    <a:lnTo>
                      <a:pt x="490" y="198"/>
                    </a:lnTo>
                    <a:lnTo>
                      <a:pt x="490" y="198"/>
                    </a:lnTo>
                    <a:lnTo>
                      <a:pt x="485" y="198"/>
                    </a:lnTo>
                    <a:lnTo>
                      <a:pt x="485" y="198"/>
                    </a:lnTo>
                    <a:lnTo>
                      <a:pt x="483" y="196"/>
                    </a:lnTo>
                    <a:lnTo>
                      <a:pt x="483" y="196"/>
                    </a:lnTo>
                    <a:lnTo>
                      <a:pt x="483" y="194"/>
                    </a:lnTo>
                    <a:lnTo>
                      <a:pt x="481" y="194"/>
                    </a:lnTo>
                    <a:lnTo>
                      <a:pt x="481" y="191"/>
                    </a:lnTo>
                    <a:lnTo>
                      <a:pt x="478" y="191"/>
                    </a:lnTo>
                    <a:lnTo>
                      <a:pt x="474" y="194"/>
                    </a:lnTo>
                    <a:lnTo>
                      <a:pt x="471" y="194"/>
                    </a:lnTo>
                    <a:lnTo>
                      <a:pt x="469" y="191"/>
                    </a:lnTo>
                    <a:lnTo>
                      <a:pt x="462" y="187"/>
                    </a:lnTo>
                    <a:lnTo>
                      <a:pt x="457" y="182"/>
                    </a:lnTo>
                    <a:lnTo>
                      <a:pt x="455" y="182"/>
                    </a:lnTo>
                    <a:lnTo>
                      <a:pt x="455" y="179"/>
                    </a:lnTo>
                    <a:lnTo>
                      <a:pt x="452" y="177"/>
                    </a:lnTo>
                    <a:lnTo>
                      <a:pt x="455" y="175"/>
                    </a:lnTo>
                    <a:lnTo>
                      <a:pt x="455" y="172"/>
                    </a:lnTo>
                    <a:lnTo>
                      <a:pt x="459" y="165"/>
                    </a:lnTo>
                    <a:lnTo>
                      <a:pt x="462" y="161"/>
                    </a:lnTo>
                    <a:lnTo>
                      <a:pt x="464" y="156"/>
                    </a:lnTo>
                    <a:lnTo>
                      <a:pt x="478" y="146"/>
                    </a:lnTo>
                    <a:lnTo>
                      <a:pt x="481" y="144"/>
                    </a:lnTo>
                    <a:lnTo>
                      <a:pt x="485" y="134"/>
                    </a:lnTo>
                    <a:lnTo>
                      <a:pt x="493" y="116"/>
                    </a:lnTo>
                    <a:lnTo>
                      <a:pt x="493" y="106"/>
                    </a:lnTo>
                    <a:lnTo>
                      <a:pt x="495" y="97"/>
                    </a:lnTo>
                    <a:lnTo>
                      <a:pt x="495" y="94"/>
                    </a:lnTo>
                    <a:lnTo>
                      <a:pt x="497" y="94"/>
                    </a:lnTo>
                    <a:lnTo>
                      <a:pt x="502" y="90"/>
                    </a:lnTo>
                    <a:lnTo>
                      <a:pt x="514" y="85"/>
                    </a:lnTo>
                    <a:lnTo>
                      <a:pt x="528" y="82"/>
                    </a:lnTo>
                    <a:lnTo>
                      <a:pt x="530" y="82"/>
                    </a:lnTo>
                    <a:lnTo>
                      <a:pt x="535" y="82"/>
                    </a:lnTo>
                    <a:lnTo>
                      <a:pt x="535" y="82"/>
                    </a:lnTo>
                    <a:lnTo>
                      <a:pt x="538" y="82"/>
                    </a:lnTo>
                    <a:lnTo>
                      <a:pt x="538" y="80"/>
                    </a:lnTo>
                    <a:lnTo>
                      <a:pt x="538" y="78"/>
                    </a:lnTo>
                    <a:lnTo>
                      <a:pt x="535" y="75"/>
                    </a:lnTo>
                    <a:lnTo>
                      <a:pt x="535" y="73"/>
                    </a:lnTo>
                    <a:lnTo>
                      <a:pt x="533" y="73"/>
                    </a:lnTo>
                    <a:lnTo>
                      <a:pt x="530" y="73"/>
                    </a:lnTo>
                    <a:lnTo>
                      <a:pt x="528" y="73"/>
                    </a:lnTo>
                    <a:lnTo>
                      <a:pt x="528" y="71"/>
                    </a:lnTo>
                    <a:lnTo>
                      <a:pt x="526" y="71"/>
                    </a:lnTo>
                    <a:lnTo>
                      <a:pt x="526" y="68"/>
                    </a:lnTo>
                    <a:lnTo>
                      <a:pt x="528" y="66"/>
                    </a:lnTo>
                    <a:lnTo>
                      <a:pt x="530" y="59"/>
                    </a:lnTo>
                    <a:lnTo>
                      <a:pt x="533" y="56"/>
                    </a:lnTo>
                    <a:lnTo>
                      <a:pt x="533" y="56"/>
                    </a:lnTo>
                    <a:lnTo>
                      <a:pt x="535" y="54"/>
                    </a:lnTo>
                    <a:lnTo>
                      <a:pt x="538" y="52"/>
                    </a:lnTo>
                    <a:lnTo>
                      <a:pt x="556" y="47"/>
                    </a:lnTo>
                    <a:lnTo>
                      <a:pt x="556" y="45"/>
                    </a:lnTo>
                    <a:lnTo>
                      <a:pt x="559" y="45"/>
                    </a:lnTo>
                    <a:lnTo>
                      <a:pt x="556" y="40"/>
                    </a:lnTo>
                    <a:lnTo>
                      <a:pt x="556" y="35"/>
                    </a:lnTo>
                    <a:lnTo>
                      <a:pt x="556" y="30"/>
                    </a:lnTo>
                    <a:lnTo>
                      <a:pt x="552" y="21"/>
                    </a:lnTo>
                    <a:lnTo>
                      <a:pt x="547" y="2"/>
                    </a:lnTo>
                    <a:lnTo>
                      <a:pt x="545" y="2"/>
                    </a:lnTo>
                    <a:lnTo>
                      <a:pt x="542" y="2"/>
                    </a:lnTo>
                    <a:lnTo>
                      <a:pt x="538" y="4"/>
                    </a:lnTo>
                    <a:lnTo>
                      <a:pt x="535" y="4"/>
                    </a:lnTo>
                    <a:lnTo>
                      <a:pt x="533" y="4"/>
                    </a:lnTo>
                    <a:lnTo>
                      <a:pt x="526" y="2"/>
                    </a:lnTo>
                    <a:lnTo>
                      <a:pt x="523" y="0"/>
                    </a:lnTo>
                    <a:lnTo>
                      <a:pt x="509" y="2"/>
                    </a:lnTo>
                    <a:lnTo>
                      <a:pt x="493" y="7"/>
                    </a:lnTo>
                    <a:lnTo>
                      <a:pt x="488" y="7"/>
                    </a:lnTo>
                    <a:lnTo>
                      <a:pt x="483" y="4"/>
                    </a:lnTo>
                    <a:lnTo>
                      <a:pt x="474" y="0"/>
                    </a:lnTo>
                    <a:lnTo>
                      <a:pt x="464" y="0"/>
                    </a:lnTo>
                    <a:lnTo>
                      <a:pt x="459" y="7"/>
                    </a:lnTo>
                    <a:lnTo>
                      <a:pt x="455" y="9"/>
                    </a:lnTo>
                    <a:close/>
                    <a:moveTo>
                      <a:pt x="509" y="567"/>
                    </a:move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close/>
                    <a:moveTo>
                      <a:pt x="521" y="534"/>
                    </a:moveTo>
                    <a:lnTo>
                      <a:pt x="521" y="534"/>
                    </a:lnTo>
                    <a:lnTo>
                      <a:pt x="509" y="567"/>
                    </a:lnTo>
                    <a:lnTo>
                      <a:pt x="509" y="565"/>
                    </a:lnTo>
                    <a:lnTo>
                      <a:pt x="509" y="556"/>
                    </a:lnTo>
                    <a:lnTo>
                      <a:pt x="514" y="541"/>
                    </a:lnTo>
                    <a:lnTo>
                      <a:pt x="519" y="532"/>
                    </a:lnTo>
                    <a:lnTo>
                      <a:pt x="523" y="527"/>
                    </a:lnTo>
                    <a:lnTo>
                      <a:pt x="530" y="530"/>
                    </a:lnTo>
                    <a:lnTo>
                      <a:pt x="538" y="534"/>
                    </a:lnTo>
                    <a:lnTo>
                      <a:pt x="533" y="532"/>
                    </a:lnTo>
                    <a:lnTo>
                      <a:pt x="528" y="532"/>
                    </a:lnTo>
                    <a:lnTo>
                      <a:pt x="521" y="53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grpSp>
          <p:nvGrpSpPr>
            <p:cNvPr id="62" name="Group 1"/>
            <p:cNvGrpSpPr/>
            <p:nvPr/>
          </p:nvGrpSpPr>
          <p:grpSpPr>
            <a:xfrm>
              <a:off x="1223356" y="1164741"/>
              <a:ext cx="555387" cy="550931"/>
              <a:chOff x="7234578" y="2736955"/>
              <a:chExt cx="555387" cy="550931"/>
            </a:xfrm>
          </p:grpSpPr>
          <p:sp>
            <p:nvSpPr>
              <p:cNvPr id="63" name="出自【趣你的PPT】(微信:qunideppt)：最优质的PPT资源库"/>
              <p:cNvSpPr/>
              <p:nvPr/>
            </p:nvSpPr>
            <p:spPr>
              <a:xfrm>
                <a:off x="7234578" y="2736955"/>
                <a:ext cx="555387" cy="550931"/>
              </a:xfrm>
              <a:prstGeom prst="roundRect">
                <a:avLst/>
              </a:prstGeom>
              <a:solidFill>
                <a:srgbClr val="95BD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51996" y="2838082"/>
                <a:ext cx="537968" cy="381643"/>
              </a:xfrm>
              <a:prstGeom prst="rect">
                <a:avLst/>
              </a:prstGeom>
            </p:spPr>
            <p:txBody>
              <a:bodyPr wrap="none" lIns="121920" rIns="121920" bIns="60960">
                <a:spAutoFit/>
              </a:bodyPr>
              <a:lstStyle/>
              <a:p>
                <a:pPr algn="ctr">
                  <a:lnSpc>
                    <a:spcPct val="89000"/>
                  </a:lnSpc>
                </a:pPr>
                <a:r>
                  <a:rPr lang="en-US" sz="2000" dirty="0">
                    <a:solidFill>
                      <a:srgbClr val="FFFFFF"/>
                    </a:solidFill>
                  </a:rPr>
                  <a:t>01</a:t>
                </a:r>
              </a:p>
            </p:txBody>
          </p:sp>
        </p:grpSp>
        <p:grpSp>
          <p:nvGrpSpPr>
            <p:cNvPr id="65" name="Group 3"/>
            <p:cNvGrpSpPr/>
            <p:nvPr/>
          </p:nvGrpSpPr>
          <p:grpSpPr>
            <a:xfrm>
              <a:off x="2499530" y="2665699"/>
              <a:ext cx="555387" cy="550931"/>
              <a:chOff x="7234578" y="3548260"/>
              <a:chExt cx="555387" cy="550931"/>
            </a:xfrm>
          </p:grpSpPr>
          <p:sp>
            <p:nvSpPr>
              <p:cNvPr id="66" name="出自【趣你的PPT】(微信:qunideppt)：最优质的PPT资源库"/>
              <p:cNvSpPr/>
              <p:nvPr/>
            </p:nvSpPr>
            <p:spPr>
              <a:xfrm>
                <a:off x="7234578" y="3548260"/>
                <a:ext cx="555387" cy="550931"/>
              </a:xfrm>
              <a:prstGeom prst="roundRect">
                <a:avLst/>
              </a:prstGeom>
              <a:solidFill>
                <a:srgbClr val="E334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7" name="出自【趣你的PPT】(微信:qunideppt)：最优质的PPT资源库"/>
              <p:cNvSpPr/>
              <p:nvPr/>
            </p:nvSpPr>
            <p:spPr>
              <a:xfrm>
                <a:off x="7243286" y="3674172"/>
                <a:ext cx="537968" cy="381643"/>
              </a:xfrm>
              <a:prstGeom prst="rect">
                <a:avLst/>
              </a:prstGeom>
            </p:spPr>
            <p:txBody>
              <a:bodyPr wrap="none" lIns="121920" rIns="121920" bIns="60960">
                <a:spAutoFit/>
              </a:bodyPr>
              <a:lstStyle/>
              <a:p>
                <a:pPr algn="ctr">
                  <a:lnSpc>
                    <a:spcPct val="89000"/>
                  </a:lnSpc>
                </a:pPr>
                <a:r>
                  <a:rPr lang="id-ID" sz="2000">
                    <a:solidFill>
                      <a:srgbClr val="FFFFFF"/>
                    </a:solidFill>
                  </a:rPr>
                  <a:t>02</a:t>
                </a:r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68" name="Group 15"/>
            <p:cNvGrpSpPr/>
            <p:nvPr/>
          </p:nvGrpSpPr>
          <p:grpSpPr>
            <a:xfrm>
              <a:off x="4638931" y="2962180"/>
              <a:ext cx="562057" cy="550931"/>
              <a:chOff x="7234578" y="4359565"/>
              <a:chExt cx="562057" cy="550931"/>
            </a:xfrm>
          </p:grpSpPr>
          <p:sp>
            <p:nvSpPr>
              <p:cNvPr id="69" name="出自【趣你的PPT】(微信:qunideppt)：最优质的PPT资源库"/>
              <p:cNvSpPr/>
              <p:nvPr/>
            </p:nvSpPr>
            <p:spPr>
              <a:xfrm>
                <a:off x="7234578" y="4359565"/>
                <a:ext cx="555387" cy="550931"/>
              </a:xfrm>
              <a:prstGeom prst="roundRect">
                <a:avLst/>
              </a:prstGeom>
              <a:solidFill>
                <a:srgbClr val="EF92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0" name="出自【趣你的PPT】(微信:qunideppt)：最优质的PPT资源库"/>
              <p:cNvSpPr/>
              <p:nvPr/>
            </p:nvSpPr>
            <p:spPr>
              <a:xfrm>
                <a:off x="7258667" y="4481666"/>
                <a:ext cx="537968" cy="381643"/>
              </a:xfrm>
              <a:prstGeom prst="rect">
                <a:avLst/>
              </a:prstGeom>
            </p:spPr>
            <p:txBody>
              <a:bodyPr wrap="none" lIns="121920" rIns="121920" bIns="60960">
                <a:spAutoFit/>
              </a:bodyPr>
              <a:lstStyle/>
              <a:p>
                <a:pPr algn="ctr">
                  <a:lnSpc>
                    <a:spcPct val="89000"/>
                  </a:lnSpc>
                </a:pPr>
                <a:r>
                  <a:rPr lang="id-ID" sz="2000" dirty="0">
                    <a:solidFill>
                      <a:srgbClr val="FFFFFF"/>
                    </a:solidFill>
                  </a:rPr>
                  <a:t>03</a:t>
                </a:r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" name="Group 16"/>
            <p:cNvGrpSpPr/>
            <p:nvPr/>
          </p:nvGrpSpPr>
          <p:grpSpPr>
            <a:xfrm>
              <a:off x="4281005" y="5028363"/>
              <a:ext cx="555387" cy="550931"/>
              <a:chOff x="7234577" y="5170870"/>
              <a:chExt cx="555387" cy="550931"/>
            </a:xfrm>
          </p:grpSpPr>
          <p:sp>
            <p:nvSpPr>
              <p:cNvPr id="72" name="出自【趣你的PPT】(微信:qunideppt)：最优质的PPT资源库"/>
              <p:cNvSpPr/>
              <p:nvPr/>
            </p:nvSpPr>
            <p:spPr>
              <a:xfrm>
                <a:off x="7234577" y="5170870"/>
                <a:ext cx="555387" cy="550931"/>
              </a:xfrm>
              <a:prstGeom prst="roundRect">
                <a:avLst/>
              </a:prstGeom>
              <a:solidFill>
                <a:srgbClr val="005C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3" name="出自【趣你的PPT】(微信:qunideppt)：最优质的PPT资源库"/>
              <p:cNvSpPr/>
              <p:nvPr/>
            </p:nvSpPr>
            <p:spPr>
              <a:xfrm>
                <a:off x="7251551" y="5271274"/>
                <a:ext cx="537968" cy="381643"/>
              </a:xfrm>
              <a:prstGeom prst="rect">
                <a:avLst/>
              </a:prstGeom>
            </p:spPr>
            <p:txBody>
              <a:bodyPr wrap="none" lIns="121920" rIns="121920" bIns="60960">
                <a:spAutoFit/>
              </a:bodyPr>
              <a:lstStyle/>
              <a:p>
                <a:pPr algn="ctr">
                  <a:lnSpc>
                    <a:spcPct val="89000"/>
                  </a:lnSpc>
                </a:pPr>
                <a:r>
                  <a:rPr lang="id-ID" sz="2000">
                    <a:solidFill>
                      <a:srgbClr val="FFFFFF"/>
                    </a:solidFill>
                  </a:rPr>
                  <a:t>04</a:t>
                </a:r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75" name="出自【趣你的PPT】(微信:qunideppt)：最优质的PPT资源库"/>
          <p:cNvSpPr txBox="1"/>
          <p:nvPr/>
        </p:nvSpPr>
        <p:spPr>
          <a:xfrm>
            <a:off x="9438231" y="764704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>
            <a:off x="9438231" y="108670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9438231" y="2293825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9438231" y="261582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9438231" y="3882334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9438231" y="420433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9438231" y="5446721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9438231" y="576872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3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84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791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>
            <a:off x="1237313" y="2453768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237313" y="2386828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5400000">
            <a:off x="5787783" y="2729396"/>
            <a:ext cx="227605" cy="257646"/>
          </a:xfrm>
          <a:prstGeom prst="triangle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cxnSp>
        <p:nvCxnSpPr>
          <p:cNvPr id="8" name="出自【趣你的PPT】(微信:qunideppt)：最优质的PPT资源库"/>
          <p:cNvCxnSpPr/>
          <p:nvPr/>
        </p:nvCxnSpPr>
        <p:spPr>
          <a:xfrm flipV="1">
            <a:off x="6096390" y="2490694"/>
            <a:ext cx="0" cy="339719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出自【趣你的PPT】(微信:qunideppt)：最优质的PPT资源库"/>
          <p:cNvSpPr/>
          <p:nvPr/>
        </p:nvSpPr>
        <p:spPr>
          <a:xfrm>
            <a:off x="1237313" y="3761252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1237313" y="3694312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>
            <a:off x="5787783" y="4036880"/>
            <a:ext cx="227605" cy="257646"/>
          </a:xfrm>
          <a:prstGeom prst="triangle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237313" y="5078505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1237313" y="5011565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5400000">
            <a:off x="5787783" y="5354133"/>
            <a:ext cx="227605" cy="257646"/>
          </a:xfrm>
          <a:prstGeom prst="triangle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flipH="1">
            <a:off x="6345397" y="2453768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flipH="1">
            <a:off x="6345397" y="2386828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16200000" flipH="1">
            <a:off x="6176612" y="2729396"/>
            <a:ext cx="227605" cy="257646"/>
          </a:xfrm>
          <a:prstGeom prst="triangle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flipH="1">
            <a:off x="6345397" y="3761252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flipH="1">
            <a:off x="6345397" y="3694312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16200000" flipH="1">
            <a:off x="6176612" y="4036880"/>
            <a:ext cx="227605" cy="257646"/>
          </a:xfrm>
          <a:prstGeom prst="triangle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flipH="1">
            <a:off x="6345397" y="5078505"/>
            <a:ext cx="4609290" cy="942783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flipH="1">
            <a:off x="6345397" y="5011565"/>
            <a:ext cx="4609290" cy="942783"/>
          </a:xfrm>
          <a:prstGeom prst="roundRect">
            <a:avLst>
              <a:gd name="adj" fmla="val 50000"/>
            </a:avLst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rot="16200000" flipH="1">
            <a:off x="6176612" y="5354133"/>
            <a:ext cx="227605" cy="257646"/>
          </a:xfrm>
          <a:prstGeom prst="triangle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24" name="出自【趣你的PPT】(微信:qunideppt)：最优质的PPT资源库"/>
          <p:cNvSpPr>
            <a:spLocks noChangeAspect="1"/>
          </p:cNvSpPr>
          <p:nvPr/>
        </p:nvSpPr>
        <p:spPr>
          <a:xfrm>
            <a:off x="1349989" y="3817802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500" b="1" dirty="0">
              <a:solidFill>
                <a:schemeClr val="accent2"/>
              </a:solidFill>
              <a:latin typeface="FontAwesome" pitchFamily="2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52666" y="3998430"/>
            <a:ext cx="310959" cy="334547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E3342E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26" name="出自【趣你的PPT】(微信:qunideppt)：最优质的PPT资源库"/>
          <p:cNvSpPr>
            <a:spLocks noChangeAspect="1"/>
          </p:cNvSpPr>
          <p:nvPr/>
        </p:nvSpPr>
        <p:spPr>
          <a:xfrm>
            <a:off x="1349989" y="5135054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500" b="1" dirty="0">
              <a:solidFill>
                <a:schemeClr val="accent3"/>
              </a:solidFill>
              <a:latin typeface="FontAwesome" pitchFamily="2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52666" y="5260953"/>
            <a:ext cx="309892" cy="456321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95BD0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28" name="出自【趣你的PPT】(微信:qunideppt)：最优质的PPT资源库"/>
          <p:cNvSpPr>
            <a:spLocks noChangeAspect="1"/>
          </p:cNvSpPr>
          <p:nvPr/>
        </p:nvSpPr>
        <p:spPr>
          <a:xfrm flipH="1">
            <a:off x="10140022" y="3841130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500" b="1" dirty="0">
              <a:solidFill>
                <a:schemeClr val="accent5"/>
              </a:solidFill>
              <a:latin typeface="FontAwesome" pitchFamily="2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25359" y="4016213"/>
            <a:ext cx="345638" cy="345638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0" name="出自【趣你的PPT】(微信:qunideppt)：最优质的PPT资源库"/>
          <p:cNvSpPr>
            <a:spLocks noChangeAspect="1"/>
          </p:cNvSpPr>
          <p:nvPr/>
        </p:nvSpPr>
        <p:spPr>
          <a:xfrm>
            <a:off x="1349989" y="2510317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500" b="1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1563802" y="2713876"/>
            <a:ext cx="288687" cy="28868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2" name="出自【趣你的PPT】(微信:qunideppt)：最优质的PPT资源库"/>
          <p:cNvSpPr>
            <a:spLocks noChangeAspect="1"/>
          </p:cNvSpPr>
          <p:nvPr/>
        </p:nvSpPr>
        <p:spPr>
          <a:xfrm flipH="1">
            <a:off x="10140022" y="5135054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200" b="1" dirty="0">
              <a:solidFill>
                <a:schemeClr val="accent6"/>
              </a:solidFill>
              <a:latin typeface="FontAwesome" pitchFamily="2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43034" y="5338613"/>
            <a:ext cx="310289" cy="288687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rgbClr val="EF9200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4" name="出自【趣你的PPT】(微信:qunideppt)：最优质的PPT资源库"/>
          <p:cNvSpPr>
            <a:spLocks noChangeAspect="1"/>
          </p:cNvSpPr>
          <p:nvPr/>
        </p:nvSpPr>
        <p:spPr>
          <a:xfrm flipH="1">
            <a:off x="10140022" y="2510317"/>
            <a:ext cx="716312" cy="6958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500" b="1" dirty="0">
              <a:solidFill>
                <a:schemeClr val="accent4"/>
              </a:solidFill>
              <a:latin typeface="FontAwesome" pitchFamily="2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33214" y="2734497"/>
            <a:ext cx="329927" cy="247445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rgbClr val="95BD0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464820" y="2486499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468901" y="2772404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464820" y="3793984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468901" y="407988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464820" y="5111236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468901" y="539714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7303148" y="5111236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307229" y="539714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303148" y="3817312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307229" y="410321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303148" y="2486499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7307229" y="2772404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49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1755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 flipH="1">
            <a:off x="4904476" y="5328455"/>
            <a:ext cx="2798500" cy="1295216"/>
          </a:xfrm>
          <a:prstGeom prst="cube">
            <a:avLst>
              <a:gd name="adj" fmla="val 63892"/>
            </a:avLst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>
              <a:solidFill>
                <a:srgbClr val="005CA4"/>
              </a:solidFill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flipH="1">
            <a:off x="5988007" y="4857234"/>
            <a:ext cx="2798500" cy="1295216"/>
          </a:xfrm>
          <a:prstGeom prst="cube">
            <a:avLst>
              <a:gd name="adj" fmla="val 63892"/>
            </a:avLst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>
              <a:solidFill>
                <a:srgbClr val="E3342E"/>
              </a:solidFill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flipH="1">
            <a:off x="7071536" y="4386010"/>
            <a:ext cx="2798500" cy="1295216"/>
          </a:xfrm>
          <a:prstGeom prst="cube">
            <a:avLst>
              <a:gd name="adj" fmla="val 63892"/>
            </a:avLst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flipH="1">
            <a:off x="8155067" y="3914789"/>
            <a:ext cx="2798500" cy="1295216"/>
          </a:xfrm>
          <a:prstGeom prst="cube">
            <a:avLst>
              <a:gd name="adj" fmla="val 63892"/>
            </a:avLst>
          </a:prstGeom>
          <a:solidFill>
            <a:srgbClr val="EF9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flipH="1">
            <a:off x="9238596" y="3443568"/>
            <a:ext cx="2798500" cy="1295216"/>
          </a:xfrm>
          <a:prstGeom prst="cube">
            <a:avLst>
              <a:gd name="adj" fmla="val 63892"/>
            </a:avLst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0" name="出自【趣你的PPT】(微信:qunideppt)：最优质的PPT资源库"/>
          <p:cNvSpPr txBox="1">
            <a:spLocks/>
          </p:cNvSpPr>
          <p:nvPr/>
        </p:nvSpPr>
        <p:spPr>
          <a:xfrm>
            <a:off x="398889" y="2330901"/>
            <a:ext cx="468077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005CA4"/>
                </a:solidFill>
              </a:rPr>
              <a:t>01</a:t>
            </a:r>
          </a:p>
        </p:txBody>
      </p:sp>
      <p:sp>
        <p:nvSpPr>
          <p:cNvPr id="11" name="出自【趣你的PPT】(微信:qunideppt)：最优质的PPT资源库"/>
          <p:cNvSpPr txBox="1">
            <a:spLocks/>
          </p:cNvSpPr>
          <p:nvPr/>
        </p:nvSpPr>
        <p:spPr>
          <a:xfrm>
            <a:off x="398889" y="3277016"/>
            <a:ext cx="468077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E3342E"/>
                </a:solidFill>
              </a:rPr>
              <a:t>02</a:t>
            </a: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>
          <a:xfrm>
            <a:off x="398889" y="4223132"/>
            <a:ext cx="468077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95BD0F"/>
                </a:solidFill>
              </a:rPr>
              <a:t>03</a:t>
            </a:r>
          </a:p>
        </p:txBody>
      </p:sp>
      <p:sp>
        <p:nvSpPr>
          <p:cNvPr id="13" name="出自【趣你的PPT】(微信:qunideppt)：最优质的PPT资源库"/>
          <p:cNvSpPr txBox="1">
            <a:spLocks/>
          </p:cNvSpPr>
          <p:nvPr/>
        </p:nvSpPr>
        <p:spPr>
          <a:xfrm>
            <a:off x="398887" y="5169243"/>
            <a:ext cx="468077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EF9201"/>
                </a:solidFill>
              </a:rPr>
              <a:t>04</a:t>
            </a:r>
          </a:p>
        </p:txBody>
      </p:sp>
      <p:sp>
        <p:nvSpPr>
          <p:cNvPr id="14" name="出自【趣你的PPT】(微信:qunideppt)：最优质的PPT资源库"/>
          <p:cNvSpPr txBox="1">
            <a:spLocks/>
          </p:cNvSpPr>
          <p:nvPr/>
        </p:nvSpPr>
        <p:spPr>
          <a:xfrm>
            <a:off x="398887" y="6115362"/>
            <a:ext cx="468077" cy="553998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3600" dirty="0">
                <a:solidFill>
                  <a:srgbClr val="005CA4"/>
                </a:solidFill>
              </a:rPr>
              <a:t>05</a:t>
            </a:r>
          </a:p>
        </p:txBody>
      </p:sp>
      <p:grpSp>
        <p:nvGrpSpPr>
          <p:cNvPr id="15" name="Group 80出自【趣你的PPT】(微信:qunideppt)：最优质的PPT资源库"/>
          <p:cNvGrpSpPr/>
          <p:nvPr/>
        </p:nvGrpSpPr>
        <p:grpSpPr>
          <a:xfrm>
            <a:off x="6665937" y="2230157"/>
            <a:ext cx="1500210" cy="2829335"/>
            <a:chOff x="6932612" y="3789363"/>
            <a:chExt cx="430213" cy="7683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32612" y="3948113"/>
              <a:ext cx="430213" cy="609600"/>
            </a:xfrm>
            <a:custGeom>
              <a:avLst/>
              <a:gdLst/>
              <a:ahLst/>
              <a:cxnLst>
                <a:cxn ang="0">
                  <a:pos x="17" y="167"/>
                </a:cxn>
                <a:cxn ang="0">
                  <a:pos x="18" y="167"/>
                </a:cxn>
                <a:cxn ang="0">
                  <a:pos x="36" y="150"/>
                </a:cxn>
                <a:cxn ang="0">
                  <a:pos x="41" y="85"/>
                </a:cxn>
                <a:cxn ang="0">
                  <a:pos x="75" y="61"/>
                </a:cxn>
                <a:cxn ang="0">
                  <a:pos x="75" y="155"/>
                </a:cxn>
                <a:cxn ang="0">
                  <a:pos x="78" y="168"/>
                </a:cxn>
                <a:cxn ang="0">
                  <a:pos x="40" y="327"/>
                </a:cxn>
                <a:cxn ang="0">
                  <a:pos x="56" y="353"/>
                </a:cxn>
                <a:cxn ang="0">
                  <a:pos x="61" y="353"/>
                </a:cxn>
                <a:cxn ang="0">
                  <a:pos x="82" y="337"/>
                </a:cxn>
                <a:cxn ang="0">
                  <a:pos x="118" y="186"/>
                </a:cxn>
                <a:cxn ang="0">
                  <a:pos x="160" y="205"/>
                </a:cxn>
                <a:cxn ang="0">
                  <a:pos x="156" y="262"/>
                </a:cxn>
                <a:cxn ang="0">
                  <a:pos x="176" y="284"/>
                </a:cxn>
                <a:cxn ang="0">
                  <a:pos x="177" y="284"/>
                </a:cxn>
                <a:cxn ang="0">
                  <a:pos x="199" y="264"/>
                </a:cxn>
                <a:cxn ang="0">
                  <a:pos x="203" y="194"/>
                </a:cxn>
                <a:cxn ang="0">
                  <a:pos x="191" y="173"/>
                </a:cxn>
                <a:cxn ang="0">
                  <a:pos x="132" y="145"/>
                </a:cxn>
                <a:cxn ang="0">
                  <a:pos x="132" y="83"/>
                </a:cxn>
                <a:cxn ang="0">
                  <a:pos x="153" y="107"/>
                </a:cxn>
                <a:cxn ang="0">
                  <a:pos x="164" y="113"/>
                </a:cxn>
                <a:cxn ang="0">
                  <a:pos x="227" y="121"/>
                </a:cxn>
                <a:cxn ang="0">
                  <a:pos x="229" y="121"/>
                </a:cxn>
                <a:cxn ang="0">
                  <a:pos x="247" y="105"/>
                </a:cxn>
                <a:cxn ang="0">
                  <a:pos x="231" y="85"/>
                </a:cxn>
                <a:cxn ang="0">
                  <a:pos x="175" y="79"/>
                </a:cxn>
                <a:cxn ang="0">
                  <a:pos x="130" y="25"/>
                </a:cxn>
                <a:cxn ang="0">
                  <a:pos x="124" y="16"/>
                </a:cxn>
                <a:cxn ang="0">
                  <a:pos x="104" y="0"/>
                </a:cxn>
                <a:cxn ang="0">
                  <a:pos x="86" y="9"/>
                </a:cxn>
                <a:cxn ang="0">
                  <a:pos x="14" y="61"/>
                </a:cxn>
                <a:cxn ang="0">
                  <a:pos x="6" y="74"/>
                </a:cxn>
                <a:cxn ang="0">
                  <a:pos x="0" y="148"/>
                </a:cxn>
                <a:cxn ang="0">
                  <a:pos x="17" y="167"/>
                </a:cxn>
                <a:cxn ang="0">
                  <a:pos x="17" y="167"/>
                </a:cxn>
                <a:cxn ang="0">
                  <a:pos x="17" y="167"/>
                </a:cxn>
              </a:cxnLst>
              <a:rect l="0" t="0" r="r" b="b"/>
              <a:pathLst>
                <a:path w="248" h="353">
                  <a:moveTo>
                    <a:pt x="17" y="167"/>
                  </a:moveTo>
                  <a:cubicBezTo>
                    <a:pt x="17" y="167"/>
                    <a:pt x="18" y="167"/>
                    <a:pt x="18" y="167"/>
                  </a:cubicBezTo>
                  <a:cubicBezTo>
                    <a:pt x="27" y="167"/>
                    <a:pt x="35" y="160"/>
                    <a:pt x="36" y="150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155"/>
                    <a:pt x="75" y="155"/>
                    <a:pt x="75" y="155"/>
                  </a:cubicBezTo>
                  <a:cubicBezTo>
                    <a:pt x="75" y="160"/>
                    <a:pt x="76" y="164"/>
                    <a:pt x="78" y="168"/>
                  </a:cubicBezTo>
                  <a:cubicBezTo>
                    <a:pt x="40" y="327"/>
                    <a:pt x="40" y="327"/>
                    <a:pt x="40" y="327"/>
                  </a:cubicBezTo>
                  <a:cubicBezTo>
                    <a:pt x="37" y="338"/>
                    <a:pt x="44" y="350"/>
                    <a:pt x="56" y="353"/>
                  </a:cubicBezTo>
                  <a:cubicBezTo>
                    <a:pt x="58" y="353"/>
                    <a:pt x="59" y="353"/>
                    <a:pt x="61" y="353"/>
                  </a:cubicBezTo>
                  <a:cubicBezTo>
                    <a:pt x="71" y="353"/>
                    <a:pt x="79" y="347"/>
                    <a:pt x="82" y="337"/>
                  </a:cubicBezTo>
                  <a:cubicBezTo>
                    <a:pt x="118" y="186"/>
                    <a:pt x="118" y="186"/>
                    <a:pt x="118" y="186"/>
                  </a:cubicBezTo>
                  <a:cubicBezTo>
                    <a:pt x="160" y="205"/>
                    <a:pt x="160" y="205"/>
                    <a:pt x="160" y="205"/>
                  </a:cubicBezTo>
                  <a:cubicBezTo>
                    <a:pt x="156" y="262"/>
                    <a:pt x="156" y="262"/>
                    <a:pt x="156" y="262"/>
                  </a:cubicBezTo>
                  <a:cubicBezTo>
                    <a:pt x="155" y="273"/>
                    <a:pt x="164" y="284"/>
                    <a:pt x="176" y="284"/>
                  </a:cubicBezTo>
                  <a:cubicBezTo>
                    <a:pt x="176" y="284"/>
                    <a:pt x="177" y="284"/>
                    <a:pt x="177" y="284"/>
                  </a:cubicBezTo>
                  <a:cubicBezTo>
                    <a:pt x="189" y="284"/>
                    <a:pt x="198" y="276"/>
                    <a:pt x="199" y="264"/>
                  </a:cubicBezTo>
                  <a:cubicBezTo>
                    <a:pt x="203" y="194"/>
                    <a:pt x="203" y="194"/>
                    <a:pt x="203" y="194"/>
                  </a:cubicBezTo>
                  <a:cubicBezTo>
                    <a:pt x="204" y="185"/>
                    <a:pt x="199" y="177"/>
                    <a:pt x="191" y="173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6" y="111"/>
                    <a:pt x="160" y="113"/>
                    <a:pt x="164" y="113"/>
                  </a:cubicBezTo>
                  <a:cubicBezTo>
                    <a:pt x="227" y="121"/>
                    <a:pt x="227" y="121"/>
                    <a:pt x="227" y="121"/>
                  </a:cubicBezTo>
                  <a:cubicBezTo>
                    <a:pt x="228" y="121"/>
                    <a:pt x="228" y="121"/>
                    <a:pt x="229" y="121"/>
                  </a:cubicBezTo>
                  <a:cubicBezTo>
                    <a:pt x="238" y="121"/>
                    <a:pt x="246" y="114"/>
                    <a:pt x="247" y="105"/>
                  </a:cubicBezTo>
                  <a:cubicBezTo>
                    <a:pt x="248" y="95"/>
                    <a:pt x="241" y="86"/>
                    <a:pt x="231" y="85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30" y="25"/>
                    <a:pt x="130" y="25"/>
                    <a:pt x="130" y="25"/>
                  </a:cubicBezTo>
                  <a:cubicBezTo>
                    <a:pt x="129" y="21"/>
                    <a:pt x="127" y="18"/>
                    <a:pt x="124" y="16"/>
                  </a:cubicBezTo>
                  <a:cubicBezTo>
                    <a:pt x="122" y="7"/>
                    <a:pt x="113" y="0"/>
                    <a:pt x="104" y="0"/>
                  </a:cubicBezTo>
                  <a:cubicBezTo>
                    <a:pt x="96" y="0"/>
                    <a:pt x="90" y="3"/>
                    <a:pt x="86" y="9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9" y="64"/>
                    <a:pt x="7" y="69"/>
                    <a:pt x="6" y="74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7"/>
                    <a:pt x="7" y="166"/>
                    <a:pt x="17" y="167"/>
                  </a:cubicBezTo>
                  <a:close/>
                  <a:moveTo>
                    <a:pt x="17" y="167"/>
                  </a:moveTo>
                  <a:cubicBezTo>
                    <a:pt x="17" y="167"/>
                    <a:pt x="17" y="167"/>
                    <a:pt x="17" y="16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/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67550" y="3789363"/>
              <a:ext cx="152400" cy="152400"/>
            </a:xfrm>
            <a:custGeom>
              <a:avLst/>
              <a:gdLst/>
              <a:ahLst/>
              <a:cxnLst>
                <a:cxn ang="0">
                  <a:pos x="88" y="44"/>
                </a:cxn>
                <a:cxn ang="0">
                  <a:pos x="44" y="88"/>
                </a:cxn>
                <a:cxn ang="0">
                  <a:pos x="0" y="44"/>
                </a:cxn>
                <a:cxn ang="0">
                  <a:pos x="44" y="0"/>
                </a:cxn>
                <a:cxn ang="0">
                  <a:pos x="88" y="44"/>
                </a:cxn>
                <a:cxn ang="0">
                  <a:pos x="88" y="44"/>
                </a:cxn>
                <a:cxn ang="0">
                  <a:pos x="88" y="44"/>
                </a:cxn>
              </a:cxnLst>
              <a:rect l="0" t="0" r="r" b="b"/>
              <a:pathLst>
                <a:path w="88" h="88">
                  <a:moveTo>
                    <a:pt x="88" y="44"/>
                  </a:moveTo>
                  <a:cubicBezTo>
                    <a:pt x="88" y="69"/>
                    <a:pt x="68" y="88"/>
                    <a:pt x="44" y="88"/>
                  </a:cubicBezTo>
                  <a:cubicBezTo>
                    <a:pt x="20" y="88"/>
                    <a:pt x="0" y="69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/>
            </a:p>
          </p:txBody>
        </p:sp>
      </p:grp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70034" y="2491690"/>
            <a:ext cx="1306527" cy="1339324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300950" y="2327309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300950" y="264931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300950" y="3223456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300950" y="354545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300950" y="4118779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300950" y="444078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300950" y="5031908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300950" y="535390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300950" y="5978027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300950" y="6300028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31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687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62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06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4" name="Group 34出自【趣你的PPT】(微信:qunideppt)：最优质的PPT资源库"/>
          <p:cNvGrpSpPr/>
          <p:nvPr/>
        </p:nvGrpSpPr>
        <p:grpSpPr>
          <a:xfrm rot="13500000">
            <a:off x="4981365" y="1490211"/>
            <a:ext cx="2148939" cy="1994069"/>
            <a:chOff x="3045240" y="1362746"/>
            <a:chExt cx="1315035" cy="1333851"/>
          </a:xfrm>
          <a:solidFill>
            <a:srgbClr val="95BD0F"/>
          </a:solidFill>
        </p:grpSpPr>
        <p:sp>
          <p:nvSpPr>
            <p:cNvPr id="75" name="出自【趣你的PPT】(微信:qunideppt)：最优质的PPT资源库"/>
            <p:cNvSpPr/>
            <p:nvPr/>
          </p:nvSpPr>
          <p:spPr>
            <a:xfrm rot="16200000">
              <a:off x="3074219" y="1410542"/>
              <a:ext cx="1286055" cy="1286056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>
            <a:xfrm rot="16200000">
              <a:off x="3045240" y="1362746"/>
              <a:ext cx="1286055" cy="1286056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85" name="Group 37出自【趣你的PPT】(微信:qunideppt)：最优质的PPT资源库"/>
          <p:cNvGrpSpPr/>
          <p:nvPr/>
        </p:nvGrpSpPr>
        <p:grpSpPr>
          <a:xfrm rot="13500000">
            <a:off x="6379949" y="2993025"/>
            <a:ext cx="2101582" cy="1993815"/>
            <a:chOff x="4812704" y="1362746"/>
            <a:chExt cx="1286056" cy="1333680"/>
          </a:xfrm>
          <a:solidFill>
            <a:srgbClr val="005CA4"/>
          </a:solidFill>
        </p:grpSpPr>
        <p:sp>
          <p:nvSpPr>
            <p:cNvPr id="86" name="出自【趣你的PPT】(微信:qunideppt)：最优质的PPT资源库"/>
            <p:cNvSpPr/>
            <p:nvPr/>
          </p:nvSpPr>
          <p:spPr>
            <a:xfrm>
              <a:off x="4812704" y="1410371"/>
              <a:ext cx="1286056" cy="1286055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87" name="出自【趣你的PPT】(微信:qunideppt)：最优质的PPT资源库"/>
            <p:cNvSpPr/>
            <p:nvPr/>
          </p:nvSpPr>
          <p:spPr>
            <a:xfrm>
              <a:off x="4812704" y="1362746"/>
              <a:ext cx="1286056" cy="1286055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88" name="Group 35出自【趣你的PPT】(微信:qunideppt)：最优质的PPT资源库"/>
          <p:cNvGrpSpPr/>
          <p:nvPr/>
        </p:nvGrpSpPr>
        <p:grpSpPr>
          <a:xfrm rot="13500000">
            <a:off x="3570506" y="3028083"/>
            <a:ext cx="2163843" cy="1965335"/>
            <a:chOff x="3045240" y="2985330"/>
            <a:chExt cx="1324156" cy="1314630"/>
          </a:xfrm>
          <a:solidFill>
            <a:srgbClr val="E3342E"/>
          </a:solidFill>
        </p:grpSpPr>
        <p:sp>
          <p:nvSpPr>
            <p:cNvPr id="89" name="出自【趣你的PPT】(微信:qunideppt)：最优质的PPT资源库"/>
            <p:cNvSpPr/>
            <p:nvPr/>
          </p:nvSpPr>
          <p:spPr>
            <a:xfrm rot="10800000">
              <a:off x="3083340" y="2985330"/>
              <a:ext cx="1286056" cy="1286055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90" name="出自【趣你的PPT】(微信:qunideppt)：最优质的PPT资源库"/>
            <p:cNvSpPr/>
            <p:nvPr/>
          </p:nvSpPr>
          <p:spPr>
            <a:xfrm rot="10800000">
              <a:off x="3045240" y="3013905"/>
              <a:ext cx="1286056" cy="1286055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91" name="Group 36出自【趣你的PPT】(微信:qunideppt)：最优质的PPT资源库"/>
          <p:cNvGrpSpPr/>
          <p:nvPr/>
        </p:nvGrpSpPr>
        <p:grpSpPr>
          <a:xfrm rot="13500000">
            <a:off x="4973025" y="4552649"/>
            <a:ext cx="2148278" cy="1965335"/>
            <a:chOff x="4784130" y="2985330"/>
            <a:chExt cx="1314631" cy="1314630"/>
          </a:xfrm>
        </p:grpSpPr>
        <p:sp>
          <p:nvSpPr>
            <p:cNvPr id="92" name="出自【趣你的PPT】(微信:qunideppt)：最优质的PPT资源库"/>
            <p:cNvSpPr/>
            <p:nvPr/>
          </p:nvSpPr>
          <p:spPr>
            <a:xfrm rot="5400000">
              <a:off x="4784130" y="2985330"/>
              <a:ext cx="1286055" cy="1286056"/>
            </a:xfrm>
            <a:prstGeom prst="teardrop">
              <a:avLst/>
            </a:prstGeom>
            <a:solidFill>
              <a:srgbClr val="F19B14">
                <a:lumMod val="7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93" name="出自【趣你的PPT】(微信:qunideppt)：最优质的PPT资源库"/>
            <p:cNvSpPr/>
            <p:nvPr/>
          </p:nvSpPr>
          <p:spPr>
            <a:xfrm rot="5400000">
              <a:off x="4812705" y="3013905"/>
              <a:ext cx="1286055" cy="1286056"/>
            </a:xfrm>
            <a:prstGeom prst="teardrop">
              <a:avLst/>
            </a:prstGeom>
            <a:solidFill>
              <a:srgbClr val="F19B1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sp>
        <p:nvSpPr>
          <p:cNvPr id="94" name="出自【趣你的PPT】(微信:qunideppt)：最优质的PPT资源库"/>
          <p:cNvSpPr>
            <a:spLocks/>
          </p:cNvSpPr>
          <p:nvPr/>
        </p:nvSpPr>
        <p:spPr bwMode="auto">
          <a:xfrm>
            <a:off x="5840307" y="2088880"/>
            <a:ext cx="431053" cy="885050"/>
          </a:xfrm>
          <a:custGeom>
            <a:avLst/>
            <a:gdLst/>
            <a:ahLst/>
            <a:cxnLst>
              <a:cxn ang="0">
                <a:pos x="21" y="57"/>
              </a:cxn>
              <a:cxn ang="0">
                <a:pos x="21" y="63"/>
              </a:cxn>
              <a:cxn ang="0">
                <a:pos x="20" y="64"/>
              </a:cxn>
              <a:cxn ang="0">
                <a:pos x="15" y="64"/>
              </a:cxn>
              <a:cxn ang="0">
                <a:pos x="14" y="63"/>
              </a:cxn>
              <a:cxn ang="0">
                <a:pos x="14" y="57"/>
              </a:cxn>
              <a:cxn ang="0">
                <a:pos x="1" y="50"/>
              </a:cxn>
              <a:cxn ang="0">
                <a:pos x="1" y="49"/>
              </a:cxn>
              <a:cxn ang="0">
                <a:pos x="4" y="44"/>
              </a:cxn>
              <a:cxn ang="0">
                <a:pos x="5" y="43"/>
              </a:cxn>
              <a:cxn ang="0">
                <a:pos x="6" y="44"/>
              </a:cxn>
              <a:cxn ang="0">
                <a:pos x="17" y="49"/>
              </a:cxn>
              <a:cxn ang="0">
                <a:pos x="25" y="43"/>
              </a:cxn>
              <a:cxn ang="0">
                <a:pos x="16" y="36"/>
              </a:cxn>
              <a:cxn ang="0">
                <a:pos x="1" y="21"/>
              </a:cxn>
              <a:cxn ang="0">
                <a:pos x="14" y="8"/>
              </a:cxn>
              <a:cxn ang="0">
                <a:pos x="14" y="1"/>
              </a:cxn>
              <a:cxn ang="0">
                <a:pos x="15" y="0"/>
              </a:cxn>
              <a:cxn ang="0">
                <a:pos x="20" y="0"/>
              </a:cxn>
              <a:cxn ang="0">
                <a:pos x="21" y="1"/>
              </a:cxn>
              <a:cxn ang="0">
                <a:pos x="21" y="7"/>
              </a:cxn>
              <a:cxn ang="0">
                <a:pos x="32" y="12"/>
              </a:cxn>
              <a:cxn ang="0">
                <a:pos x="32" y="14"/>
              </a:cxn>
              <a:cxn ang="0">
                <a:pos x="29" y="19"/>
              </a:cxn>
              <a:cxn ang="0">
                <a:pos x="29" y="19"/>
              </a:cxn>
              <a:cxn ang="0">
                <a:pos x="28" y="19"/>
              </a:cxn>
              <a:cxn ang="0">
                <a:pos x="18" y="15"/>
              </a:cxn>
              <a:cxn ang="0">
                <a:pos x="10" y="21"/>
              </a:cxn>
              <a:cxn ang="0">
                <a:pos x="20" y="28"/>
              </a:cxn>
              <a:cxn ang="0">
                <a:pos x="34" y="42"/>
              </a:cxn>
              <a:cxn ang="0">
                <a:pos x="21" y="57"/>
              </a:cxn>
            </a:cxnLst>
            <a:rect l="0" t="0" r="r" b="b"/>
            <a:pathLst>
              <a:path w="34" h="64">
                <a:moveTo>
                  <a:pt x="21" y="57"/>
                </a:moveTo>
                <a:cubicBezTo>
                  <a:pt x="21" y="63"/>
                  <a:pt x="21" y="63"/>
                  <a:pt x="21" y="63"/>
                </a:cubicBezTo>
                <a:cubicBezTo>
                  <a:pt x="21" y="63"/>
                  <a:pt x="20" y="64"/>
                  <a:pt x="20" y="64"/>
                </a:cubicBezTo>
                <a:cubicBezTo>
                  <a:pt x="15" y="64"/>
                  <a:pt x="15" y="64"/>
                  <a:pt x="15" y="64"/>
                </a:cubicBezTo>
                <a:cubicBezTo>
                  <a:pt x="14" y="64"/>
                  <a:pt x="14" y="63"/>
                  <a:pt x="14" y="63"/>
                </a:cubicBezTo>
                <a:cubicBezTo>
                  <a:pt x="14" y="57"/>
                  <a:pt x="14" y="57"/>
                  <a:pt x="14" y="57"/>
                </a:cubicBezTo>
                <a:cubicBezTo>
                  <a:pt x="5" y="55"/>
                  <a:pt x="1" y="50"/>
                  <a:pt x="1" y="50"/>
                </a:cubicBezTo>
                <a:cubicBezTo>
                  <a:pt x="0" y="50"/>
                  <a:pt x="0" y="49"/>
                  <a:pt x="1" y="49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44"/>
                  <a:pt x="5" y="43"/>
                  <a:pt x="5" y="43"/>
                </a:cubicBezTo>
                <a:cubicBezTo>
                  <a:pt x="5" y="43"/>
                  <a:pt x="6" y="44"/>
                  <a:pt x="6" y="44"/>
                </a:cubicBezTo>
                <a:cubicBezTo>
                  <a:pt x="6" y="44"/>
                  <a:pt x="11" y="49"/>
                  <a:pt x="17" y="49"/>
                </a:cubicBezTo>
                <a:cubicBezTo>
                  <a:pt x="21" y="49"/>
                  <a:pt x="25" y="47"/>
                  <a:pt x="25" y="43"/>
                </a:cubicBezTo>
                <a:cubicBezTo>
                  <a:pt x="25" y="39"/>
                  <a:pt x="20" y="38"/>
                  <a:pt x="16" y="36"/>
                </a:cubicBezTo>
                <a:cubicBezTo>
                  <a:pt x="9" y="33"/>
                  <a:pt x="1" y="30"/>
                  <a:pt x="1" y="21"/>
                </a:cubicBezTo>
                <a:cubicBezTo>
                  <a:pt x="1" y="14"/>
                  <a:pt x="6" y="9"/>
                  <a:pt x="14" y="8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0"/>
                  <a:pt x="14" y="0"/>
                  <a:pt x="15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0"/>
                  <a:pt x="21" y="0"/>
                  <a:pt x="21" y="1"/>
                </a:cubicBezTo>
                <a:cubicBezTo>
                  <a:pt x="21" y="7"/>
                  <a:pt x="21" y="7"/>
                  <a:pt x="21" y="7"/>
                </a:cubicBezTo>
                <a:cubicBezTo>
                  <a:pt x="28" y="8"/>
                  <a:pt x="32" y="12"/>
                  <a:pt x="32" y="12"/>
                </a:cubicBezTo>
                <a:cubicBezTo>
                  <a:pt x="33" y="13"/>
                  <a:pt x="33" y="13"/>
                  <a:pt x="32" y="14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19"/>
                  <a:pt x="23" y="15"/>
                  <a:pt x="18" y="15"/>
                </a:cubicBezTo>
                <a:cubicBezTo>
                  <a:pt x="13" y="15"/>
                  <a:pt x="10" y="18"/>
                  <a:pt x="10" y="21"/>
                </a:cubicBezTo>
                <a:cubicBezTo>
                  <a:pt x="10" y="25"/>
                  <a:pt x="15" y="26"/>
                  <a:pt x="20" y="28"/>
                </a:cubicBezTo>
                <a:cubicBezTo>
                  <a:pt x="26" y="31"/>
                  <a:pt x="34" y="34"/>
                  <a:pt x="34" y="42"/>
                </a:cubicBezTo>
                <a:cubicBezTo>
                  <a:pt x="34" y="50"/>
                  <a:pt x="28" y="55"/>
                  <a:pt x="21" y="57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16879" y="3547001"/>
            <a:ext cx="739032" cy="763861"/>
          </a:xfrm>
          <a:custGeom>
            <a:avLst/>
            <a:gdLst/>
            <a:ahLst/>
            <a:cxnLst>
              <a:cxn ang="0">
                <a:pos x="68" y="14"/>
              </a:cxn>
              <a:cxn ang="0">
                <a:pos x="68" y="18"/>
              </a:cxn>
              <a:cxn ang="0">
                <a:pos x="64" y="18"/>
              </a:cxn>
              <a:cxn ang="0">
                <a:pos x="61" y="21"/>
              </a:cxn>
              <a:cxn ang="0">
                <a:pos x="7" y="21"/>
              </a:cxn>
              <a:cxn ang="0">
                <a:pos x="4" y="18"/>
              </a:cxn>
              <a:cxn ang="0">
                <a:pos x="0" y="18"/>
              </a:cxn>
              <a:cxn ang="0">
                <a:pos x="0" y="14"/>
              </a:cxn>
              <a:cxn ang="0">
                <a:pos x="34" y="0"/>
              </a:cxn>
              <a:cxn ang="0">
                <a:pos x="68" y="14"/>
              </a:cxn>
              <a:cxn ang="0">
                <a:pos x="68" y="60"/>
              </a:cxn>
              <a:cxn ang="0">
                <a:pos x="68" y="64"/>
              </a:cxn>
              <a:cxn ang="0">
                <a:pos x="0" y="64"/>
              </a:cxn>
              <a:cxn ang="0">
                <a:pos x="0" y="60"/>
              </a:cxn>
              <a:cxn ang="0">
                <a:pos x="2" y="57"/>
              </a:cxn>
              <a:cxn ang="0">
                <a:pos x="66" y="57"/>
              </a:cxn>
              <a:cxn ang="0">
                <a:pos x="68" y="60"/>
              </a:cxn>
              <a:cxn ang="0">
                <a:pos x="18" y="23"/>
              </a:cxn>
              <a:cxn ang="0">
                <a:pos x="18" y="50"/>
              </a:cxn>
              <a:cxn ang="0">
                <a:pos x="23" y="50"/>
              </a:cxn>
              <a:cxn ang="0">
                <a:pos x="23" y="23"/>
              </a:cxn>
              <a:cxn ang="0">
                <a:pos x="32" y="23"/>
              </a:cxn>
              <a:cxn ang="0">
                <a:pos x="32" y="50"/>
              </a:cxn>
              <a:cxn ang="0">
                <a:pos x="36" y="50"/>
              </a:cxn>
              <a:cxn ang="0">
                <a:pos x="36" y="23"/>
              </a:cxn>
              <a:cxn ang="0">
                <a:pos x="45" y="23"/>
              </a:cxn>
              <a:cxn ang="0">
                <a:pos x="45" y="50"/>
              </a:cxn>
              <a:cxn ang="0">
                <a:pos x="50" y="50"/>
              </a:cxn>
              <a:cxn ang="0">
                <a:pos x="50" y="23"/>
              </a:cxn>
              <a:cxn ang="0">
                <a:pos x="59" y="23"/>
              </a:cxn>
              <a:cxn ang="0">
                <a:pos x="59" y="50"/>
              </a:cxn>
              <a:cxn ang="0">
                <a:pos x="61" y="50"/>
              </a:cxn>
              <a:cxn ang="0">
                <a:pos x="64" y="53"/>
              </a:cxn>
              <a:cxn ang="0">
                <a:pos x="64" y="55"/>
              </a:cxn>
              <a:cxn ang="0">
                <a:pos x="4" y="55"/>
              </a:cxn>
              <a:cxn ang="0">
                <a:pos x="4" y="53"/>
              </a:cxn>
              <a:cxn ang="0">
                <a:pos x="7" y="50"/>
              </a:cxn>
              <a:cxn ang="0">
                <a:pos x="9" y="50"/>
              </a:cxn>
              <a:cxn ang="0">
                <a:pos x="9" y="23"/>
              </a:cxn>
              <a:cxn ang="0">
                <a:pos x="18" y="23"/>
              </a:cxn>
            </a:cxnLst>
            <a:rect l="0" t="0" r="r" b="b"/>
            <a:pathLst>
              <a:path w="68" h="64">
                <a:moveTo>
                  <a:pt x="68" y="14"/>
                </a:moveTo>
                <a:cubicBezTo>
                  <a:pt x="68" y="18"/>
                  <a:pt x="68" y="18"/>
                  <a:pt x="68" y="18"/>
                </a:cubicBezTo>
                <a:cubicBezTo>
                  <a:pt x="64" y="18"/>
                  <a:pt x="64" y="18"/>
                  <a:pt x="64" y="18"/>
                </a:cubicBezTo>
                <a:cubicBezTo>
                  <a:pt x="64" y="20"/>
                  <a:pt x="63" y="21"/>
                  <a:pt x="61" y="21"/>
                </a:cubicBezTo>
                <a:cubicBezTo>
                  <a:pt x="7" y="21"/>
                  <a:pt x="7" y="21"/>
                  <a:pt x="7" y="21"/>
                </a:cubicBezTo>
                <a:cubicBezTo>
                  <a:pt x="5" y="21"/>
                  <a:pt x="4" y="20"/>
                  <a:pt x="4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4"/>
                  <a:pt x="0" y="14"/>
                  <a:pt x="0" y="14"/>
                </a:cubicBezTo>
                <a:cubicBezTo>
                  <a:pt x="34" y="0"/>
                  <a:pt x="34" y="0"/>
                  <a:pt x="34" y="0"/>
                </a:cubicBezTo>
                <a:lnTo>
                  <a:pt x="68" y="14"/>
                </a:lnTo>
                <a:close/>
                <a:moveTo>
                  <a:pt x="68" y="60"/>
                </a:moveTo>
                <a:cubicBezTo>
                  <a:pt x="68" y="64"/>
                  <a:pt x="68" y="64"/>
                  <a:pt x="68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8"/>
                  <a:pt x="1" y="57"/>
                  <a:pt x="2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57"/>
                  <a:pt x="68" y="58"/>
                  <a:pt x="68" y="60"/>
                </a:cubicBezTo>
                <a:close/>
                <a:moveTo>
                  <a:pt x="18" y="23"/>
                </a:moveTo>
                <a:cubicBezTo>
                  <a:pt x="18" y="50"/>
                  <a:pt x="18" y="50"/>
                  <a:pt x="18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23"/>
                  <a:pt x="23" y="23"/>
                  <a:pt x="23" y="23"/>
                </a:cubicBezTo>
                <a:cubicBezTo>
                  <a:pt x="32" y="23"/>
                  <a:pt x="32" y="23"/>
                  <a:pt x="32" y="23"/>
                </a:cubicBezTo>
                <a:cubicBezTo>
                  <a:pt x="32" y="50"/>
                  <a:pt x="32" y="50"/>
                  <a:pt x="32" y="50"/>
                </a:cubicBezTo>
                <a:cubicBezTo>
                  <a:pt x="36" y="50"/>
                  <a:pt x="36" y="50"/>
                  <a:pt x="36" y="50"/>
                </a:cubicBezTo>
                <a:cubicBezTo>
                  <a:pt x="36" y="23"/>
                  <a:pt x="36" y="23"/>
                  <a:pt x="36" y="2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50"/>
                  <a:pt x="45" y="50"/>
                  <a:pt x="45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23"/>
                  <a:pt x="50" y="23"/>
                  <a:pt x="50" y="23"/>
                </a:cubicBezTo>
                <a:cubicBezTo>
                  <a:pt x="59" y="23"/>
                  <a:pt x="59" y="23"/>
                  <a:pt x="59" y="23"/>
                </a:cubicBezTo>
                <a:cubicBezTo>
                  <a:pt x="59" y="50"/>
                  <a:pt x="59" y="50"/>
                  <a:pt x="59" y="50"/>
                </a:cubicBezTo>
                <a:cubicBezTo>
                  <a:pt x="61" y="50"/>
                  <a:pt x="61" y="50"/>
                  <a:pt x="61" y="50"/>
                </a:cubicBezTo>
                <a:cubicBezTo>
                  <a:pt x="63" y="50"/>
                  <a:pt x="64" y="51"/>
                  <a:pt x="64" y="53"/>
                </a:cubicBezTo>
                <a:cubicBezTo>
                  <a:pt x="64" y="55"/>
                  <a:pt x="64" y="55"/>
                  <a:pt x="64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4" y="53"/>
                  <a:pt x="4" y="53"/>
                  <a:pt x="4" y="53"/>
                </a:cubicBezTo>
                <a:cubicBezTo>
                  <a:pt x="4" y="51"/>
                  <a:pt x="5" y="50"/>
                  <a:pt x="7" y="50"/>
                </a:cubicBezTo>
                <a:cubicBezTo>
                  <a:pt x="9" y="50"/>
                  <a:pt x="9" y="50"/>
                  <a:pt x="9" y="50"/>
                </a:cubicBezTo>
                <a:cubicBezTo>
                  <a:pt x="9" y="23"/>
                  <a:pt x="9" y="23"/>
                  <a:pt x="9" y="23"/>
                </a:cubicBezTo>
                <a:lnTo>
                  <a:pt x="18" y="23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7909" y="5142903"/>
            <a:ext cx="738510" cy="715651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07804" y="3550953"/>
            <a:ext cx="595164" cy="759909"/>
          </a:xfrm>
          <a:custGeom>
            <a:avLst/>
            <a:gdLst/>
            <a:ahLst/>
            <a:cxnLst>
              <a:cxn ang="0">
                <a:pos x="55" y="9"/>
              </a:cxn>
              <a:cxn ang="0">
                <a:pos x="55" y="14"/>
              </a:cxn>
              <a:cxn ang="0">
                <a:pos x="27" y="23"/>
              </a:cxn>
              <a:cxn ang="0">
                <a:pos x="0" y="14"/>
              </a:cxn>
              <a:cxn ang="0">
                <a:pos x="0" y="9"/>
              </a:cxn>
              <a:cxn ang="0">
                <a:pos x="27" y="0"/>
              </a:cxn>
              <a:cxn ang="0">
                <a:pos x="55" y="9"/>
              </a:cxn>
              <a:cxn ang="0">
                <a:pos x="55" y="21"/>
              </a:cxn>
              <a:cxn ang="0">
                <a:pos x="55" y="27"/>
              </a:cxn>
              <a:cxn ang="0">
                <a:pos x="27" y="37"/>
              </a:cxn>
              <a:cxn ang="0">
                <a:pos x="0" y="27"/>
              </a:cxn>
              <a:cxn ang="0">
                <a:pos x="0" y="21"/>
              </a:cxn>
              <a:cxn ang="0">
                <a:pos x="27" y="27"/>
              </a:cxn>
              <a:cxn ang="0">
                <a:pos x="55" y="21"/>
              </a:cxn>
              <a:cxn ang="0">
                <a:pos x="55" y="35"/>
              </a:cxn>
              <a:cxn ang="0">
                <a:pos x="55" y="41"/>
              </a:cxn>
              <a:cxn ang="0">
                <a:pos x="27" y="50"/>
              </a:cxn>
              <a:cxn ang="0">
                <a:pos x="0" y="41"/>
              </a:cxn>
              <a:cxn ang="0">
                <a:pos x="0" y="35"/>
              </a:cxn>
              <a:cxn ang="0">
                <a:pos x="27" y="41"/>
              </a:cxn>
              <a:cxn ang="0">
                <a:pos x="55" y="35"/>
              </a:cxn>
              <a:cxn ang="0">
                <a:pos x="55" y="49"/>
              </a:cxn>
              <a:cxn ang="0">
                <a:pos x="55" y="55"/>
              </a:cxn>
              <a:cxn ang="0">
                <a:pos x="27" y="64"/>
              </a:cxn>
              <a:cxn ang="0">
                <a:pos x="0" y="55"/>
              </a:cxn>
              <a:cxn ang="0">
                <a:pos x="0" y="49"/>
              </a:cxn>
              <a:cxn ang="0">
                <a:pos x="27" y="55"/>
              </a:cxn>
              <a:cxn ang="0">
                <a:pos x="55" y="49"/>
              </a:cxn>
            </a:cxnLst>
            <a:rect l="0" t="0" r="r" b="b"/>
            <a:pathLst>
              <a:path w="55" h="64">
                <a:moveTo>
                  <a:pt x="55" y="9"/>
                </a:moveTo>
                <a:cubicBezTo>
                  <a:pt x="55" y="14"/>
                  <a:pt x="55" y="14"/>
                  <a:pt x="55" y="14"/>
                </a:cubicBezTo>
                <a:cubicBezTo>
                  <a:pt x="55" y="19"/>
                  <a:pt x="42" y="23"/>
                  <a:pt x="27" y="23"/>
                </a:cubicBezTo>
                <a:cubicBezTo>
                  <a:pt x="12" y="23"/>
                  <a:pt x="0" y="19"/>
                  <a:pt x="0" y="14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12" y="0"/>
                  <a:pt x="27" y="0"/>
                </a:cubicBezTo>
                <a:cubicBezTo>
                  <a:pt x="42" y="0"/>
                  <a:pt x="55" y="4"/>
                  <a:pt x="55" y="9"/>
                </a:cubicBezTo>
                <a:close/>
                <a:moveTo>
                  <a:pt x="55" y="21"/>
                </a:moveTo>
                <a:cubicBezTo>
                  <a:pt x="55" y="27"/>
                  <a:pt x="55" y="27"/>
                  <a:pt x="55" y="27"/>
                </a:cubicBezTo>
                <a:cubicBezTo>
                  <a:pt x="55" y="32"/>
                  <a:pt x="42" y="37"/>
                  <a:pt x="27" y="37"/>
                </a:cubicBezTo>
                <a:cubicBezTo>
                  <a:pt x="12" y="37"/>
                  <a:pt x="0" y="32"/>
                  <a:pt x="0" y="27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25"/>
                  <a:pt x="16" y="27"/>
                  <a:pt x="27" y="27"/>
                </a:cubicBezTo>
                <a:cubicBezTo>
                  <a:pt x="38" y="27"/>
                  <a:pt x="49" y="25"/>
                  <a:pt x="55" y="21"/>
                </a:cubicBezTo>
                <a:close/>
                <a:moveTo>
                  <a:pt x="55" y="35"/>
                </a:moveTo>
                <a:cubicBezTo>
                  <a:pt x="55" y="41"/>
                  <a:pt x="55" y="41"/>
                  <a:pt x="55" y="41"/>
                </a:cubicBezTo>
                <a:cubicBezTo>
                  <a:pt x="55" y="46"/>
                  <a:pt x="42" y="50"/>
                  <a:pt x="27" y="50"/>
                </a:cubicBezTo>
                <a:cubicBezTo>
                  <a:pt x="12" y="50"/>
                  <a:pt x="0" y="46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39"/>
                  <a:pt x="16" y="41"/>
                  <a:pt x="27" y="41"/>
                </a:cubicBezTo>
                <a:cubicBezTo>
                  <a:pt x="38" y="41"/>
                  <a:pt x="49" y="39"/>
                  <a:pt x="55" y="35"/>
                </a:cubicBezTo>
                <a:close/>
                <a:moveTo>
                  <a:pt x="55" y="49"/>
                </a:moveTo>
                <a:cubicBezTo>
                  <a:pt x="55" y="55"/>
                  <a:pt x="55" y="55"/>
                  <a:pt x="55" y="55"/>
                </a:cubicBezTo>
                <a:cubicBezTo>
                  <a:pt x="55" y="60"/>
                  <a:pt x="42" y="64"/>
                  <a:pt x="27" y="64"/>
                </a:cubicBezTo>
                <a:cubicBezTo>
                  <a:pt x="12" y="64"/>
                  <a:pt x="0" y="60"/>
                  <a:pt x="0" y="55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53"/>
                  <a:pt x="16" y="55"/>
                  <a:pt x="27" y="55"/>
                </a:cubicBezTo>
                <a:cubicBezTo>
                  <a:pt x="38" y="55"/>
                  <a:pt x="49" y="53"/>
                  <a:pt x="55" y="4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98" name="出自【趣你的PPT】(微信:qunideppt)：最优质的PPT资源库"/>
          <p:cNvSpPr txBox="1"/>
          <p:nvPr/>
        </p:nvSpPr>
        <p:spPr>
          <a:xfrm>
            <a:off x="2308549" y="204091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出自【趣你的PPT】(微信:qunideppt)：最优质的PPT资源库"/>
          <p:cNvSpPr txBox="1"/>
          <p:nvPr/>
        </p:nvSpPr>
        <p:spPr>
          <a:xfrm>
            <a:off x="2310590" y="232682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0" name="出自【趣你的PPT】(微信:qunideppt)：最优质的PPT资源库"/>
          <p:cNvSpPr txBox="1"/>
          <p:nvPr/>
        </p:nvSpPr>
        <p:spPr>
          <a:xfrm>
            <a:off x="7475341" y="204091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7477382" y="232682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7548340" y="520585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" name="出自【趣你的PPT】(微信:qunideppt)：最优质的PPT资源库"/>
          <p:cNvSpPr txBox="1"/>
          <p:nvPr/>
        </p:nvSpPr>
        <p:spPr>
          <a:xfrm>
            <a:off x="7550381" y="549176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" name="出自【趣你的PPT】(微信:qunideppt)：最优质的PPT资源库"/>
          <p:cNvSpPr txBox="1"/>
          <p:nvPr/>
        </p:nvSpPr>
        <p:spPr>
          <a:xfrm>
            <a:off x="2305580" y="5205855"/>
            <a:ext cx="2338080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2307621" y="549176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01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51966" t="10683" r="1" b="16069"/>
          <a:stretch/>
        </p:blipFill>
        <p:spPr>
          <a:xfrm>
            <a:off x="-91046" y="-54768"/>
            <a:ext cx="4837695" cy="6912768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839416" y="2481253"/>
            <a:ext cx="229266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1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911424" y="4690108"/>
            <a:ext cx="24482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PART</a:t>
            </a:r>
            <a:endParaRPr lang="zh-CN" altLang="en-US" sz="60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>
          <a:xfrm>
            <a:off x="4334763" y="3282713"/>
            <a:ext cx="5774776" cy="0"/>
          </a:xfrm>
          <a:prstGeom prst="line">
            <a:avLst/>
          </a:prstGeom>
          <a:ln w="31750">
            <a:solidFill>
              <a:srgbClr val="95BD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出自【趣你的PPT】(微信:qunideppt)：最优质的PPT资源库"/>
          <p:cNvSpPr txBox="1"/>
          <p:nvPr/>
        </p:nvSpPr>
        <p:spPr>
          <a:xfrm>
            <a:off x="4818657" y="2385335"/>
            <a:ext cx="66753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6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6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4818656" y="3438536"/>
            <a:ext cx="5093767" cy="7879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spcBef>
                <a:spcPct val="20000"/>
              </a:spcBef>
              <a:defRPr/>
            </a:pP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6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3611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5434898" y="2233839"/>
            <a:ext cx="4180017" cy="821643"/>
          </a:xfrm>
          <a:custGeom>
            <a:avLst/>
            <a:gdLst/>
            <a:ahLst/>
            <a:cxnLst>
              <a:cxn ang="0">
                <a:pos x="1756" y="356"/>
              </a:cxn>
              <a:cxn ang="0">
                <a:pos x="228" y="356"/>
              </a:cxn>
              <a:cxn ang="0">
                <a:pos x="0" y="0"/>
              </a:cxn>
              <a:cxn ang="0">
                <a:pos x="1761" y="0"/>
              </a:cxn>
              <a:cxn ang="0">
                <a:pos x="1890" y="185"/>
              </a:cxn>
              <a:cxn ang="0">
                <a:pos x="1756" y="356"/>
              </a:cxn>
            </a:cxnLst>
            <a:rect l="0" t="0" r="r" b="b"/>
            <a:pathLst>
              <a:path w="1890" h="356">
                <a:moveTo>
                  <a:pt x="1756" y="356"/>
                </a:moveTo>
                <a:lnTo>
                  <a:pt x="228" y="356"/>
                </a:lnTo>
                <a:lnTo>
                  <a:pt x="0" y="0"/>
                </a:lnTo>
                <a:lnTo>
                  <a:pt x="1761" y="0"/>
                </a:lnTo>
                <a:lnTo>
                  <a:pt x="1890" y="185"/>
                </a:lnTo>
                <a:lnTo>
                  <a:pt x="1756" y="356"/>
                </a:lnTo>
                <a:close/>
              </a:path>
            </a:pathLst>
          </a:custGeom>
          <a:solidFill>
            <a:srgbClr val="F19B1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5939153" y="3055482"/>
            <a:ext cx="4184442" cy="814719"/>
          </a:xfrm>
          <a:custGeom>
            <a:avLst/>
            <a:gdLst/>
            <a:ahLst/>
            <a:cxnLst>
              <a:cxn ang="0">
                <a:pos x="1892" y="182"/>
              </a:cxn>
              <a:cxn ang="0">
                <a:pos x="1756" y="353"/>
              </a:cxn>
              <a:cxn ang="0">
                <a:pos x="228" y="353"/>
              </a:cxn>
              <a:cxn ang="0">
                <a:pos x="0" y="0"/>
              </a:cxn>
              <a:cxn ang="0">
                <a:pos x="1763" y="0"/>
              </a:cxn>
              <a:cxn ang="0">
                <a:pos x="1892" y="182"/>
              </a:cxn>
            </a:cxnLst>
            <a:rect l="0" t="0" r="r" b="b"/>
            <a:pathLst>
              <a:path w="1892" h="353">
                <a:moveTo>
                  <a:pt x="1892" y="182"/>
                </a:moveTo>
                <a:lnTo>
                  <a:pt x="1756" y="353"/>
                </a:lnTo>
                <a:lnTo>
                  <a:pt x="228" y="353"/>
                </a:lnTo>
                <a:lnTo>
                  <a:pt x="0" y="0"/>
                </a:lnTo>
                <a:lnTo>
                  <a:pt x="1763" y="0"/>
                </a:lnTo>
                <a:lnTo>
                  <a:pt x="1892" y="182"/>
                </a:lnTo>
                <a:close/>
              </a:path>
            </a:pathLst>
          </a:custGeom>
          <a:solidFill>
            <a:srgbClr val="9BB955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6447833" y="3870201"/>
            <a:ext cx="4180017" cy="821643"/>
          </a:xfrm>
          <a:custGeom>
            <a:avLst/>
            <a:gdLst/>
            <a:ahLst/>
            <a:cxnLst>
              <a:cxn ang="0">
                <a:pos x="1890" y="185"/>
              </a:cxn>
              <a:cxn ang="0">
                <a:pos x="1756" y="356"/>
              </a:cxn>
              <a:cxn ang="0">
                <a:pos x="228" y="356"/>
              </a:cxn>
              <a:cxn ang="0">
                <a:pos x="0" y="0"/>
              </a:cxn>
              <a:cxn ang="0">
                <a:pos x="1761" y="0"/>
              </a:cxn>
              <a:cxn ang="0">
                <a:pos x="1890" y="185"/>
              </a:cxn>
            </a:cxnLst>
            <a:rect l="0" t="0" r="r" b="b"/>
            <a:pathLst>
              <a:path w="1890" h="356">
                <a:moveTo>
                  <a:pt x="1890" y="185"/>
                </a:moveTo>
                <a:lnTo>
                  <a:pt x="1756" y="356"/>
                </a:lnTo>
                <a:lnTo>
                  <a:pt x="228" y="356"/>
                </a:lnTo>
                <a:lnTo>
                  <a:pt x="0" y="0"/>
                </a:lnTo>
                <a:lnTo>
                  <a:pt x="1761" y="0"/>
                </a:lnTo>
                <a:lnTo>
                  <a:pt x="1890" y="185"/>
                </a:lnTo>
                <a:close/>
              </a:path>
            </a:pathLst>
          </a:custGeom>
          <a:solidFill>
            <a:srgbClr val="E3342E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6952088" y="4691842"/>
            <a:ext cx="4184442" cy="814719"/>
          </a:xfrm>
          <a:custGeom>
            <a:avLst/>
            <a:gdLst/>
            <a:ahLst/>
            <a:cxnLst>
              <a:cxn ang="0">
                <a:pos x="1756" y="353"/>
              </a:cxn>
              <a:cxn ang="0">
                <a:pos x="228" y="353"/>
              </a:cxn>
              <a:cxn ang="0">
                <a:pos x="0" y="0"/>
              </a:cxn>
              <a:cxn ang="0">
                <a:pos x="1761" y="0"/>
              </a:cxn>
              <a:cxn ang="0">
                <a:pos x="1892" y="184"/>
              </a:cxn>
              <a:cxn ang="0">
                <a:pos x="1756" y="353"/>
              </a:cxn>
            </a:cxnLst>
            <a:rect l="0" t="0" r="r" b="b"/>
            <a:pathLst>
              <a:path w="1892" h="353">
                <a:moveTo>
                  <a:pt x="1756" y="353"/>
                </a:moveTo>
                <a:lnTo>
                  <a:pt x="228" y="353"/>
                </a:lnTo>
                <a:lnTo>
                  <a:pt x="0" y="0"/>
                </a:lnTo>
                <a:lnTo>
                  <a:pt x="1761" y="0"/>
                </a:lnTo>
                <a:lnTo>
                  <a:pt x="1892" y="184"/>
                </a:lnTo>
                <a:lnTo>
                  <a:pt x="1756" y="353"/>
                </a:lnTo>
                <a:close/>
              </a:path>
            </a:pathLst>
          </a:custGeom>
          <a:solidFill>
            <a:srgbClr val="005CA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grpSp>
        <p:nvGrpSpPr>
          <p:cNvPr id="44" name="Group 26出自【趣你的PPT】(微信:qunideppt)：最优质的PPT资源库"/>
          <p:cNvGrpSpPr/>
          <p:nvPr/>
        </p:nvGrpSpPr>
        <p:grpSpPr>
          <a:xfrm>
            <a:off x="3205555" y="4290255"/>
            <a:ext cx="4111457" cy="2084110"/>
            <a:chOff x="1727200" y="2895601"/>
            <a:chExt cx="2951163" cy="1433513"/>
          </a:xfrm>
        </p:grpSpPr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7875" y="2895601"/>
              <a:ext cx="2333625" cy="858838"/>
            </a:xfrm>
            <a:custGeom>
              <a:avLst/>
              <a:gdLst/>
              <a:ahLst/>
              <a:cxnLst>
                <a:cxn ang="0">
                  <a:pos x="782" y="0"/>
                </a:cxn>
                <a:cxn ang="0">
                  <a:pos x="784" y="0"/>
                </a:cxn>
                <a:cxn ang="0">
                  <a:pos x="787" y="3"/>
                </a:cxn>
                <a:cxn ang="0">
                  <a:pos x="1470" y="255"/>
                </a:cxn>
                <a:cxn ang="0">
                  <a:pos x="811" y="541"/>
                </a:cxn>
                <a:cxn ang="0">
                  <a:pos x="0" y="268"/>
                </a:cxn>
                <a:cxn ang="0">
                  <a:pos x="4" y="262"/>
                </a:cxn>
                <a:cxn ang="0">
                  <a:pos x="782" y="0"/>
                </a:cxn>
              </a:cxnLst>
              <a:rect l="0" t="0" r="r" b="b"/>
              <a:pathLst>
                <a:path w="1470" h="541">
                  <a:moveTo>
                    <a:pt x="782" y="0"/>
                  </a:moveTo>
                  <a:lnTo>
                    <a:pt x="784" y="0"/>
                  </a:lnTo>
                  <a:lnTo>
                    <a:pt x="787" y="3"/>
                  </a:lnTo>
                  <a:lnTo>
                    <a:pt x="1470" y="255"/>
                  </a:lnTo>
                  <a:lnTo>
                    <a:pt x="811" y="541"/>
                  </a:lnTo>
                  <a:lnTo>
                    <a:pt x="0" y="268"/>
                  </a:lnTo>
                  <a:lnTo>
                    <a:pt x="4" y="262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005CA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35338" y="3300413"/>
              <a:ext cx="1343025" cy="1028700"/>
            </a:xfrm>
            <a:custGeom>
              <a:avLst/>
              <a:gdLst/>
              <a:ahLst/>
              <a:cxnLst>
                <a:cxn ang="0">
                  <a:pos x="662" y="0"/>
                </a:cxn>
                <a:cxn ang="0">
                  <a:pos x="846" y="290"/>
                </a:cxn>
                <a:cxn ang="0">
                  <a:pos x="17" y="648"/>
                </a:cxn>
                <a:cxn ang="0">
                  <a:pos x="0" y="286"/>
                </a:cxn>
                <a:cxn ang="0">
                  <a:pos x="659" y="0"/>
                </a:cxn>
                <a:cxn ang="0">
                  <a:pos x="662" y="0"/>
                </a:cxn>
              </a:cxnLst>
              <a:rect l="0" t="0" r="r" b="b"/>
              <a:pathLst>
                <a:path w="846" h="648">
                  <a:moveTo>
                    <a:pt x="662" y="0"/>
                  </a:moveTo>
                  <a:lnTo>
                    <a:pt x="846" y="290"/>
                  </a:lnTo>
                  <a:lnTo>
                    <a:pt x="17" y="648"/>
                  </a:lnTo>
                  <a:lnTo>
                    <a:pt x="0" y="286"/>
                  </a:lnTo>
                  <a:lnTo>
                    <a:pt x="659" y="0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005CA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27200" y="3321051"/>
              <a:ext cx="1635125" cy="1008063"/>
            </a:xfrm>
            <a:custGeom>
              <a:avLst/>
              <a:gdLst/>
              <a:ahLst/>
              <a:cxnLst>
                <a:cxn ang="0">
                  <a:pos x="1030" y="635"/>
                </a:cxn>
                <a:cxn ang="0">
                  <a:pos x="0" y="305"/>
                </a:cxn>
                <a:cxn ang="0">
                  <a:pos x="202" y="0"/>
                </a:cxn>
                <a:cxn ang="0">
                  <a:pos x="1013" y="273"/>
                </a:cxn>
                <a:cxn ang="0">
                  <a:pos x="1030" y="635"/>
                </a:cxn>
              </a:cxnLst>
              <a:rect l="0" t="0" r="r" b="b"/>
              <a:pathLst>
                <a:path w="1030" h="635">
                  <a:moveTo>
                    <a:pt x="1030" y="635"/>
                  </a:moveTo>
                  <a:lnTo>
                    <a:pt x="0" y="305"/>
                  </a:lnTo>
                  <a:lnTo>
                    <a:pt x="202" y="0"/>
                  </a:lnTo>
                  <a:lnTo>
                    <a:pt x="1013" y="273"/>
                  </a:lnTo>
                  <a:lnTo>
                    <a:pt x="1030" y="635"/>
                  </a:lnTo>
                  <a:close/>
                </a:path>
              </a:pathLst>
            </a:custGeom>
            <a:solidFill>
              <a:srgbClr val="237DB9">
                <a:lumMod val="75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48" name="Group 27出自【趣你的PPT】(微信:qunideppt)：最优质的PPT资源库"/>
          <p:cNvGrpSpPr/>
          <p:nvPr/>
        </p:nvGrpSpPr>
        <p:grpSpPr>
          <a:xfrm>
            <a:off x="3742984" y="3551698"/>
            <a:ext cx="3069771" cy="1784073"/>
            <a:chOff x="2112963" y="2387601"/>
            <a:chExt cx="2203450" cy="1227138"/>
          </a:xfrm>
        </p:grpSpPr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16175" y="2387601"/>
              <a:ext cx="1597025" cy="658813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1006" y="215"/>
                </a:cxn>
                <a:cxn ang="0">
                  <a:pos x="557" y="415"/>
                </a:cxn>
                <a:cxn ang="0">
                  <a:pos x="0" y="224"/>
                </a:cxn>
                <a:cxn ang="0">
                  <a:pos x="535" y="0"/>
                </a:cxn>
                <a:cxn ang="0">
                  <a:pos x="552" y="320"/>
                </a:cxn>
                <a:cxn ang="0">
                  <a:pos x="550" y="320"/>
                </a:cxn>
                <a:cxn ang="0">
                  <a:pos x="552" y="320"/>
                </a:cxn>
                <a:cxn ang="0">
                  <a:pos x="555" y="323"/>
                </a:cxn>
                <a:cxn ang="0">
                  <a:pos x="552" y="320"/>
                </a:cxn>
              </a:cxnLst>
              <a:rect l="0" t="0" r="r" b="b"/>
              <a:pathLst>
                <a:path w="1006" h="415">
                  <a:moveTo>
                    <a:pt x="535" y="0"/>
                  </a:moveTo>
                  <a:lnTo>
                    <a:pt x="1006" y="215"/>
                  </a:lnTo>
                  <a:lnTo>
                    <a:pt x="557" y="415"/>
                  </a:lnTo>
                  <a:lnTo>
                    <a:pt x="0" y="224"/>
                  </a:lnTo>
                  <a:lnTo>
                    <a:pt x="535" y="0"/>
                  </a:lnTo>
                  <a:close/>
                  <a:moveTo>
                    <a:pt x="552" y="320"/>
                  </a:moveTo>
                  <a:lnTo>
                    <a:pt x="550" y="320"/>
                  </a:lnTo>
                  <a:lnTo>
                    <a:pt x="552" y="320"/>
                  </a:lnTo>
                  <a:lnTo>
                    <a:pt x="555" y="323"/>
                  </a:lnTo>
                  <a:lnTo>
                    <a:pt x="552" y="320"/>
                  </a:lnTo>
                  <a:close/>
                </a:path>
              </a:pathLst>
            </a:custGeom>
            <a:solidFill>
              <a:srgbClr val="E3342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00413" y="2728913"/>
              <a:ext cx="1016000" cy="885825"/>
            </a:xfrm>
            <a:custGeom>
              <a:avLst/>
              <a:gdLst/>
              <a:ahLst/>
              <a:cxnLst>
                <a:cxn ang="0">
                  <a:pos x="449" y="0"/>
                </a:cxn>
                <a:cxn ang="0">
                  <a:pos x="454" y="2"/>
                </a:cxn>
                <a:cxn ang="0">
                  <a:pos x="640" y="292"/>
                </a:cxn>
                <a:cxn ang="0">
                  <a:pos x="17" y="558"/>
                </a:cxn>
                <a:cxn ang="0">
                  <a:pos x="0" y="200"/>
                </a:cxn>
                <a:cxn ang="0">
                  <a:pos x="449" y="0"/>
                </a:cxn>
              </a:cxnLst>
              <a:rect l="0" t="0" r="r" b="b"/>
              <a:pathLst>
                <a:path w="640" h="558">
                  <a:moveTo>
                    <a:pt x="449" y="0"/>
                  </a:moveTo>
                  <a:lnTo>
                    <a:pt x="454" y="2"/>
                  </a:lnTo>
                  <a:lnTo>
                    <a:pt x="640" y="292"/>
                  </a:lnTo>
                  <a:lnTo>
                    <a:pt x="17" y="558"/>
                  </a:lnTo>
                  <a:lnTo>
                    <a:pt x="0" y="20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3342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12963" y="2743201"/>
              <a:ext cx="1214438" cy="871538"/>
            </a:xfrm>
            <a:custGeom>
              <a:avLst/>
              <a:gdLst/>
              <a:ahLst/>
              <a:cxnLst>
                <a:cxn ang="0">
                  <a:pos x="0" y="296"/>
                </a:cxn>
                <a:cxn ang="0">
                  <a:pos x="191" y="0"/>
                </a:cxn>
                <a:cxn ang="0">
                  <a:pos x="748" y="191"/>
                </a:cxn>
                <a:cxn ang="0">
                  <a:pos x="765" y="549"/>
                </a:cxn>
                <a:cxn ang="0">
                  <a:pos x="0" y="296"/>
                </a:cxn>
              </a:cxnLst>
              <a:rect l="0" t="0" r="r" b="b"/>
              <a:pathLst>
                <a:path w="765" h="549">
                  <a:moveTo>
                    <a:pt x="0" y="296"/>
                  </a:moveTo>
                  <a:lnTo>
                    <a:pt x="191" y="0"/>
                  </a:lnTo>
                  <a:lnTo>
                    <a:pt x="748" y="191"/>
                  </a:lnTo>
                  <a:lnTo>
                    <a:pt x="765" y="549"/>
                  </a:lnTo>
                  <a:lnTo>
                    <a:pt x="0" y="296"/>
                  </a:lnTo>
                  <a:close/>
                </a:path>
              </a:pathLst>
            </a:custGeom>
            <a:solidFill>
              <a:srgbClr val="E3342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52" name="Group 28出自【趣你的PPT】(微信:qunideppt)：最优质的PPT资源库"/>
          <p:cNvGrpSpPr/>
          <p:nvPr/>
        </p:nvGrpSpPr>
        <p:grpSpPr>
          <a:xfrm>
            <a:off x="4262722" y="2912387"/>
            <a:ext cx="2030297" cy="1377868"/>
            <a:chOff x="2486025" y="1947863"/>
            <a:chExt cx="1457326" cy="947738"/>
          </a:xfrm>
        </p:grpSpPr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9238" y="1947863"/>
              <a:ext cx="858838" cy="366713"/>
            </a:xfrm>
            <a:custGeom>
              <a:avLst/>
              <a:gdLst/>
              <a:ahLst/>
              <a:cxnLst>
                <a:cxn ang="0">
                  <a:pos x="287" y="0"/>
                </a:cxn>
                <a:cxn ang="0">
                  <a:pos x="541" y="125"/>
                </a:cxn>
                <a:cxn ang="0">
                  <a:pos x="298" y="231"/>
                </a:cxn>
                <a:cxn ang="0">
                  <a:pos x="0" y="134"/>
                </a:cxn>
                <a:cxn ang="0">
                  <a:pos x="287" y="0"/>
                </a:cxn>
              </a:cxnLst>
              <a:rect l="0" t="0" r="r" b="b"/>
              <a:pathLst>
                <a:path w="541" h="231">
                  <a:moveTo>
                    <a:pt x="287" y="0"/>
                  </a:moveTo>
                  <a:lnTo>
                    <a:pt x="541" y="125"/>
                  </a:lnTo>
                  <a:lnTo>
                    <a:pt x="298" y="231"/>
                  </a:lnTo>
                  <a:lnTo>
                    <a:pt x="0" y="134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9BB955">
                <a:lumMod val="60000"/>
                <a:lumOff val="4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62313" y="2146301"/>
              <a:ext cx="681038" cy="749300"/>
            </a:xfrm>
            <a:custGeom>
              <a:avLst/>
              <a:gdLst/>
              <a:ahLst/>
              <a:cxnLst>
                <a:cxn ang="0">
                  <a:pos x="19" y="472"/>
                </a:cxn>
                <a:cxn ang="0">
                  <a:pos x="0" y="106"/>
                </a:cxn>
                <a:cxn ang="0">
                  <a:pos x="243" y="0"/>
                </a:cxn>
                <a:cxn ang="0">
                  <a:pos x="429" y="295"/>
                </a:cxn>
                <a:cxn ang="0">
                  <a:pos x="19" y="472"/>
                </a:cxn>
              </a:cxnLst>
              <a:rect l="0" t="0" r="r" b="b"/>
              <a:pathLst>
                <a:path w="429" h="472">
                  <a:moveTo>
                    <a:pt x="19" y="472"/>
                  </a:moveTo>
                  <a:lnTo>
                    <a:pt x="0" y="106"/>
                  </a:lnTo>
                  <a:lnTo>
                    <a:pt x="243" y="0"/>
                  </a:lnTo>
                  <a:lnTo>
                    <a:pt x="429" y="295"/>
                  </a:lnTo>
                  <a:lnTo>
                    <a:pt x="19" y="472"/>
                  </a:lnTo>
                  <a:close/>
                </a:path>
              </a:pathLst>
            </a:custGeom>
            <a:solidFill>
              <a:srgbClr val="9BB95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86025" y="2160588"/>
              <a:ext cx="806450" cy="735013"/>
            </a:xfrm>
            <a:custGeom>
              <a:avLst/>
              <a:gdLst/>
              <a:ahLst/>
              <a:cxnLst>
                <a:cxn ang="0">
                  <a:pos x="191" y="0"/>
                </a:cxn>
                <a:cxn ang="0">
                  <a:pos x="489" y="97"/>
                </a:cxn>
                <a:cxn ang="0">
                  <a:pos x="508" y="463"/>
                </a:cxn>
                <a:cxn ang="0">
                  <a:pos x="506" y="463"/>
                </a:cxn>
                <a:cxn ang="0">
                  <a:pos x="0" y="297"/>
                </a:cxn>
                <a:cxn ang="0">
                  <a:pos x="191" y="0"/>
                </a:cxn>
                <a:cxn ang="0">
                  <a:pos x="191" y="0"/>
                </a:cxn>
              </a:cxnLst>
              <a:rect l="0" t="0" r="r" b="b"/>
              <a:pathLst>
                <a:path w="508" h="463">
                  <a:moveTo>
                    <a:pt x="191" y="0"/>
                  </a:moveTo>
                  <a:lnTo>
                    <a:pt x="489" y="97"/>
                  </a:lnTo>
                  <a:lnTo>
                    <a:pt x="508" y="463"/>
                  </a:lnTo>
                  <a:lnTo>
                    <a:pt x="506" y="463"/>
                  </a:lnTo>
                  <a:lnTo>
                    <a:pt x="0" y="297"/>
                  </a:lnTo>
                  <a:lnTo>
                    <a:pt x="191" y="0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9BB955">
                <a:lumMod val="75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56" name="Group 29出自【趣你的PPT】(微信:qunideppt)：最优质的PPT资源库"/>
          <p:cNvGrpSpPr/>
          <p:nvPr/>
        </p:nvGrpSpPr>
        <p:grpSpPr>
          <a:xfrm>
            <a:off x="4786883" y="2233839"/>
            <a:ext cx="993030" cy="999358"/>
            <a:chOff x="2862263" y="1481138"/>
            <a:chExt cx="712787" cy="687388"/>
          </a:xfrm>
        </p:grpSpPr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19450" y="1481138"/>
              <a:ext cx="355600" cy="687388"/>
            </a:xfrm>
            <a:custGeom>
              <a:avLst/>
              <a:gdLst/>
              <a:ahLst/>
              <a:cxnLst>
                <a:cxn ang="0">
                  <a:pos x="224" y="347"/>
                </a:cxn>
                <a:cxn ang="0">
                  <a:pos x="22" y="433"/>
                </a:cxn>
                <a:cxn ang="0">
                  <a:pos x="0" y="0"/>
                </a:cxn>
                <a:cxn ang="0">
                  <a:pos x="224" y="347"/>
                </a:cxn>
              </a:cxnLst>
              <a:rect l="0" t="0" r="r" b="b"/>
              <a:pathLst>
                <a:path w="224" h="433">
                  <a:moveTo>
                    <a:pt x="224" y="347"/>
                  </a:moveTo>
                  <a:lnTo>
                    <a:pt x="22" y="433"/>
                  </a:lnTo>
                  <a:lnTo>
                    <a:pt x="0" y="0"/>
                  </a:lnTo>
                  <a:lnTo>
                    <a:pt x="224" y="347"/>
                  </a:lnTo>
                  <a:close/>
                </a:path>
              </a:pathLst>
            </a:custGeom>
            <a:solidFill>
              <a:srgbClr val="F19B1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2263" y="1481138"/>
              <a:ext cx="392113" cy="687388"/>
            </a:xfrm>
            <a:custGeom>
              <a:avLst/>
              <a:gdLst/>
              <a:ahLst/>
              <a:cxnLst>
                <a:cxn ang="0">
                  <a:pos x="247" y="433"/>
                </a:cxn>
                <a:cxn ang="0">
                  <a:pos x="0" y="354"/>
                </a:cxn>
                <a:cxn ang="0">
                  <a:pos x="225" y="0"/>
                </a:cxn>
                <a:cxn ang="0">
                  <a:pos x="247" y="433"/>
                </a:cxn>
              </a:cxnLst>
              <a:rect l="0" t="0" r="r" b="b"/>
              <a:pathLst>
                <a:path w="247" h="433">
                  <a:moveTo>
                    <a:pt x="247" y="433"/>
                  </a:moveTo>
                  <a:lnTo>
                    <a:pt x="0" y="354"/>
                  </a:lnTo>
                  <a:lnTo>
                    <a:pt x="225" y="0"/>
                  </a:lnTo>
                  <a:lnTo>
                    <a:pt x="247" y="433"/>
                  </a:lnTo>
                  <a:close/>
                </a:path>
              </a:pathLst>
            </a:custGeom>
            <a:solidFill>
              <a:srgbClr val="F19B14">
                <a:lumMod val="75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46693" y="4908793"/>
            <a:ext cx="406362" cy="456233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78044" y="3221655"/>
            <a:ext cx="453323" cy="479778"/>
          </a:xfrm>
          <a:custGeom>
            <a:avLst/>
            <a:gdLst/>
            <a:ahLst/>
            <a:cxnLst>
              <a:cxn ang="0">
                <a:pos x="64" y="14"/>
              </a:cxn>
              <a:cxn ang="0">
                <a:pos x="12" y="65"/>
              </a:cxn>
              <a:cxn ang="0">
                <a:pos x="10" y="66"/>
              </a:cxn>
              <a:cxn ang="0">
                <a:pos x="8" y="65"/>
              </a:cxn>
              <a:cxn ang="0">
                <a:pos x="0" y="57"/>
              </a:cxn>
              <a:cxn ang="0">
                <a:pos x="0" y="56"/>
              </a:cxn>
              <a:cxn ang="0">
                <a:pos x="0" y="54"/>
              </a:cxn>
              <a:cxn ang="0">
                <a:pos x="52" y="2"/>
              </a:cxn>
              <a:cxn ang="0">
                <a:pos x="54" y="1"/>
              </a:cxn>
              <a:cxn ang="0">
                <a:pos x="56" y="2"/>
              </a:cxn>
              <a:cxn ang="0">
                <a:pos x="64" y="10"/>
              </a:cxn>
              <a:cxn ang="0">
                <a:pos x="64" y="12"/>
              </a:cxn>
              <a:cxn ang="0">
                <a:pos x="64" y="14"/>
              </a:cxn>
              <a:cxn ang="0">
                <a:pos x="14" y="5"/>
              </a:cxn>
              <a:cxn ang="0">
                <a:pos x="10" y="7"/>
              </a:cxn>
              <a:cxn ang="0">
                <a:pos x="9" y="11"/>
              </a:cxn>
              <a:cxn ang="0">
                <a:pos x="8" y="7"/>
              </a:cxn>
              <a:cxn ang="0">
                <a:pos x="4" y="5"/>
              </a:cxn>
              <a:cxn ang="0">
                <a:pos x="8" y="4"/>
              </a:cxn>
              <a:cxn ang="0">
                <a:pos x="9" y="0"/>
              </a:cxn>
              <a:cxn ang="0">
                <a:pos x="10" y="4"/>
              </a:cxn>
              <a:cxn ang="0">
                <a:pos x="14" y="5"/>
              </a:cxn>
              <a:cxn ang="0">
                <a:pos x="32" y="13"/>
              </a:cxn>
              <a:cxn ang="0">
                <a:pos x="24" y="16"/>
              </a:cxn>
              <a:cxn ang="0">
                <a:pos x="22" y="23"/>
              </a:cxn>
              <a:cxn ang="0">
                <a:pos x="19" y="16"/>
              </a:cxn>
              <a:cxn ang="0">
                <a:pos x="11" y="13"/>
              </a:cxn>
              <a:cxn ang="0">
                <a:pos x="19" y="11"/>
              </a:cxn>
              <a:cxn ang="0">
                <a:pos x="22" y="3"/>
              </a:cxn>
              <a:cxn ang="0">
                <a:pos x="24" y="11"/>
              </a:cxn>
              <a:cxn ang="0">
                <a:pos x="32" y="13"/>
              </a:cxn>
              <a:cxn ang="0">
                <a:pos x="40" y="5"/>
              </a:cxn>
              <a:cxn ang="0">
                <a:pos x="36" y="7"/>
              </a:cxn>
              <a:cxn ang="0">
                <a:pos x="34" y="11"/>
              </a:cxn>
              <a:cxn ang="0">
                <a:pos x="33" y="7"/>
              </a:cxn>
              <a:cxn ang="0">
                <a:pos x="29" y="5"/>
              </a:cxn>
              <a:cxn ang="0">
                <a:pos x="33" y="4"/>
              </a:cxn>
              <a:cxn ang="0">
                <a:pos x="34" y="0"/>
              </a:cxn>
              <a:cxn ang="0">
                <a:pos x="36" y="4"/>
              </a:cxn>
              <a:cxn ang="0">
                <a:pos x="40" y="5"/>
              </a:cxn>
              <a:cxn ang="0">
                <a:pos x="58" y="12"/>
              </a:cxn>
              <a:cxn ang="0">
                <a:pos x="54" y="8"/>
              </a:cxn>
              <a:cxn ang="0">
                <a:pos x="42" y="19"/>
              </a:cxn>
              <a:cxn ang="0">
                <a:pos x="46" y="24"/>
              </a:cxn>
              <a:cxn ang="0">
                <a:pos x="58" y="12"/>
              </a:cxn>
              <a:cxn ang="0">
                <a:pos x="65" y="31"/>
              </a:cxn>
              <a:cxn ang="0">
                <a:pos x="61" y="32"/>
              </a:cxn>
              <a:cxn ang="0">
                <a:pos x="60" y="36"/>
              </a:cxn>
              <a:cxn ang="0">
                <a:pos x="59" y="32"/>
              </a:cxn>
              <a:cxn ang="0">
                <a:pos x="55" y="31"/>
              </a:cxn>
              <a:cxn ang="0">
                <a:pos x="59" y="30"/>
              </a:cxn>
              <a:cxn ang="0">
                <a:pos x="60" y="26"/>
              </a:cxn>
              <a:cxn ang="0">
                <a:pos x="61" y="30"/>
              </a:cxn>
              <a:cxn ang="0">
                <a:pos x="65" y="31"/>
              </a:cxn>
            </a:cxnLst>
            <a:rect l="0" t="0" r="r" b="b"/>
            <a:pathLst>
              <a:path w="65" h="66">
                <a:moveTo>
                  <a:pt x="64" y="14"/>
                </a:moveTo>
                <a:cubicBezTo>
                  <a:pt x="12" y="65"/>
                  <a:pt x="12" y="65"/>
                  <a:pt x="12" y="65"/>
                </a:cubicBezTo>
                <a:cubicBezTo>
                  <a:pt x="11" y="66"/>
                  <a:pt x="11" y="66"/>
                  <a:pt x="10" y="66"/>
                </a:cubicBezTo>
                <a:cubicBezTo>
                  <a:pt x="9" y="66"/>
                  <a:pt x="9" y="66"/>
                  <a:pt x="8" y="65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0" y="55"/>
                  <a:pt x="0" y="54"/>
                  <a:pt x="0" y="54"/>
                </a:cubicBezTo>
                <a:cubicBezTo>
                  <a:pt x="52" y="2"/>
                  <a:pt x="52" y="2"/>
                  <a:pt x="52" y="2"/>
                </a:cubicBezTo>
                <a:cubicBezTo>
                  <a:pt x="52" y="2"/>
                  <a:pt x="53" y="1"/>
                  <a:pt x="54" y="1"/>
                </a:cubicBezTo>
                <a:cubicBezTo>
                  <a:pt x="54" y="1"/>
                  <a:pt x="55" y="2"/>
                  <a:pt x="56" y="2"/>
                </a:cubicBezTo>
                <a:cubicBezTo>
                  <a:pt x="64" y="10"/>
                  <a:pt x="64" y="10"/>
                  <a:pt x="64" y="10"/>
                </a:cubicBezTo>
                <a:cubicBezTo>
                  <a:pt x="64" y="11"/>
                  <a:pt x="64" y="11"/>
                  <a:pt x="64" y="12"/>
                </a:cubicBezTo>
                <a:cubicBezTo>
                  <a:pt x="64" y="13"/>
                  <a:pt x="64" y="13"/>
                  <a:pt x="64" y="14"/>
                </a:cubicBezTo>
                <a:close/>
                <a:moveTo>
                  <a:pt x="14" y="5"/>
                </a:moveTo>
                <a:cubicBezTo>
                  <a:pt x="10" y="7"/>
                  <a:pt x="10" y="7"/>
                  <a:pt x="10" y="7"/>
                </a:cubicBezTo>
                <a:cubicBezTo>
                  <a:pt x="9" y="11"/>
                  <a:pt x="9" y="11"/>
                  <a:pt x="9" y="11"/>
                </a:cubicBezTo>
                <a:cubicBezTo>
                  <a:pt x="8" y="7"/>
                  <a:pt x="8" y="7"/>
                  <a:pt x="8" y="7"/>
                </a:cubicBezTo>
                <a:cubicBezTo>
                  <a:pt x="4" y="5"/>
                  <a:pt x="4" y="5"/>
                  <a:pt x="4" y="5"/>
                </a:cubicBezTo>
                <a:cubicBezTo>
                  <a:pt x="8" y="4"/>
                  <a:pt x="8" y="4"/>
                  <a:pt x="8" y="4"/>
                </a:cubicBezTo>
                <a:cubicBezTo>
                  <a:pt x="9" y="0"/>
                  <a:pt x="9" y="0"/>
                  <a:pt x="9" y="0"/>
                </a:cubicBezTo>
                <a:cubicBezTo>
                  <a:pt x="10" y="4"/>
                  <a:pt x="10" y="4"/>
                  <a:pt x="10" y="4"/>
                </a:cubicBezTo>
                <a:lnTo>
                  <a:pt x="14" y="5"/>
                </a:lnTo>
                <a:close/>
                <a:moveTo>
                  <a:pt x="32" y="13"/>
                </a:moveTo>
                <a:cubicBezTo>
                  <a:pt x="24" y="16"/>
                  <a:pt x="24" y="16"/>
                  <a:pt x="24" y="16"/>
                </a:cubicBezTo>
                <a:cubicBezTo>
                  <a:pt x="22" y="23"/>
                  <a:pt x="22" y="23"/>
                  <a:pt x="22" y="23"/>
                </a:cubicBezTo>
                <a:cubicBezTo>
                  <a:pt x="19" y="16"/>
                  <a:pt x="19" y="16"/>
                  <a:pt x="19" y="16"/>
                </a:cubicBezTo>
                <a:cubicBezTo>
                  <a:pt x="11" y="13"/>
                  <a:pt x="11" y="13"/>
                  <a:pt x="11" y="13"/>
                </a:cubicBezTo>
                <a:cubicBezTo>
                  <a:pt x="19" y="11"/>
                  <a:pt x="19" y="11"/>
                  <a:pt x="19" y="11"/>
                </a:cubicBezTo>
                <a:cubicBezTo>
                  <a:pt x="22" y="3"/>
                  <a:pt x="22" y="3"/>
                  <a:pt x="22" y="3"/>
                </a:cubicBezTo>
                <a:cubicBezTo>
                  <a:pt x="24" y="11"/>
                  <a:pt x="24" y="11"/>
                  <a:pt x="24" y="11"/>
                </a:cubicBezTo>
                <a:lnTo>
                  <a:pt x="32" y="13"/>
                </a:lnTo>
                <a:close/>
                <a:moveTo>
                  <a:pt x="40" y="5"/>
                </a:moveTo>
                <a:cubicBezTo>
                  <a:pt x="36" y="7"/>
                  <a:pt x="36" y="7"/>
                  <a:pt x="36" y="7"/>
                </a:cubicBezTo>
                <a:cubicBezTo>
                  <a:pt x="34" y="11"/>
                  <a:pt x="34" y="11"/>
                  <a:pt x="34" y="11"/>
                </a:cubicBezTo>
                <a:cubicBezTo>
                  <a:pt x="33" y="7"/>
                  <a:pt x="33" y="7"/>
                  <a:pt x="33" y="7"/>
                </a:cubicBezTo>
                <a:cubicBezTo>
                  <a:pt x="29" y="5"/>
                  <a:pt x="29" y="5"/>
                  <a:pt x="29" y="5"/>
                </a:cubicBezTo>
                <a:cubicBezTo>
                  <a:pt x="33" y="4"/>
                  <a:pt x="33" y="4"/>
                  <a:pt x="33" y="4"/>
                </a:cubicBezTo>
                <a:cubicBezTo>
                  <a:pt x="34" y="0"/>
                  <a:pt x="34" y="0"/>
                  <a:pt x="34" y="0"/>
                </a:cubicBezTo>
                <a:cubicBezTo>
                  <a:pt x="36" y="4"/>
                  <a:pt x="36" y="4"/>
                  <a:pt x="36" y="4"/>
                </a:cubicBezTo>
                <a:lnTo>
                  <a:pt x="40" y="5"/>
                </a:lnTo>
                <a:close/>
                <a:moveTo>
                  <a:pt x="58" y="12"/>
                </a:moveTo>
                <a:cubicBezTo>
                  <a:pt x="54" y="8"/>
                  <a:pt x="54" y="8"/>
                  <a:pt x="54" y="8"/>
                </a:cubicBezTo>
                <a:cubicBezTo>
                  <a:pt x="42" y="19"/>
                  <a:pt x="42" y="19"/>
                  <a:pt x="42" y="19"/>
                </a:cubicBezTo>
                <a:cubicBezTo>
                  <a:pt x="46" y="24"/>
                  <a:pt x="46" y="24"/>
                  <a:pt x="46" y="24"/>
                </a:cubicBezTo>
                <a:lnTo>
                  <a:pt x="58" y="12"/>
                </a:lnTo>
                <a:close/>
                <a:moveTo>
                  <a:pt x="65" y="31"/>
                </a:moveTo>
                <a:cubicBezTo>
                  <a:pt x="61" y="32"/>
                  <a:pt x="61" y="32"/>
                  <a:pt x="61" y="32"/>
                </a:cubicBezTo>
                <a:cubicBezTo>
                  <a:pt x="60" y="36"/>
                  <a:pt x="60" y="36"/>
                  <a:pt x="60" y="36"/>
                </a:cubicBezTo>
                <a:cubicBezTo>
                  <a:pt x="59" y="32"/>
                  <a:pt x="59" y="32"/>
                  <a:pt x="59" y="32"/>
                </a:cubicBezTo>
                <a:cubicBezTo>
                  <a:pt x="55" y="31"/>
                  <a:pt x="55" y="31"/>
                  <a:pt x="55" y="31"/>
                </a:cubicBezTo>
                <a:cubicBezTo>
                  <a:pt x="59" y="30"/>
                  <a:pt x="59" y="30"/>
                  <a:pt x="59" y="30"/>
                </a:cubicBezTo>
                <a:cubicBezTo>
                  <a:pt x="60" y="26"/>
                  <a:pt x="60" y="26"/>
                  <a:pt x="60" y="26"/>
                </a:cubicBezTo>
                <a:cubicBezTo>
                  <a:pt x="61" y="30"/>
                  <a:pt x="61" y="30"/>
                  <a:pt x="61" y="30"/>
                </a:cubicBezTo>
                <a:lnTo>
                  <a:pt x="65" y="3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06997" y="4087067"/>
            <a:ext cx="240598" cy="422446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68079" y="2413275"/>
            <a:ext cx="423121" cy="408052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cxnSp>
        <p:nvCxnSpPr>
          <p:cNvPr id="67" name="出自【趣你的PPT】(微信:qunideppt)：最优质的PPT资源库"/>
          <p:cNvCxnSpPr/>
          <p:nvPr/>
        </p:nvCxnSpPr>
        <p:spPr>
          <a:xfrm flipH="1">
            <a:off x="2006370" y="2730648"/>
            <a:ext cx="2678780" cy="0"/>
          </a:xfrm>
          <a:prstGeom prst="line">
            <a:avLst/>
          </a:prstGeom>
          <a:noFill/>
          <a:ln w="19050" cap="flat" cmpd="sng" algn="ctr">
            <a:solidFill>
              <a:srgbClr val="F19B14"/>
            </a:solidFill>
            <a:prstDash val="sysDot"/>
            <a:miter lim="800000"/>
            <a:headEnd type="oval"/>
            <a:tailEnd type="oval"/>
          </a:ln>
          <a:effectLst/>
        </p:spPr>
      </p:cxnSp>
      <p:sp>
        <p:nvSpPr>
          <p:cNvPr id="68" name="出自【趣你的PPT】(微信:qunideppt)：最优质的PPT资源库"/>
          <p:cNvSpPr txBox="1">
            <a:spLocks/>
          </p:cNvSpPr>
          <p:nvPr/>
        </p:nvSpPr>
        <p:spPr>
          <a:xfrm>
            <a:off x="1055470" y="5041258"/>
            <a:ext cx="711662" cy="5369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1800" dirty="0">
                <a:solidFill>
                  <a:srgbClr val="237DB9"/>
                </a:solidFill>
                <a:latin typeface="Roboto Condensed"/>
              </a:rPr>
              <a:t>25%</a:t>
            </a:r>
          </a:p>
        </p:txBody>
      </p:sp>
      <p:sp>
        <p:nvSpPr>
          <p:cNvPr id="69" name="出自【趣你的PPT】(微信:qunideppt)：最优质的PPT资源库"/>
          <p:cNvSpPr txBox="1">
            <a:spLocks/>
          </p:cNvSpPr>
          <p:nvPr/>
        </p:nvSpPr>
        <p:spPr>
          <a:xfrm>
            <a:off x="1056958" y="2444951"/>
            <a:ext cx="708686" cy="5369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1800" dirty="0">
                <a:solidFill>
                  <a:srgbClr val="F19B14"/>
                </a:solidFill>
                <a:latin typeface="Roboto Condensed"/>
              </a:rPr>
              <a:t>90%</a:t>
            </a:r>
          </a:p>
        </p:txBody>
      </p:sp>
      <p:sp>
        <p:nvSpPr>
          <p:cNvPr id="70" name="出自【趣你的PPT】(微信:qunideppt)：最优质的PPT资源库"/>
          <p:cNvSpPr txBox="1">
            <a:spLocks/>
          </p:cNvSpPr>
          <p:nvPr/>
        </p:nvSpPr>
        <p:spPr>
          <a:xfrm>
            <a:off x="1235772" y="4272928"/>
            <a:ext cx="351057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1800" dirty="0">
                <a:solidFill>
                  <a:srgbClr val="E3342E"/>
                </a:solidFill>
                <a:latin typeface="Roboto Condensed"/>
              </a:rPr>
              <a:t>50%</a:t>
            </a:r>
          </a:p>
        </p:txBody>
      </p:sp>
      <p:sp>
        <p:nvSpPr>
          <p:cNvPr id="71" name="出自【趣你的PPT】(微信:qunideppt)：最优质的PPT资源库"/>
          <p:cNvSpPr txBox="1">
            <a:spLocks/>
          </p:cNvSpPr>
          <p:nvPr/>
        </p:nvSpPr>
        <p:spPr>
          <a:xfrm>
            <a:off x="1055470" y="3293950"/>
            <a:ext cx="711662" cy="53695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85783">
              <a:spcBef>
                <a:spcPct val="20000"/>
              </a:spcBef>
              <a:defRPr/>
            </a:pPr>
            <a:r>
              <a:rPr lang="en-US" sz="1800" dirty="0">
                <a:solidFill>
                  <a:srgbClr val="9BB955"/>
                </a:solidFill>
                <a:latin typeface="Roboto Condensed"/>
              </a:rPr>
              <a:t>75%</a:t>
            </a:r>
          </a:p>
        </p:txBody>
      </p:sp>
      <p:cxnSp>
        <p:nvCxnSpPr>
          <p:cNvPr id="72" name="出自【趣你的PPT】(微信:qunideppt)：最优质的PPT资源库"/>
          <p:cNvCxnSpPr/>
          <p:nvPr/>
        </p:nvCxnSpPr>
        <p:spPr>
          <a:xfrm flipH="1">
            <a:off x="2006370" y="3551698"/>
            <a:ext cx="2256352" cy="0"/>
          </a:xfrm>
          <a:prstGeom prst="line">
            <a:avLst/>
          </a:prstGeom>
          <a:noFill/>
          <a:ln w="19050" cap="flat" cmpd="sng" algn="ctr">
            <a:solidFill>
              <a:srgbClr val="9BB955"/>
            </a:solidFill>
            <a:prstDash val="sysDot"/>
            <a:miter lim="800000"/>
            <a:headEnd type="oval"/>
            <a:tailEnd type="oval"/>
          </a:ln>
          <a:effectLst/>
        </p:spPr>
      </p:cxnSp>
      <p:cxnSp>
        <p:nvCxnSpPr>
          <p:cNvPr id="73" name="出自【趣你的PPT】(微信:qunideppt)：最优质的PPT资源库"/>
          <p:cNvCxnSpPr/>
          <p:nvPr/>
        </p:nvCxnSpPr>
        <p:spPr>
          <a:xfrm flipH="1">
            <a:off x="2006372" y="4434924"/>
            <a:ext cx="1736614" cy="0"/>
          </a:xfrm>
          <a:prstGeom prst="line">
            <a:avLst/>
          </a:prstGeom>
          <a:noFill/>
          <a:ln w="19050" cap="flat" cmpd="sng" algn="ctr">
            <a:solidFill>
              <a:srgbClr val="E3342E"/>
            </a:solidFill>
            <a:prstDash val="sysDot"/>
            <a:miter lim="800000"/>
            <a:headEnd type="oval"/>
            <a:tailEnd type="oval"/>
          </a:ln>
          <a:effectLst/>
        </p:spPr>
      </p:cxnSp>
      <p:cxnSp>
        <p:nvCxnSpPr>
          <p:cNvPr id="74" name="出自【趣你的PPT】(微信:qunideppt)：最优质的PPT资源库"/>
          <p:cNvCxnSpPr/>
          <p:nvPr/>
        </p:nvCxnSpPr>
        <p:spPr>
          <a:xfrm flipH="1">
            <a:off x="2006372" y="5335769"/>
            <a:ext cx="1199183" cy="0"/>
          </a:xfrm>
          <a:prstGeom prst="line">
            <a:avLst/>
          </a:prstGeom>
          <a:noFill/>
          <a:ln w="19050" cap="flat" cmpd="sng" algn="ctr">
            <a:solidFill>
              <a:srgbClr val="237DB9"/>
            </a:solidFill>
            <a:prstDash val="sysDot"/>
            <a:miter lim="800000"/>
            <a:headEnd type="oval"/>
            <a:tailEnd type="oval"/>
          </a:ln>
          <a:effectLst/>
        </p:spPr>
      </p:cxnSp>
      <p:sp>
        <p:nvSpPr>
          <p:cNvPr id="76" name="出自【趣你的PPT】(微信:qunideppt)：最优质的PPT资源库"/>
          <p:cNvSpPr txBox="1"/>
          <p:nvPr/>
        </p:nvSpPr>
        <p:spPr>
          <a:xfrm>
            <a:off x="6616761" y="2204864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6616761" y="2526865"/>
            <a:ext cx="2333999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7090329" y="3049688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7090329" y="337168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7556463" y="3879939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7556463" y="4201940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8129281" y="4700706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8129281" y="5022707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0118">
            <a:off x="787222" y="-68150"/>
            <a:ext cx="658253" cy="1669713"/>
          </a:xfrm>
          <a:prstGeom prst="rect">
            <a:avLst/>
          </a:prstGeom>
        </p:spPr>
      </p:pic>
      <p:sp>
        <p:nvSpPr>
          <p:cNvPr id="62" name="出自【趣你的PPT】(微信:qunideppt)：最优质的PPT资源库"/>
          <p:cNvSpPr txBox="1"/>
          <p:nvPr/>
        </p:nvSpPr>
        <p:spPr>
          <a:xfrm>
            <a:off x="711197" y="569645"/>
            <a:ext cx="737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1376418" y="677367"/>
            <a:ext cx="2622636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847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 flipH="1" flipV="1">
            <a:off x="0" y="-18060"/>
            <a:ext cx="12227196" cy="6930580"/>
          </a:xfrm>
          <a:custGeom>
            <a:avLst/>
            <a:gdLst>
              <a:gd name="connsiteX0" fmla="*/ 0 w 2779222"/>
              <a:gd name="connsiteY0" fmla="*/ 2622033 h 2622033"/>
              <a:gd name="connsiteX1" fmla="*/ 0 w 2779222"/>
              <a:gd name="connsiteY1" fmla="*/ 0 h 2622033"/>
              <a:gd name="connsiteX2" fmla="*/ 2779222 w 2779222"/>
              <a:gd name="connsiteY2" fmla="*/ 2622033 h 2622033"/>
              <a:gd name="connsiteX3" fmla="*/ 0 w 2779222"/>
              <a:gd name="connsiteY3" fmla="*/ 2622033 h 2622033"/>
              <a:gd name="connsiteX0" fmla="*/ 0 w 10615613"/>
              <a:gd name="connsiteY0" fmla="*/ 3979346 h 3979346"/>
              <a:gd name="connsiteX1" fmla="*/ 10615613 w 10615613"/>
              <a:gd name="connsiteY1" fmla="*/ 0 h 3979346"/>
              <a:gd name="connsiteX2" fmla="*/ 2779222 w 10615613"/>
              <a:gd name="connsiteY2" fmla="*/ 3979346 h 3979346"/>
              <a:gd name="connsiteX3" fmla="*/ 0 w 10615613"/>
              <a:gd name="connsiteY3" fmla="*/ 3979346 h 3979346"/>
              <a:gd name="connsiteX0" fmla="*/ 0 w 12187239"/>
              <a:gd name="connsiteY0" fmla="*/ 0 h 4000501"/>
              <a:gd name="connsiteX1" fmla="*/ 12187239 w 12187239"/>
              <a:gd name="connsiteY1" fmla="*/ 21155 h 4000501"/>
              <a:gd name="connsiteX2" fmla="*/ 4350848 w 12187239"/>
              <a:gd name="connsiteY2" fmla="*/ 4000501 h 4000501"/>
              <a:gd name="connsiteX3" fmla="*/ 0 w 12187239"/>
              <a:gd name="connsiteY3" fmla="*/ 0 h 4000501"/>
              <a:gd name="connsiteX0" fmla="*/ 6840 w 12194079"/>
              <a:gd name="connsiteY0" fmla="*/ 0 h 6872288"/>
              <a:gd name="connsiteX1" fmla="*/ 12194079 w 12194079"/>
              <a:gd name="connsiteY1" fmla="*/ 21155 h 6872288"/>
              <a:gd name="connsiteX2" fmla="*/ 0 w 12194079"/>
              <a:gd name="connsiteY2" fmla="*/ 6872288 h 6872288"/>
              <a:gd name="connsiteX3" fmla="*/ 6840 w 12194079"/>
              <a:gd name="connsiteY3" fmla="*/ 0 h 6872288"/>
              <a:gd name="connsiteX0" fmla="*/ 0 w 12187239"/>
              <a:gd name="connsiteY0" fmla="*/ 0 h 6915151"/>
              <a:gd name="connsiteX1" fmla="*/ 12187239 w 12187239"/>
              <a:gd name="connsiteY1" fmla="*/ 21155 h 6915151"/>
              <a:gd name="connsiteX2" fmla="*/ 21735 w 12187239"/>
              <a:gd name="connsiteY2" fmla="*/ 6915151 h 6915151"/>
              <a:gd name="connsiteX3" fmla="*/ 0 w 12187239"/>
              <a:gd name="connsiteY3" fmla="*/ 0 h 6915151"/>
              <a:gd name="connsiteX0" fmla="*/ 0 w 12187239"/>
              <a:gd name="connsiteY0" fmla="*/ 0 h 6958014"/>
              <a:gd name="connsiteX1" fmla="*/ 12187239 w 12187239"/>
              <a:gd name="connsiteY1" fmla="*/ 21155 h 6958014"/>
              <a:gd name="connsiteX2" fmla="*/ 21735 w 12187239"/>
              <a:gd name="connsiteY2" fmla="*/ 6958014 h 6958014"/>
              <a:gd name="connsiteX3" fmla="*/ 0 w 12187239"/>
              <a:gd name="connsiteY3" fmla="*/ 0 h 6958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7239" h="6958014">
                <a:moveTo>
                  <a:pt x="0" y="0"/>
                </a:moveTo>
                <a:lnTo>
                  <a:pt x="12187239" y="21155"/>
                </a:lnTo>
                <a:lnTo>
                  <a:pt x="21735" y="695801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2"/>
            <a:ext cx="3754714" cy="3616459"/>
          </a:xfrm>
          <a:prstGeom prst="rect">
            <a:avLst/>
          </a:pr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437286" y="3362439"/>
            <a:ext cx="3754714" cy="3616459"/>
          </a:xfrm>
          <a:prstGeom prst="rect">
            <a:avLst/>
          </a:prstGeom>
        </p:spPr>
      </p:pic>
      <p:pic>
        <p:nvPicPr>
          <p:cNvPr id="42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78781">
            <a:off x="2674686" y="1185567"/>
            <a:ext cx="1489825" cy="3234531"/>
          </a:xfrm>
          <a:prstGeom prst="rect">
            <a:avLst/>
          </a:prstGeom>
        </p:spPr>
      </p:pic>
      <p:pic>
        <p:nvPicPr>
          <p:cNvPr id="45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403328">
            <a:off x="4639484" y="1114667"/>
            <a:ext cx="1582905" cy="3321051"/>
          </a:xfrm>
          <a:prstGeom prst="rect">
            <a:avLst/>
          </a:prstGeom>
        </p:spPr>
      </p:pic>
      <p:pic>
        <p:nvPicPr>
          <p:cNvPr id="67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624547">
            <a:off x="8121751" y="2102789"/>
            <a:ext cx="1489825" cy="3234531"/>
          </a:xfrm>
          <a:prstGeom prst="rect">
            <a:avLst/>
          </a:prstGeom>
        </p:spPr>
      </p:pic>
      <p:pic>
        <p:nvPicPr>
          <p:cNvPr id="70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9932080">
            <a:off x="6070683" y="1960465"/>
            <a:ext cx="1363908" cy="3451467"/>
          </a:xfrm>
          <a:prstGeom prst="rect">
            <a:avLst/>
          </a:prstGeom>
        </p:spPr>
      </p:pic>
      <p:pic>
        <p:nvPicPr>
          <p:cNvPr id="51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008076">
            <a:off x="6832381" y="952050"/>
            <a:ext cx="1524367" cy="3028695"/>
          </a:xfrm>
          <a:prstGeom prst="rect">
            <a:avLst/>
          </a:prstGeom>
        </p:spPr>
      </p:pic>
      <p:pic>
        <p:nvPicPr>
          <p:cNvPr id="69" name="出自【趣你的PPT】(微信:qunideppt)：最优质的PPT资源库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14822">
            <a:off x="3919138" y="2399334"/>
            <a:ext cx="1466110" cy="2912947"/>
          </a:xfrm>
          <a:prstGeom prst="rect">
            <a:avLst/>
          </a:prstGeom>
        </p:spPr>
      </p:pic>
      <p:sp>
        <p:nvSpPr>
          <p:cNvPr id="39" name="出自【趣你的PPT】(微信:qunideppt)：最优质的PPT资源库"/>
          <p:cNvSpPr txBox="1"/>
          <p:nvPr/>
        </p:nvSpPr>
        <p:spPr>
          <a:xfrm>
            <a:off x="3131416" y="2558514"/>
            <a:ext cx="792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T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4" name="出自【趣你的PPT】(微信:qunideppt)：最优质的PPT资源库"/>
          <p:cNvSpPr txBox="1"/>
          <p:nvPr/>
        </p:nvSpPr>
        <p:spPr>
          <a:xfrm>
            <a:off x="5168926" y="2558514"/>
            <a:ext cx="792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A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" name="出自【趣你的PPT】(微信:qunideppt)：最优质的PPT资源库"/>
          <p:cNvSpPr txBox="1"/>
          <p:nvPr/>
        </p:nvSpPr>
        <p:spPr>
          <a:xfrm>
            <a:off x="6179347" y="2558514"/>
            <a:ext cx="792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N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>
            <a:off x="7214182" y="2558514"/>
            <a:ext cx="792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K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8256240" y="2558514"/>
            <a:ext cx="7839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S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4198802" y="2558514"/>
            <a:ext cx="792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Impact" panose="020B0806030902050204" pitchFamily="34" charset="0"/>
              </a:rPr>
              <a:t>H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4137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776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197" y="2261674"/>
            <a:ext cx="3003281" cy="4596326"/>
          </a:xfrm>
          <a:prstGeom prst="rect">
            <a:avLst/>
          </a:prstGeom>
          <a:effectLst>
            <a:outerShdw blurRad="2794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Group 7出自【趣你的PPT】(微信:qunideppt)：最优质的PPT资源库"/>
          <p:cNvGrpSpPr/>
          <p:nvPr/>
        </p:nvGrpSpPr>
        <p:grpSpPr>
          <a:xfrm>
            <a:off x="1823252" y="4354607"/>
            <a:ext cx="962815" cy="962814"/>
            <a:chOff x="746837" y="3647549"/>
            <a:chExt cx="962815" cy="962814"/>
          </a:xfrm>
        </p:grpSpPr>
        <p:sp>
          <p:nvSpPr>
            <p:cNvPr id="6" name="出自【趣你的PPT】(微信:qunideppt)：最优质的PPT资源库"/>
            <p:cNvSpPr/>
            <p:nvPr/>
          </p:nvSpPr>
          <p:spPr>
            <a:xfrm>
              <a:off x="746837" y="3647549"/>
              <a:ext cx="962815" cy="962814"/>
            </a:xfrm>
            <a:prstGeom prst="roundRect">
              <a:avLst/>
            </a:prstGeom>
            <a:solidFill>
              <a:srgbClr val="95BD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出自【趣你的PPT】(微信:qunideppt)：最优质的PPT资源库"/>
            <p:cNvSpPr txBox="1"/>
            <p:nvPr/>
          </p:nvSpPr>
          <p:spPr>
            <a:xfrm>
              <a:off x="838270" y="3963193"/>
              <a:ext cx="775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b="1" dirty="0">
                  <a:solidFill>
                    <a:schemeClr val="bg1"/>
                  </a:solidFill>
                </a:rPr>
                <a:t>WHAT</a:t>
              </a:r>
            </a:p>
          </p:txBody>
        </p:sp>
      </p:grpSp>
      <p:grpSp>
        <p:nvGrpSpPr>
          <p:cNvPr id="8" name="Group 12出自【趣你的PPT】(微信:qunideppt)：最优质的PPT资源库"/>
          <p:cNvGrpSpPr/>
          <p:nvPr/>
        </p:nvGrpSpPr>
        <p:grpSpPr>
          <a:xfrm>
            <a:off x="2919934" y="4354607"/>
            <a:ext cx="962815" cy="962814"/>
            <a:chOff x="1843519" y="3647549"/>
            <a:chExt cx="962815" cy="962814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>
              <a:off x="1843519" y="3647549"/>
              <a:ext cx="962815" cy="962814"/>
            </a:xfrm>
            <a:prstGeom prst="roundRect">
              <a:avLst/>
            </a:prstGeom>
            <a:solidFill>
              <a:srgbClr val="E334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1994547" y="3963193"/>
              <a:ext cx="660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b="1" dirty="0">
                  <a:solidFill>
                    <a:schemeClr val="bg1"/>
                  </a:solidFill>
                </a:rPr>
                <a:t>WHY</a:t>
              </a:r>
            </a:p>
          </p:txBody>
        </p:sp>
      </p:grpSp>
      <p:grpSp>
        <p:nvGrpSpPr>
          <p:cNvPr id="14" name="Group 24出自【趣你的PPT】(微信:qunideppt)：最优质的PPT资源库"/>
          <p:cNvGrpSpPr/>
          <p:nvPr/>
        </p:nvGrpSpPr>
        <p:grpSpPr>
          <a:xfrm>
            <a:off x="4016616" y="4354607"/>
            <a:ext cx="962815" cy="962814"/>
            <a:chOff x="4536225" y="3647549"/>
            <a:chExt cx="962815" cy="962814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4536225" y="3647549"/>
              <a:ext cx="962815" cy="962814"/>
            </a:xfrm>
            <a:prstGeom prst="roundRect">
              <a:avLst/>
            </a:prstGeom>
            <a:solidFill>
              <a:srgbClr val="EF9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出自【趣你的PPT】(微信:qunideppt)：最优质的PPT资源库"/>
            <p:cNvSpPr txBox="1"/>
            <p:nvPr/>
          </p:nvSpPr>
          <p:spPr>
            <a:xfrm>
              <a:off x="4624302" y="3963193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b="1" dirty="0">
                  <a:solidFill>
                    <a:schemeClr val="bg1"/>
                  </a:solidFill>
                </a:rPr>
                <a:t>WHEN</a:t>
              </a:r>
            </a:p>
          </p:txBody>
        </p:sp>
      </p:grpSp>
      <p:grpSp>
        <p:nvGrpSpPr>
          <p:cNvPr id="17" name="Group 29出自【趣你的PPT】(微信:qunideppt)：最优质的PPT资源库"/>
          <p:cNvGrpSpPr/>
          <p:nvPr/>
        </p:nvGrpSpPr>
        <p:grpSpPr>
          <a:xfrm>
            <a:off x="5133185" y="4354607"/>
            <a:ext cx="962815" cy="962814"/>
            <a:chOff x="4536225" y="3647549"/>
            <a:chExt cx="962815" cy="962814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4536225" y="3647549"/>
              <a:ext cx="962815" cy="962814"/>
            </a:xfrm>
            <a:prstGeom prst="roundRect">
              <a:avLst/>
            </a:prstGeom>
            <a:solidFill>
              <a:srgbClr val="005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4678805" y="3963193"/>
              <a:ext cx="696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b="1">
                  <a:solidFill>
                    <a:schemeClr val="bg1"/>
                  </a:solidFill>
                </a:rPr>
                <a:t>WHO</a:t>
              </a:r>
              <a:endParaRPr lang="id-ID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出自【趣你的PPT】(微信:qunideppt)：最优质的PPT资源库"/>
          <p:cNvSpPr/>
          <p:nvPr/>
        </p:nvSpPr>
        <p:spPr>
          <a:xfrm>
            <a:off x="1830414" y="3018276"/>
            <a:ext cx="4265586" cy="88331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。我们制作的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</a:p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一不小心，就学会</a:t>
            </a:r>
            <a:r>
              <a:rPr lang="en-US" altLang="zh-CN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，快来加入我们。</a:t>
            </a: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830414" y="2636912"/>
            <a:ext cx="190313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5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sp>
        <p:nvSpPr>
          <p:cNvPr id="26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 rot="162233">
            <a:off x="567716" y="637866"/>
            <a:ext cx="655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053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 rot="5400000">
            <a:off x="6209463" y="3314596"/>
            <a:ext cx="733425" cy="4103249"/>
          </a:xfrm>
          <a:custGeom>
            <a:avLst/>
            <a:gdLst>
              <a:gd name="T0" fmla="*/ 0 w 462"/>
              <a:gd name="T1" fmla="*/ 0 h 2068"/>
              <a:gd name="T2" fmla="*/ 0 w 462"/>
              <a:gd name="T3" fmla="*/ 2068 h 2068"/>
              <a:gd name="T4" fmla="*/ 462 w 462"/>
              <a:gd name="T5" fmla="*/ 1702 h 2068"/>
              <a:gd name="T6" fmla="*/ 462 w 462"/>
              <a:gd name="T7" fmla="*/ 0 h 2068"/>
              <a:gd name="T8" fmla="*/ 0 w 462"/>
              <a:gd name="T9" fmla="*/ 0 h 2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2" h="2068">
                <a:moveTo>
                  <a:pt x="0" y="0"/>
                </a:moveTo>
                <a:lnTo>
                  <a:pt x="0" y="2068"/>
                </a:lnTo>
                <a:lnTo>
                  <a:pt x="462" y="1702"/>
                </a:lnTo>
                <a:lnTo>
                  <a:pt x="462" y="0"/>
                </a:lnTo>
                <a:lnTo>
                  <a:pt x="0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 rot="5400000">
            <a:off x="6209463" y="3314596"/>
            <a:ext cx="733425" cy="4103249"/>
          </a:xfrm>
          <a:custGeom>
            <a:avLst/>
            <a:gdLst>
              <a:gd name="T0" fmla="*/ 0 w 462"/>
              <a:gd name="T1" fmla="*/ 0 h 2068"/>
              <a:gd name="T2" fmla="*/ 0 w 462"/>
              <a:gd name="T3" fmla="*/ 2068 h 2068"/>
              <a:gd name="T4" fmla="*/ 462 w 462"/>
              <a:gd name="T5" fmla="*/ 1702 h 2068"/>
              <a:gd name="T6" fmla="*/ 462 w 462"/>
              <a:gd name="T7" fmla="*/ 0 h 2068"/>
              <a:gd name="T8" fmla="*/ 0 w 462"/>
              <a:gd name="T9" fmla="*/ 0 h 2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2" h="2068">
                <a:moveTo>
                  <a:pt x="0" y="0"/>
                </a:moveTo>
                <a:lnTo>
                  <a:pt x="0" y="2068"/>
                </a:lnTo>
                <a:lnTo>
                  <a:pt x="462" y="1702"/>
                </a:lnTo>
                <a:lnTo>
                  <a:pt x="46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 rot="5400000">
            <a:off x="8211246" y="4974348"/>
            <a:ext cx="1454150" cy="783744"/>
          </a:xfrm>
          <a:custGeom>
            <a:avLst/>
            <a:gdLst>
              <a:gd name="T0" fmla="*/ 458 w 916"/>
              <a:gd name="T1" fmla="*/ 0 h 395"/>
              <a:gd name="T2" fmla="*/ 916 w 916"/>
              <a:gd name="T3" fmla="*/ 395 h 395"/>
              <a:gd name="T4" fmla="*/ 458 w 916"/>
              <a:gd name="T5" fmla="*/ 395 h 395"/>
              <a:gd name="T6" fmla="*/ 0 w 916"/>
              <a:gd name="T7" fmla="*/ 395 h 395"/>
              <a:gd name="T8" fmla="*/ 458 w 916"/>
              <a:gd name="T9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6" h="395">
                <a:moveTo>
                  <a:pt x="458" y="0"/>
                </a:moveTo>
                <a:lnTo>
                  <a:pt x="916" y="395"/>
                </a:lnTo>
                <a:lnTo>
                  <a:pt x="458" y="395"/>
                </a:lnTo>
                <a:lnTo>
                  <a:pt x="0" y="395"/>
                </a:lnTo>
                <a:lnTo>
                  <a:pt x="458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 rot="5400000">
            <a:off x="8211246" y="4974348"/>
            <a:ext cx="1454150" cy="783744"/>
          </a:xfrm>
          <a:custGeom>
            <a:avLst/>
            <a:gdLst>
              <a:gd name="T0" fmla="*/ 458 w 916"/>
              <a:gd name="T1" fmla="*/ 0 h 395"/>
              <a:gd name="T2" fmla="*/ 916 w 916"/>
              <a:gd name="T3" fmla="*/ 395 h 395"/>
              <a:gd name="T4" fmla="*/ 458 w 916"/>
              <a:gd name="T5" fmla="*/ 395 h 395"/>
              <a:gd name="T6" fmla="*/ 0 w 916"/>
              <a:gd name="T7" fmla="*/ 395 h 395"/>
              <a:gd name="T8" fmla="*/ 458 w 916"/>
              <a:gd name="T9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6" h="395">
                <a:moveTo>
                  <a:pt x="458" y="0"/>
                </a:moveTo>
                <a:lnTo>
                  <a:pt x="916" y="395"/>
                </a:lnTo>
                <a:lnTo>
                  <a:pt x="458" y="395"/>
                </a:lnTo>
                <a:lnTo>
                  <a:pt x="0" y="395"/>
                </a:lnTo>
                <a:lnTo>
                  <a:pt x="45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5400000">
            <a:off x="8574784" y="4610811"/>
            <a:ext cx="727075" cy="783744"/>
          </a:xfrm>
          <a:custGeom>
            <a:avLst/>
            <a:gdLst>
              <a:gd name="T0" fmla="*/ 458 w 458"/>
              <a:gd name="T1" fmla="*/ 0 h 395"/>
              <a:gd name="T2" fmla="*/ 0 w 458"/>
              <a:gd name="T3" fmla="*/ 395 h 395"/>
              <a:gd name="T4" fmla="*/ 227 w 458"/>
              <a:gd name="T5" fmla="*/ 395 h 395"/>
              <a:gd name="T6" fmla="*/ 0 w 458"/>
              <a:gd name="T7" fmla="*/ 395 h 395"/>
              <a:gd name="T8" fmla="*/ 210 w 458"/>
              <a:gd name="T9" fmla="*/ 214 h 395"/>
              <a:gd name="T10" fmla="*/ 458 w 458"/>
              <a:gd name="T11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8" h="395">
                <a:moveTo>
                  <a:pt x="458" y="0"/>
                </a:moveTo>
                <a:lnTo>
                  <a:pt x="0" y="395"/>
                </a:lnTo>
                <a:lnTo>
                  <a:pt x="227" y="395"/>
                </a:lnTo>
                <a:lnTo>
                  <a:pt x="0" y="395"/>
                </a:lnTo>
                <a:lnTo>
                  <a:pt x="210" y="214"/>
                </a:lnTo>
                <a:lnTo>
                  <a:pt x="458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 rot="5400000">
            <a:off x="8574784" y="4610811"/>
            <a:ext cx="727075" cy="783744"/>
          </a:xfrm>
          <a:custGeom>
            <a:avLst/>
            <a:gdLst>
              <a:gd name="T0" fmla="*/ 458 w 458"/>
              <a:gd name="T1" fmla="*/ 0 h 395"/>
              <a:gd name="T2" fmla="*/ 0 w 458"/>
              <a:gd name="T3" fmla="*/ 395 h 395"/>
              <a:gd name="T4" fmla="*/ 227 w 458"/>
              <a:gd name="T5" fmla="*/ 395 h 395"/>
              <a:gd name="T6" fmla="*/ 0 w 458"/>
              <a:gd name="T7" fmla="*/ 395 h 395"/>
              <a:gd name="T8" fmla="*/ 210 w 458"/>
              <a:gd name="T9" fmla="*/ 214 h 395"/>
              <a:gd name="T10" fmla="*/ 458 w 458"/>
              <a:gd name="T11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8" h="395">
                <a:moveTo>
                  <a:pt x="458" y="0"/>
                </a:moveTo>
                <a:lnTo>
                  <a:pt x="0" y="395"/>
                </a:lnTo>
                <a:lnTo>
                  <a:pt x="227" y="395"/>
                </a:lnTo>
                <a:lnTo>
                  <a:pt x="0" y="395"/>
                </a:lnTo>
                <a:lnTo>
                  <a:pt x="210" y="214"/>
                </a:lnTo>
                <a:lnTo>
                  <a:pt x="45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rot="5400000">
            <a:off x="8574784" y="5337886"/>
            <a:ext cx="727075" cy="783744"/>
          </a:xfrm>
          <a:custGeom>
            <a:avLst/>
            <a:gdLst>
              <a:gd name="T0" fmla="*/ 0 w 458"/>
              <a:gd name="T1" fmla="*/ 0 h 395"/>
              <a:gd name="T2" fmla="*/ 0 w 458"/>
              <a:gd name="T3" fmla="*/ 0 h 395"/>
              <a:gd name="T4" fmla="*/ 458 w 458"/>
              <a:gd name="T5" fmla="*/ 395 h 395"/>
              <a:gd name="T6" fmla="*/ 458 w 458"/>
              <a:gd name="T7" fmla="*/ 395 h 395"/>
              <a:gd name="T8" fmla="*/ 0 w 458"/>
              <a:gd name="T9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395">
                <a:moveTo>
                  <a:pt x="0" y="0"/>
                </a:moveTo>
                <a:lnTo>
                  <a:pt x="0" y="0"/>
                </a:lnTo>
                <a:lnTo>
                  <a:pt x="458" y="395"/>
                </a:lnTo>
                <a:lnTo>
                  <a:pt x="458" y="395"/>
                </a:lnTo>
                <a:lnTo>
                  <a:pt x="0" y="0"/>
                </a:lnTo>
                <a:close/>
              </a:path>
            </a:pathLst>
          </a:custGeom>
          <a:solidFill>
            <a:srgbClr val="AEAD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 rot="5400000">
            <a:off x="8574784" y="5337886"/>
            <a:ext cx="727075" cy="783744"/>
          </a:xfrm>
          <a:custGeom>
            <a:avLst/>
            <a:gdLst>
              <a:gd name="T0" fmla="*/ 0 w 458"/>
              <a:gd name="T1" fmla="*/ 0 h 395"/>
              <a:gd name="T2" fmla="*/ 0 w 458"/>
              <a:gd name="T3" fmla="*/ 0 h 395"/>
              <a:gd name="T4" fmla="*/ 458 w 458"/>
              <a:gd name="T5" fmla="*/ 395 h 395"/>
              <a:gd name="T6" fmla="*/ 458 w 458"/>
              <a:gd name="T7" fmla="*/ 395 h 395"/>
              <a:gd name="T8" fmla="*/ 0 w 458"/>
              <a:gd name="T9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395">
                <a:moveTo>
                  <a:pt x="0" y="0"/>
                </a:moveTo>
                <a:lnTo>
                  <a:pt x="0" y="0"/>
                </a:lnTo>
                <a:lnTo>
                  <a:pt x="458" y="395"/>
                </a:lnTo>
                <a:lnTo>
                  <a:pt x="458" y="39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 rot="5400000">
            <a:off x="6168788" y="3355272"/>
            <a:ext cx="733425" cy="4021898"/>
          </a:xfrm>
          <a:custGeom>
            <a:avLst/>
            <a:gdLst>
              <a:gd name="T0" fmla="*/ 462 w 462"/>
              <a:gd name="T1" fmla="*/ 0 h 2027"/>
              <a:gd name="T2" fmla="*/ 231 w 462"/>
              <a:gd name="T3" fmla="*/ 0 h 2027"/>
              <a:gd name="T4" fmla="*/ 0 w 462"/>
              <a:gd name="T5" fmla="*/ 0 h 2027"/>
              <a:gd name="T6" fmla="*/ 0 w 462"/>
              <a:gd name="T7" fmla="*/ 2027 h 2027"/>
              <a:gd name="T8" fmla="*/ 462 w 462"/>
              <a:gd name="T9" fmla="*/ 1661 h 2027"/>
              <a:gd name="T10" fmla="*/ 462 w 462"/>
              <a:gd name="T11" fmla="*/ 0 h 2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2" h="2027">
                <a:moveTo>
                  <a:pt x="462" y="0"/>
                </a:moveTo>
                <a:lnTo>
                  <a:pt x="231" y="0"/>
                </a:lnTo>
                <a:lnTo>
                  <a:pt x="0" y="0"/>
                </a:lnTo>
                <a:lnTo>
                  <a:pt x="0" y="2027"/>
                </a:lnTo>
                <a:lnTo>
                  <a:pt x="462" y="1661"/>
                </a:lnTo>
                <a:lnTo>
                  <a:pt x="462" y="0"/>
                </a:lnTo>
                <a:close/>
              </a:path>
            </a:pathLst>
          </a:custGeom>
          <a:solidFill>
            <a:srgbClr val="EF92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 rot="5400000">
            <a:off x="6168788" y="3355272"/>
            <a:ext cx="733425" cy="4021898"/>
          </a:xfrm>
          <a:custGeom>
            <a:avLst/>
            <a:gdLst>
              <a:gd name="T0" fmla="*/ 462 w 462"/>
              <a:gd name="T1" fmla="*/ 0 h 2027"/>
              <a:gd name="T2" fmla="*/ 231 w 462"/>
              <a:gd name="T3" fmla="*/ 0 h 2027"/>
              <a:gd name="T4" fmla="*/ 0 w 462"/>
              <a:gd name="T5" fmla="*/ 0 h 2027"/>
              <a:gd name="T6" fmla="*/ 0 w 462"/>
              <a:gd name="T7" fmla="*/ 2027 h 2027"/>
              <a:gd name="T8" fmla="*/ 462 w 462"/>
              <a:gd name="T9" fmla="*/ 1661 h 2027"/>
              <a:gd name="T10" fmla="*/ 462 w 462"/>
              <a:gd name="T11" fmla="*/ 0 h 2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2" h="2027">
                <a:moveTo>
                  <a:pt x="462" y="0"/>
                </a:moveTo>
                <a:lnTo>
                  <a:pt x="231" y="0"/>
                </a:lnTo>
                <a:lnTo>
                  <a:pt x="0" y="0"/>
                </a:lnTo>
                <a:lnTo>
                  <a:pt x="0" y="2027"/>
                </a:lnTo>
                <a:lnTo>
                  <a:pt x="462" y="1661"/>
                </a:lnTo>
                <a:lnTo>
                  <a:pt x="46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 rot="5400000">
            <a:off x="8211246" y="4974348"/>
            <a:ext cx="1454150" cy="783744"/>
          </a:xfrm>
          <a:custGeom>
            <a:avLst/>
            <a:gdLst>
              <a:gd name="T0" fmla="*/ 458 w 916"/>
              <a:gd name="T1" fmla="*/ 0 h 395"/>
              <a:gd name="T2" fmla="*/ 458 w 916"/>
              <a:gd name="T3" fmla="*/ 0 h 395"/>
              <a:gd name="T4" fmla="*/ 210 w 916"/>
              <a:gd name="T5" fmla="*/ 214 h 395"/>
              <a:gd name="T6" fmla="*/ 0 w 916"/>
              <a:gd name="T7" fmla="*/ 395 h 395"/>
              <a:gd name="T8" fmla="*/ 227 w 916"/>
              <a:gd name="T9" fmla="*/ 395 h 395"/>
              <a:gd name="T10" fmla="*/ 458 w 916"/>
              <a:gd name="T11" fmla="*/ 395 h 395"/>
              <a:gd name="T12" fmla="*/ 689 w 916"/>
              <a:gd name="T13" fmla="*/ 395 h 395"/>
              <a:gd name="T14" fmla="*/ 916 w 916"/>
              <a:gd name="T15" fmla="*/ 395 h 395"/>
              <a:gd name="T16" fmla="*/ 458 w 916"/>
              <a:gd name="T17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16" h="395">
                <a:moveTo>
                  <a:pt x="458" y="0"/>
                </a:moveTo>
                <a:lnTo>
                  <a:pt x="458" y="0"/>
                </a:lnTo>
                <a:lnTo>
                  <a:pt x="210" y="214"/>
                </a:lnTo>
                <a:lnTo>
                  <a:pt x="0" y="395"/>
                </a:lnTo>
                <a:lnTo>
                  <a:pt x="227" y="395"/>
                </a:lnTo>
                <a:lnTo>
                  <a:pt x="458" y="395"/>
                </a:lnTo>
                <a:lnTo>
                  <a:pt x="689" y="395"/>
                </a:lnTo>
                <a:lnTo>
                  <a:pt x="916" y="395"/>
                </a:lnTo>
                <a:lnTo>
                  <a:pt x="458" y="0"/>
                </a:lnTo>
                <a:close/>
              </a:path>
            </a:pathLst>
          </a:custGeom>
          <a:solidFill>
            <a:srgbClr val="EF92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 rot="5400000">
            <a:off x="8211246" y="4974348"/>
            <a:ext cx="1454150" cy="783744"/>
          </a:xfrm>
          <a:custGeom>
            <a:avLst/>
            <a:gdLst>
              <a:gd name="T0" fmla="*/ 458 w 916"/>
              <a:gd name="T1" fmla="*/ 0 h 395"/>
              <a:gd name="T2" fmla="*/ 458 w 916"/>
              <a:gd name="T3" fmla="*/ 0 h 395"/>
              <a:gd name="T4" fmla="*/ 210 w 916"/>
              <a:gd name="T5" fmla="*/ 214 h 395"/>
              <a:gd name="T6" fmla="*/ 0 w 916"/>
              <a:gd name="T7" fmla="*/ 395 h 395"/>
              <a:gd name="T8" fmla="*/ 227 w 916"/>
              <a:gd name="T9" fmla="*/ 395 h 395"/>
              <a:gd name="T10" fmla="*/ 458 w 916"/>
              <a:gd name="T11" fmla="*/ 395 h 395"/>
              <a:gd name="T12" fmla="*/ 689 w 916"/>
              <a:gd name="T13" fmla="*/ 395 h 395"/>
              <a:gd name="T14" fmla="*/ 916 w 916"/>
              <a:gd name="T15" fmla="*/ 395 h 395"/>
              <a:gd name="T16" fmla="*/ 458 w 916"/>
              <a:gd name="T17" fmla="*/ 0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16" h="395">
                <a:moveTo>
                  <a:pt x="458" y="0"/>
                </a:moveTo>
                <a:lnTo>
                  <a:pt x="458" y="0"/>
                </a:lnTo>
                <a:lnTo>
                  <a:pt x="210" y="214"/>
                </a:lnTo>
                <a:lnTo>
                  <a:pt x="0" y="395"/>
                </a:lnTo>
                <a:lnTo>
                  <a:pt x="227" y="395"/>
                </a:lnTo>
                <a:lnTo>
                  <a:pt x="458" y="395"/>
                </a:lnTo>
                <a:lnTo>
                  <a:pt x="689" y="395"/>
                </a:lnTo>
                <a:lnTo>
                  <a:pt x="916" y="395"/>
                </a:lnTo>
                <a:lnTo>
                  <a:pt x="45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 rot="5400000">
            <a:off x="5207461" y="3108958"/>
            <a:ext cx="741362" cy="3039737"/>
          </a:xfrm>
          <a:custGeom>
            <a:avLst/>
            <a:gdLst>
              <a:gd name="T0" fmla="*/ 0 w 467"/>
              <a:gd name="T1" fmla="*/ 1532 h 1532"/>
              <a:gd name="T2" fmla="*/ 0 w 467"/>
              <a:gd name="T3" fmla="*/ 0 h 1532"/>
              <a:gd name="T4" fmla="*/ 467 w 467"/>
              <a:gd name="T5" fmla="*/ 366 h 1532"/>
              <a:gd name="T6" fmla="*/ 467 w 467"/>
              <a:gd name="T7" fmla="*/ 1532 h 1532"/>
              <a:gd name="T8" fmla="*/ 0 w 467"/>
              <a:gd name="T9" fmla="*/ 1532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7" h="1532">
                <a:moveTo>
                  <a:pt x="0" y="1532"/>
                </a:moveTo>
                <a:lnTo>
                  <a:pt x="0" y="0"/>
                </a:lnTo>
                <a:lnTo>
                  <a:pt x="467" y="366"/>
                </a:lnTo>
                <a:lnTo>
                  <a:pt x="467" y="1532"/>
                </a:lnTo>
                <a:lnTo>
                  <a:pt x="0" y="1532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 rot="5400000">
            <a:off x="5207461" y="3108958"/>
            <a:ext cx="741362" cy="3039737"/>
          </a:xfrm>
          <a:custGeom>
            <a:avLst/>
            <a:gdLst>
              <a:gd name="T0" fmla="*/ 0 w 467"/>
              <a:gd name="T1" fmla="*/ 1532 h 1532"/>
              <a:gd name="T2" fmla="*/ 0 w 467"/>
              <a:gd name="T3" fmla="*/ 0 h 1532"/>
              <a:gd name="T4" fmla="*/ 467 w 467"/>
              <a:gd name="T5" fmla="*/ 366 h 1532"/>
              <a:gd name="T6" fmla="*/ 467 w 467"/>
              <a:gd name="T7" fmla="*/ 1532 h 1532"/>
              <a:gd name="T8" fmla="*/ 0 w 467"/>
              <a:gd name="T9" fmla="*/ 1532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7" h="1532">
                <a:moveTo>
                  <a:pt x="0" y="1532"/>
                </a:moveTo>
                <a:lnTo>
                  <a:pt x="0" y="0"/>
                </a:lnTo>
                <a:lnTo>
                  <a:pt x="467" y="366"/>
                </a:lnTo>
                <a:lnTo>
                  <a:pt x="467" y="1532"/>
                </a:lnTo>
                <a:lnTo>
                  <a:pt x="0" y="153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 rot="5400000">
            <a:off x="3018891" y="4232788"/>
            <a:ext cx="1455737" cy="785728"/>
          </a:xfrm>
          <a:custGeom>
            <a:avLst/>
            <a:gdLst>
              <a:gd name="T0" fmla="*/ 458 w 917"/>
              <a:gd name="T1" fmla="*/ 396 h 396"/>
              <a:gd name="T2" fmla="*/ 917 w 917"/>
              <a:gd name="T3" fmla="*/ 0 h 396"/>
              <a:gd name="T4" fmla="*/ 458 w 917"/>
              <a:gd name="T5" fmla="*/ 0 h 396"/>
              <a:gd name="T6" fmla="*/ 0 w 917"/>
              <a:gd name="T7" fmla="*/ 0 h 396"/>
              <a:gd name="T8" fmla="*/ 458 w 917"/>
              <a:gd name="T9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7" h="396">
                <a:moveTo>
                  <a:pt x="458" y="396"/>
                </a:moveTo>
                <a:lnTo>
                  <a:pt x="917" y="0"/>
                </a:lnTo>
                <a:lnTo>
                  <a:pt x="458" y="0"/>
                </a:lnTo>
                <a:lnTo>
                  <a:pt x="0" y="0"/>
                </a:lnTo>
                <a:lnTo>
                  <a:pt x="458" y="396"/>
                </a:lnTo>
                <a:close/>
              </a:path>
            </a:pathLst>
          </a:custGeom>
          <a:solidFill>
            <a:srgbClr val="005CA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 rot="5400000">
            <a:off x="3018891" y="4232788"/>
            <a:ext cx="1455737" cy="785728"/>
          </a:xfrm>
          <a:custGeom>
            <a:avLst/>
            <a:gdLst>
              <a:gd name="T0" fmla="*/ 458 w 917"/>
              <a:gd name="T1" fmla="*/ 396 h 396"/>
              <a:gd name="T2" fmla="*/ 917 w 917"/>
              <a:gd name="T3" fmla="*/ 0 h 396"/>
              <a:gd name="T4" fmla="*/ 458 w 917"/>
              <a:gd name="T5" fmla="*/ 0 h 396"/>
              <a:gd name="T6" fmla="*/ 0 w 917"/>
              <a:gd name="T7" fmla="*/ 0 h 396"/>
              <a:gd name="T8" fmla="*/ 458 w 917"/>
              <a:gd name="T9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7" h="396">
                <a:moveTo>
                  <a:pt x="458" y="396"/>
                </a:moveTo>
                <a:lnTo>
                  <a:pt x="917" y="0"/>
                </a:lnTo>
                <a:lnTo>
                  <a:pt x="458" y="0"/>
                </a:lnTo>
                <a:lnTo>
                  <a:pt x="0" y="0"/>
                </a:lnTo>
                <a:lnTo>
                  <a:pt x="458" y="3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 rot="5400000">
            <a:off x="3018891" y="4232788"/>
            <a:ext cx="1455737" cy="785728"/>
          </a:xfrm>
          <a:custGeom>
            <a:avLst/>
            <a:gdLst>
              <a:gd name="T0" fmla="*/ 917 w 917"/>
              <a:gd name="T1" fmla="*/ 0 h 396"/>
              <a:gd name="T2" fmla="*/ 917 w 917"/>
              <a:gd name="T3" fmla="*/ 0 h 396"/>
              <a:gd name="T4" fmla="*/ 458 w 917"/>
              <a:gd name="T5" fmla="*/ 396 h 396"/>
              <a:gd name="T6" fmla="*/ 0 w 917"/>
              <a:gd name="T7" fmla="*/ 0 h 396"/>
              <a:gd name="T8" fmla="*/ 0 w 917"/>
              <a:gd name="T9" fmla="*/ 0 h 396"/>
              <a:gd name="T10" fmla="*/ 458 w 917"/>
              <a:gd name="T11" fmla="*/ 396 h 396"/>
              <a:gd name="T12" fmla="*/ 917 w 917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396">
                <a:moveTo>
                  <a:pt x="917" y="0"/>
                </a:moveTo>
                <a:lnTo>
                  <a:pt x="917" y="0"/>
                </a:lnTo>
                <a:lnTo>
                  <a:pt x="458" y="396"/>
                </a:lnTo>
                <a:lnTo>
                  <a:pt x="0" y="0"/>
                </a:lnTo>
                <a:lnTo>
                  <a:pt x="0" y="0"/>
                </a:lnTo>
                <a:lnTo>
                  <a:pt x="458" y="396"/>
                </a:lnTo>
                <a:lnTo>
                  <a:pt x="917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 rot="5400000">
            <a:off x="3018891" y="4232788"/>
            <a:ext cx="1455737" cy="785728"/>
          </a:xfrm>
          <a:custGeom>
            <a:avLst/>
            <a:gdLst>
              <a:gd name="T0" fmla="*/ 917 w 917"/>
              <a:gd name="T1" fmla="*/ 0 h 396"/>
              <a:gd name="T2" fmla="*/ 917 w 917"/>
              <a:gd name="T3" fmla="*/ 0 h 396"/>
              <a:gd name="T4" fmla="*/ 458 w 917"/>
              <a:gd name="T5" fmla="*/ 396 h 396"/>
              <a:gd name="T6" fmla="*/ 0 w 917"/>
              <a:gd name="T7" fmla="*/ 0 h 396"/>
              <a:gd name="T8" fmla="*/ 0 w 917"/>
              <a:gd name="T9" fmla="*/ 0 h 396"/>
              <a:gd name="T10" fmla="*/ 458 w 917"/>
              <a:gd name="T11" fmla="*/ 396 h 396"/>
              <a:gd name="T12" fmla="*/ 917 w 917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396">
                <a:moveTo>
                  <a:pt x="917" y="0"/>
                </a:moveTo>
                <a:lnTo>
                  <a:pt x="917" y="0"/>
                </a:lnTo>
                <a:lnTo>
                  <a:pt x="458" y="396"/>
                </a:lnTo>
                <a:lnTo>
                  <a:pt x="0" y="0"/>
                </a:lnTo>
                <a:lnTo>
                  <a:pt x="0" y="0"/>
                </a:lnTo>
                <a:lnTo>
                  <a:pt x="458" y="396"/>
                </a:lnTo>
                <a:lnTo>
                  <a:pt x="91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 rot="5400000">
            <a:off x="4890948" y="3146459"/>
            <a:ext cx="1455737" cy="2958387"/>
          </a:xfrm>
          <a:custGeom>
            <a:avLst/>
            <a:gdLst>
              <a:gd name="T0" fmla="*/ 227 w 917"/>
              <a:gd name="T1" fmla="*/ 1491 h 1491"/>
              <a:gd name="T2" fmla="*/ 0 w 917"/>
              <a:gd name="T3" fmla="*/ 1491 h 1491"/>
              <a:gd name="T4" fmla="*/ 227 w 917"/>
              <a:gd name="T5" fmla="*/ 1491 h 1491"/>
              <a:gd name="T6" fmla="*/ 227 w 917"/>
              <a:gd name="T7" fmla="*/ 1491 h 1491"/>
              <a:gd name="T8" fmla="*/ 227 w 917"/>
              <a:gd name="T9" fmla="*/ 0 h 1491"/>
              <a:gd name="T10" fmla="*/ 227 w 917"/>
              <a:gd name="T11" fmla="*/ 0 h 1491"/>
              <a:gd name="T12" fmla="*/ 694 w 917"/>
              <a:gd name="T13" fmla="*/ 366 h 1491"/>
              <a:gd name="T14" fmla="*/ 694 w 917"/>
              <a:gd name="T15" fmla="*/ 1491 h 1491"/>
              <a:gd name="T16" fmla="*/ 917 w 917"/>
              <a:gd name="T17" fmla="*/ 1491 h 1491"/>
              <a:gd name="T18" fmla="*/ 917 w 917"/>
              <a:gd name="T19" fmla="*/ 1491 h 1491"/>
              <a:gd name="T20" fmla="*/ 694 w 917"/>
              <a:gd name="T21" fmla="*/ 1491 h 1491"/>
              <a:gd name="T22" fmla="*/ 694 w 917"/>
              <a:gd name="T23" fmla="*/ 366 h 1491"/>
              <a:gd name="T24" fmla="*/ 227 w 917"/>
              <a:gd name="T25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17" h="1491">
                <a:moveTo>
                  <a:pt x="227" y="1491"/>
                </a:moveTo>
                <a:lnTo>
                  <a:pt x="0" y="1491"/>
                </a:lnTo>
                <a:lnTo>
                  <a:pt x="227" y="1491"/>
                </a:lnTo>
                <a:lnTo>
                  <a:pt x="227" y="1491"/>
                </a:lnTo>
                <a:close/>
                <a:moveTo>
                  <a:pt x="227" y="0"/>
                </a:moveTo>
                <a:lnTo>
                  <a:pt x="227" y="0"/>
                </a:lnTo>
                <a:lnTo>
                  <a:pt x="694" y="366"/>
                </a:lnTo>
                <a:lnTo>
                  <a:pt x="694" y="1491"/>
                </a:lnTo>
                <a:lnTo>
                  <a:pt x="917" y="1491"/>
                </a:lnTo>
                <a:lnTo>
                  <a:pt x="917" y="1491"/>
                </a:lnTo>
                <a:lnTo>
                  <a:pt x="694" y="1491"/>
                </a:lnTo>
                <a:lnTo>
                  <a:pt x="694" y="366"/>
                </a:lnTo>
                <a:lnTo>
                  <a:pt x="227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 rot="5400000">
            <a:off x="4890948" y="3146459"/>
            <a:ext cx="1455737" cy="2958387"/>
          </a:xfrm>
          <a:custGeom>
            <a:avLst/>
            <a:gdLst>
              <a:gd name="T0" fmla="*/ 227 w 917"/>
              <a:gd name="T1" fmla="*/ 1491 h 1491"/>
              <a:gd name="T2" fmla="*/ 0 w 917"/>
              <a:gd name="T3" fmla="*/ 1491 h 1491"/>
              <a:gd name="T4" fmla="*/ 227 w 917"/>
              <a:gd name="T5" fmla="*/ 1491 h 1491"/>
              <a:gd name="T6" fmla="*/ 227 w 917"/>
              <a:gd name="T7" fmla="*/ 1491 h 1491"/>
              <a:gd name="T8" fmla="*/ 227 w 917"/>
              <a:gd name="T9" fmla="*/ 0 h 1491"/>
              <a:gd name="T10" fmla="*/ 227 w 917"/>
              <a:gd name="T11" fmla="*/ 0 h 1491"/>
              <a:gd name="T12" fmla="*/ 694 w 917"/>
              <a:gd name="T13" fmla="*/ 366 h 1491"/>
              <a:gd name="T14" fmla="*/ 694 w 917"/>
              <a:gd name="T15" fmla="*/ 1491 h 1491"/>
              <a:gd name="T16" fmla="*/ 917 w 917"/>
              <a:gd name="T17" fmla="*/ 1491 h 1491"/>
              <a:gd name="T18" fmla="*/ 917 w 917"/>
              <a:gd name="T19" fmla="*/ 1491 h 1491"/>
              <a:gd name="T20" fmla="*/ 694 w 917"/>
              <a:gd name="T21" fmla="*/ 1491 h 1491"/>
              <a:gd name="T22" fmla="*/ 694 w 917"/>
              <a:gd name="T23" fmla="*/ 366 h 1491"/>
              <a:gd name="T24" fmla="*/ 227 w 917"/>
              <a:gd name="T25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17" h="1491">
                <a:moveTo>
                  <a:pt x="227" y="1491"/>
                </a:moveTo>
                <a:lnTo>
                  <a:pt x="0" y="1491"/>
                </a:lnTo>
                <a:lnTo>
                  <a:pt x="227" y="1491"/>
                </a:lnTo>
                <a:lnTo>
                  <a:pt x="227" y="1491"/>
                </a:lnTo>
                <a:moveTo>
                  <a:pt x="227" y="0"/>
                </a:moveTo>
                <a:lnTo>
                  <a:pt x="227" y="0"/>
                </a:lnTo>
                <a:lnTo>
                  <a:pt x="694" y="366"/>
                </a:lnTo>
                <a:lnTo>
                  <a:pt x="694" y="1491"/>
                </a:lnTo>
                <a:lnTo>
                  <a:pt x="917" y="1491"/>
                </a:lnTo>
                <a:lnTo>
                  <a:pt x="917" y="1491"/>
                </a:lnTo>
                <a:lnTo>
                  <a:pt x="694" y="1491"/>
                </a:lnTo>
                <a:lnTo>
                  <a:pt x="694" y="366"/>
                </a:lnTo>
                <a:lnTo>
                  <a:pt x="22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 rot="5400000">
            <a:off x="5248136" y="3149634"/>
            <a:ext cx="741362" cy="2958387"/>
          </a:xfrm>
          <a:custGeom>
            <a:avLst/>
            <a:gdLst>
              <a:gd name="T0" fmla="*/ 0 w 467"/>
              <a:gd name="T1" fmla="*/ 0 h 1491"/>
              <a:gd name="T2" fmla="*/ 0 w 467"/>
              <a:gd name="T3" fmla="*/ 1491 h 1491"/>
              <a:gd name="T4" fmla="*/ 0 w 467"/>
              <a:gd name="T5" fmla="*/ 1491 h 1491"/>
              <a:gd name="T6" fmla="*/ 231 w 467"/>
              <a:gd name="T7" fmla="*/ 1491 h 1491"/>
              <a:gd name="T8" fmla="*/ 467 w 467"/>
              <a:gd name="T9" fmla="*/ 1491 h 1491"/>
              <a:gd name="T10" fmla="*/ 467 w 467"/>
              <a:gd name="T11" fmla="*/ 366 h 1491"/>
              <a:gd name="T12" fmla="*/ 0 w 467"/>
              <a:gd name="T1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7" h="1491">
                <a:moveTo>
                  <a:pt x="0" y="0"/>
                </a:moveTo>
                <a:lnTo>
                  <a:pt x="0" y="1491"/>
                </a:lnTo>
                <a:lnTo>
                  <a:pt x="0" y="1491"/>
                </a:lnTo>
                <a:lnTo>
                  <a:pt x="231" y="1491"/>
                </a:lnTo>
                <a:lnTo>
                  <a:pt x="467" y="1491"/>
                </a:lnTo>
                <a:lnTo>
                  <a:pt x="467" y="366"/>
                </a:lnTo>
                <a:lnTo>
                  <a:pt x="0" y="0"/>
                </a:lnTo>
                <a:close/>
              </a:path>
            </a:pathLst>
          </a:custGeom>
          <a:solidFill>
            <a:srgbClr val="005CA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 rot="5400000">
            <a:off x="5248136" y="3149634"/>
            <a:ext cx="741362" cy="2958387"/>
          </a:xfrm>
          <a:custGeom>
            <a:avLst/>
            <a:gdLst>
              <a:gd name="T0" fmla="*/ 0 w 467"/>
              <a:gd name="T1" fmla="*/ 0 h 1491"/>
              <a:gd name="T2" fmla="*/ 0 w 467"/>
              <a:gd name="T3" fmla="*/ 1491 h 1491"/>
              <a:gd name="T4" fmla="*/ 0 w 467"/>
              <a:gd name="T5" fmla="*/ 1491 h 1491"/>
              <a:gd name="T6" fmla="*/ 231 w 467"/>
              <a:gd name="T7" fmla="*/ 1491 h 1491"/>
              <a:gd name="T8" fmla="*/ 467 w 467"/>
              <a:gd name="T9" fmla="*/ 1491 h 1491"/>
              <a:gd name="T10" fmla="*/ 467 w 467"/>
              <a:gd name="T11" fmla="*/ 366 h 1491"/>
              <a:gd name="T12" fmla="*/ 0 w 467"/>
              <a:gd name="T1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7" h="1491">
                <a:moveTo>
                  <a:pt x="0" y="0"/>
                </a:moveTo>
                <a:lnTo>
                  <a:pt x="0" y="1491"/>
                </a:lnTo>
                <a:lnTo>
                  <a:pt x="0" y="1491"/>
                </a:lnTo>
                <a:lnTo>
                  <a:pt x="231" y="1491"/>
                </a:lnTo>
                <a:lnTo>
                  <a:pt x="467" y="1491"/>
                </a:lnTo>
                <a:lnTo>
                  <a:pt x="467" y="36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 rot="5400000">
            <a:off x="3018891" y="4232788"/>
            <a:ext cx="1455737" cy="785728"/>
          </a:xfrm>
          <a:custGeom>
            <a:avLst/>
            <a:gdLst>
              <a:gd name="T0" fmla="*/ 917 w 917"/>
              <a:gd name="T1" fmla="*/ 0 h 396"/>
              <a:gd name="T2" fmla="*/ 694 w 917"/>
              <a:gd name="T3" fmla="*/ 0 h 396"/>
              <a:gd name="T4" fmla="*/ 458 w 917"/>
              <a:gd name="T5" fmla="*/ 0 h 396"/>
              <a:gd name="T6" fmla="*/ 227 w 917"/>
              <a:gd name="T7" fmla="*/ 0 h 396"/>
              <a:gd name="T8" fmla="*/ 0 w 917"/>
              <a:gd name="T9" fmla="*/ 0 h 396"/>
              <a:gd name="T10" fmla="*/ 458 w 917"/>
              <a:gd name="T11" fmla="*/ 396 h 396"/>
              <a:gd name="T12" fmla="*/ 917 w 917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396">
                <a:moveTo>
                  <a:pt x="917" y="0"/>
                </a:moveTo>
                <a:lnTo>
                  <a:pt x="694" y="0"/>
                </a:lnTo>
                <a:lnTo>
                  <a:pt x="458" y="0"/>
                </a:lnTo>
                <a:lnTo>
                  <a:pt x="227" y="0"/>
                </a:lnTo>
                <a:lnTo>
                  <a:pt x="0" y="0"/>
                </a:lnTo>
                <a:lnTo>
                  <a:pt x="458" y="396"/>
                </a:lnTo>
                <a:lnTo>
                  <a:pt x="91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 rot="5400000">
            <a:off x="6189423" y="2309857"/>
            <a:ext cx="739775" cy="3156803"/>
          </a:xfrm>
          <a:custGeom>
            <a:avLst/>
            <a:gdLst>
              <a:gd name="T0" fmla="*/ 466 w 466"/>
              <a:gd name="T1" fmla="*/ 0 h 1591"/>
              <a:gd name="T2" fmla="*/ 466 w 466"/>
              <a:gd name="T3" fmla="*/ 1591 h 1591"/>
              <a:gd name="T4" fmla="*/ 0 w 466"/>
              <a:gd name="T5" fmla="*/ 1224 h 1591"/>
              <a:gd name="T6" fmla="*/ 0 w 466"/>
              <a:gd name="T7" fmla="*/ 0 h 1591"/>
              <a:gd name="T8" fmla="*/ 466 w 466"/>
              <a:gd name="T9" fmla="*/ 0 h 15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" h="1591">
                <a:moveTo>
                  <a:pt x="466" y="0"/>
                </a:moveTo>
                <a:lnTo>
                  <a:pt x="466" y="1591"/>
                </a:lnTo>
                <a:lnTo>
                  <a:pt x="0" y="1224"/>
                </a:lnTo>
                <a:lnTo>
                  <a:pt x="0" y="0"/>
                </a:lnTo>
                <a:lnTo>
                  <a:pt x="466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 rot="5400000">
            <a:off x="6189423" y="2309857"/>
            <a:ext cx="739775" cy="3156803"/>
          </a:xfrm>
          <a:custGeom>
            <a:avLst/>
            <a:gdLst>
              <a:gd name="T0" fmla="*/ 466 w 466"/>
              <a:gd name="T1" fmla="*/ 0 h 1591"/>
              <a:gd name="T2" fmla="*/ 466 w 466"/>
              <a:gd name="T3" fmla="*/ 1591 h 1591"/>
              <a:gd name="T4" fmla="*/ 0 w 466"/>
              <a:gd name="T5" fmla="*/ 1224 h 1591"/>
              <a:gd name="T6" fmla="*/ 0 w 466"/>
              <a:gd name="T7" fmla="*/ 0 h 1591"/>
              <a:gd name="T8" fmla="*/ 466 w 466"/>
              <a:gd name="T9" fmla="*/ 0 h 15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" h="1591">
                <a:moveTo>
                  <a:pt x="466" y="0"/>
                </a:moveTo>
                <a:lnTo>
                  <a:pt x="466" y="1591"/>
                </a:lnTo>
                <a:lnTo>
                  <a:pt x="0" y="1224"/>
                </a:lnTo>
                <a:lnTo>
                  <a:pt x="0" y="0"/>
                </a:lnTo>
                <a:lnTo>
                  <a:pt x="46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 rot="5400000">
            <a:off x="7716991" y="3495394"/>
            <a:ext cx="1460500" cy="785728"/>
          </a:xfrm>
          <a:custGeom>
            <a:avLst/>
            <a:gdLst>
              <a:gd name="T0" fmla="*/ 462 w 920"/>
              <a:gd name="T1" fmla="*/ 0 h 396"/>
              <a:gd name="T2" fmla="*/ 0 w 920"/>
              <a:gd name="T3" fmla="*/ 396 h 396"/>
              <a:gd name="T4" fmla="*/ 462 w 920"/>
              <a:gd name="T5" fmla="*/ 396 h 396"/>
              <a:gd name="T6" fmla="*/ 920 w 920"/>
              <a:gd name="T7" fmla="*/ 396 h 396"/>
              <a:gd name="T8" fmla="*/ 462 w 920"/>
              <a:gd name="T9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0" h="396">
                <a:moveTo>
                  <a:pt x="462" y="0"/>
                </a:moveTo>
                <a:lnTo>
                  <a:pt x="0" y="396"/>
                </a:lnTo>
                <a:lnTo>
                  <a:pt x="462" y="396"/>
                </a:lnTo>
                <a:lnTo>
                  <a:pt x="920" y="396"/>
                </a:lnTo>
                <a:lnTo>
                  <a:pt x="462" y="0"/>
                </a:lnTo>
                <a:close/>
              </a:path>
            </a:pathLst>
          </a:custGeom>
          <a:solidFill>
            <a:srgbClr val="E3342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 rot="5400000">
            <a:off x="7716991" y="3495394"/>
            <a:ext cx="1460500" cy="785728"/>
          </a:xfrm>
          <a:custGeom>
            <a:avLst/>
            <a:gdLst>
              <a:gd name="T0" fmla="*/ 462 w 920"/>
              <a:gd name="T1" fmla="*/ 0 h 396"/>
              <a:gd name="T2" fmla="*/ 0 w 920"/>
              <a:gd name="T3" fmla="*/ 396 h 396"/>
              <a:gd name="T4" fmla="*/ 462 w 920"/>
              <a:gd name="T5" fmla="*/ 396 h 396"/>
              <a:gd name="T6" fmla="*/ 920 w 920"/>
              <a:gd name="T7" fmla="*/ 396 h 396"/>
              <a:gd name="T8" fmla="*/ 462 w 920"/>
              <a:gd name="T9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0" h="396">
                <a:moveTo>
                  <a:pt x="462" y="0"/>
                </a:moveTo>
                <a:lnTo>
                  <a:pt x="0" y="396"/>
                </a:lnTo>
                <a:lnTo>
                  <a:pt x="462" y="396"/>
                </a:lnTo>
                <a:lnTo>
                  <a:pt x="920" y="396"/>
                </a:lnTo>
                <a:lnTo>
                  <a:pt x="46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 rot="5400000">
            <a:off x="6147755" y="2351524"/>
            <a:ext cx="739775" cy="3073468"/>
          </a:xfrm>
          <a:custGeom>
            <a:avLst/>
            <a:gdLst>
              <a:gd name="T0" fmla="*/ 466 w 466"/>
              <a:gd name="T1" fmla="*/ 0 h 1549"/>
              <a:gd name="T2" fmla="*/ 235 w 466"/>
              <a:gd name="T3" fmla="*/ 0 h 1549"/>
              <a:gd name="T4" fmla="*/ 0 w 466"/>
              <a:gd name="T5" fmla="*/ 0 h 1549"/>
              <a:gd name="T6" fmla="*/ 0 w 466"/>
              <a:gd name="T7" fmla="*/ 539 h 1549"/>
              <a:gd name="T8" fmla="*/ 0 w 466"/>
              <a:gd name="T9" fmla="*/ 539 h 1549"/>
              <a:gd name="T10" fmla="*/ 0 w 466"/>
              <a:gd name="T11" fmla="*/ 1182 h 1549"/>
              <a:gd name="T12" fmla="*/ 466 w 466"/>
              <a:gd name="T13" fmla="*/ 1549 h 1549"/>
              <a:gd name="T14" fmla="*/ 466 w 466"/>
              <a:gd name="T15" fmla="*/ 0 h 1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6" h="1549">
                <a:moveTo>
                  <a:pt x="466" y="0"/>
                </a:moveTo>
                <a:lnTo>
                  <a:pt x="235" y="0"/>
                </a:lnTo>
                <a:lnTo>
                  <a:pt x="0" y="0"/>
                </a:lnTo>
                <a:lnTo>
                  <a:pt x="0" y="539"/>
                </a:lnTo>
                <a:lnTo>
                  <a:pt x="0" y="539"/>
                </a:lnTo>
                <a:lnTo>
                  <a:pt x="0" y="1182"/>
                </a:lnTo>
                <a:lnTo>
                  <a:pt x="466" y="1549"/>
                </a:lnTo>
                <a:lnTo>
                  <a:pt x="466" y="0"/>
                </a:lnTo>
                <a:close/>
              </a:path>
            </a:pathLst>
          </a:custGeom>
          <a:solidFill>
            <a:srgbClr val="E3342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 rot="5400000">
            <a:off x="6147755" y="2351524"/>
            <a:ext cx="739775" cy="3073468"/>
          </a:xfrm>
          <a:custGeom>
            <a:avLst/>
            <a:gdLst>
              <a:gd name="T0" fmla="*/ 466 w 466"/>
              <a:gd name="T1" fmla="*/ 0 h 1549"/>
              <a:gd name="T2" fmla="*/ 235 w 466"/>
              <a:gd name="T3" fmla="*/ 0 h 1549"/>
              <a:gd name="T4" fmla="*/ 0 w 466"/>
              <a:gd name="T5" fmla="*/ 0 h 1549"/>
              <a:gd name="T6" fmla="*/ 0 w 466"/>
              <a:gd name="T7" fmla="*/ 539 h 1549"/>
              <a:gd name="T8" fmla="*/ 0 w 466"/>
              <a:gd name="T9" fmla="*/ 539 h 1549"/>
              <a:gd name="T10" fmla="*/ 0 w 466"/>
              <a:gd name="T11" fmla="*/ 1182 h 1549"/>
              <a:gd name="T12" fmla="*/ 466 w 466"/>
              <a:gd name="T13" fmla="*/ 1549 h 1549"/>
              <a:gd name="T14" fmla="*/ 466 w 466"/>
              <a:gd name="T15" fmla="*/ 0 h 1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6" h="1549">
                <a:moveTo>
                  <a:pt x="466" y="0"/>
                </a:moveTo>
                <a:lnTo>
                  <a:pt x="235" y="0"/>
                </a:lnTo>
                <a:lnTo>
                  <a:pt x="0" y="0"/>
                </a:lnTo>
                <a:lnTo>
                  <a:pt x="0" y="539"/>
                </a:lnTo>
                <a:lnTo>
                  <a:pt x="0" y="539"/>
                </a:lnTo>
                <a:lnTo>
                  <a:pt x="0" y="1182"/>
                </a:lnTo>
                <a:lnTo>
                  <a:pt x="466" y="1549"/>
                </a:lnTo>
                <a:lnTo>
                  <a:pt x="46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 rot="5400000">
            <a:off x="7716991" y="3495394"/>
            <a:ext cx="1460500" cy="785728"/>
          </a:xfrm>
          <a:custGeom>
            <a:avLst/>
            <a:gdLst>
              <a:gd name="T0" fmla="*/ 462 w 920"/>
              <a:gd name="T1" fmla="*/ 0 h 396"/>
              <a:gd name="T2" fmla="*/ 0 w 920"/>
              <a:gd name="T3" fmla="*/ 396 h 396"/>
              <a:gd name="T4" fmla="*/ 227 w 920"/>
              <a:gd name="T5" fmla="*/ 396 h 396"/>
              <a:gd name="T6" fmla="*/ 462 w 920"/>
              <a:gd name="T7" fmla="*/ 396 h 396"/>
              <a:gd name="T8" fmla="*/ 693 w 920"/>
              <a:gd name="T9" fmla="*/ 396 h 396"/>
              <a:gd name="T10" fmla="*/ 920 w 920"/>
              <a:gd name="T11" fmla="*/ 396 h 396"/>
              <a:gd name="T12" fmla="*/ 462 w 920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20" h="396">
                <a:moveTo>
                  <a:pt x="462" y="0"/>
                </a:moveTo>
                <a:lnTo>
                  <a:pt x="0" y="396"/>
                </a:lnTo>
                <a:lnTo>
                  <a:pt x="227" y="396"/>
                </a:lnTo>
                <a:lnTo>
                  <a:pt x="462" y="396"/>
                </a:lnTo>
                <a:lnTo>
                  <a:pt x="693" y="396"/>
                </a:lnTo>
                <a:lnTo>
                  <a:pt x="920" y="396"/>
                </a:lnTo>
                <a:lnTo>
                  <a:pt x="46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 rot="5400000">
            <a:off x="4864201" y="1397659"/>
            <a:ext cx="733425" cy="3508000"/>
          </a:xfrm>
          <a:custGeom>
            <a:avLst/>
            <a:gdLst>
              <a:gd name="T0" fmla="*/ 462 w 462"/>
              <a:gd name="T1" fmla="*/ 1768 h 1768"/>
              <a:gd name="T2" fmla="*/ 462 w 462"/>
              <a:gd name="T3" fmla="*/ 0 h 1768"/>
              <a:gd name="T4" fmla="*/ 0 w 462"/>
              <a:gd name="T5" fmla="*/ 367 h 1768"/>
              <a:gd name="T6" fmla="*/ 0 w 462"/>
              <a:gd name="T7" fmla="*/ 1768 h 1768"/>
              <a:gd name="T8" fmla="*/ 462 w 462"/>
              <a:gd name="T9" fmla="*/ 1768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2" h="1768">
                <a:moveTo>
                  <a:pt x="462" y="1768"/>
                </a:moveTo>
                <a:lnTo>
                  <a:pt x="462" y="0"/>
                </a:lnTo>
                <a:lnTo>
                  <a:pt x="0" y="367"/>
                </a:lnTo>
                <a:lnTo>
                  <a:pt x="0" y="1768"/>
                </a:lnTo>
                <a:lnTo>
                  <a:pt x="462" y="1768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 rot="5400000">
            <a:off x="4864201" y="1397659"/>
            <a:ext cx="733425" cy="3508000"/>
          </a:xfrm>
          <a:custGeom>
            <a:avLst/>
            <a:gdLst>
              <a:gd name="T0" fmla="*/ 462 w 462"/>
              <a:gd name="T1" fmla="*/ 1768 h 1768"/>
              <a:gd name="T2" fmla="*/ 462 w 462"/>
              <a:gd name="T3" fmla="*/ 0 h 1768"/>
              <a:gd name="T4" fmla="*/ 0 w 462"/>
              <a:gd name="T5" fmla="*/ 367 h 1768"/>
              <a:gd name="T6" fmla="*/ 0 w 462"/>
              <a:gd name="T7" fmla="*/ 1768 h 1768"/>
              <a:gd name="T8" fmla="*/ 462 w 462"/>
              <a:gd name="T9" fmla="*/ 1768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2" h="1768">
                <a:moveTo>
                  <a:pt x="462" y="1768"/>
                </a:moveTo>
                <a:lnTo>
                  <a:pt x="462" y="0"/>
                </a:lnTo>
                <a:lnTo>
                  <a:pt x="0" y="367"/>
                </a:lnTo>
                <a:lnTo>
                  <a:pt x="0" y="1768"/>
                </a:lnTo>
                <a:lnTo>
                  <a:pt x="462" y="176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 rot="5400000">
            <a:off x="2448246" y="2758794"/>
            <a:ext cx="1454150" cy="785728"/>
          </a:xfrm>
          <a:custGeom>
            <a:avLst/>
            <a:gdLst>
              <a:gd name="T0" fmla="*/ 458 w 916"/>
              <a:gd name="T1" fmla="*/ 396 h 396"/>
              <a:gd name="T2" fmla="*/ 0 w 916"/>
              <a:gd name="T3" fmla="*/ 0 h 396"/>
              <a:gd name="T4" fmla="*/ 458 w 916"/>
              <a:gd name="T5" fmla="*/ 0 h 396"/>
              <a:gd name="T6" fmla="*/ 916 w 916"/>
              <a:gd name="T7" fmla="*/ 0 h 396"/>
              <a:gd name="T8" fmla="*/ 458 w 916"/>
              <a:gd name="T9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6" h="396">
                <a:moveTo>
                  <a:pt x="458" y="396"/>
                </a:moveTo>
                <a:lnTo>
                  <a:pt x="0" y="0"/>
                </a:lnTo>
                <a:lnTo>
                  <a:pt x="458" y="0"/>
                </a:lnTo>
                <a:lnTo>
                  <a:pt x="916" y="0"/>
                </a:lnTo>
                <a:lnTo>
                  <a:pt x="458" y="396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 rot="5400000">
            <a:off x="2448246" y="2758794"/>
            <a:ext cx="1454150" cy="785728"/>
          </a:xfrm>
          <a:custGeom>
            <a:avLst/>
            <a:gdLst>
              <a:gd name="T0" fmla="*/ 458 w 916"/>
              <a:gd name="T1" fmla="*/ 396 h 396"/>
              <a:gd name="T2" fmla="*/ 0 w 916"/>
              <a:gd name="T3" fmla="*/ 0 h 396"/>
              <a:gd name="T4" fmla="*/ 458 w 916"/>
              <a:gd name="T5" fmla="*/ 0 h 396"/>
              <a:gd name="T6" fmla="*/ 916 w 916"/>
              <a:gd name="T7" fmla="*/ 0 h 396"/>
              <a:gd name="T8" fmla="*/ 458 w 916"/>
              <a:gd name="T9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6" h="396">
                <a:moveTo>
                  <a:pt x="458" y="396"/>
                </a:moveTo>
                <a:lnTo>
                  <a:pt x="0" y="0"/>
                </a:lnTo>
                <a:lnTo>
                  <a:pt x="458" y="0"/>
                </a:lnTo>
                <a:lnTo>
                  <a:pt x="916" y="0"/>
                </a:lnTo>
                <a:lnTo>
                  <a:pt x="458" y="3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 rot="5400000">
            <a:off x="2811783" y="3122332"/>
            <a:ext cx="727075" cy="785728"/>
          </a:xfrm>
          <a:custGeom>
            <a:avLst/>
            <a:gdLst>
              <a:gd name="T0" fmla="*/ 458 w 458"/>
              <a:gd name="T1" fmla="*/ 0 h 396"/>
              <a:gd name="T2" fmla="*/ 0 w 458"/>
              <a:gd name="T3" fmla="*/ 396 h 396"/>
              <a:gd name="T4" fmla="*/ 396 w 458"/>
              <a:gd name="T5" fmla="*/ 58 h 396"/>
              <a:gd name="T6" fmla="*/ 458 w 458"/>
              <a:gd name="T7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8" h="396">
                <a:moveTo>
                  <a:pt x="458" y="0"/>
                </a:moveTo>
                <a:lnTo>
                  <a:pt x="0" y="396"/>
                </a:lnTo>
                <a:lnTo>
                  <a:pt x="396" y="58"/>
                </a:lnTo>
                <a:lnTo>
                  <a:pt x="458" y="0"/>
                </a:lnTo>
                <a:close/>
              </a:path>
            </a:pathLst>
          </a:custGeom>
          <a:solidFill>
            <a:srgbClr val="A6A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 rot="5400000">
            <a:off x="2811783" y="3122332"/>
            <a:ext cx="727075" cy="785728"/>
          </a:xfrm>
          <a:custGeom>
            <a:avLst/>
            <a:gdLst>
              <a:gd name="T0" fmla="*/ 458 w 458"/>
              <a:gd name="T1" fmla="*/ 0 h 396"/>
              <a:gd name="T2" fmla="*/ 0 w 458"/>
              <a:gd name="T3" fmla="*/ 396 h 396"/>
              <a:gd name="T4" fmla="*/ 396 w 458"/>
              <a:gd name="T5" fmla="*/ 58 h 396"/>
              <a:gd name="T6" fmla="*/ 458 w 458"/>
              <a:gd name="T7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8" h="396">
                <a:moveTo>
                  <a:pt x="458" y="0"/>
                </a:moveTo>
                <a:lnTo>
                  <a:pt x="0" y="396"/>
                </a:lnTo>
                <a:lnTo>
                  <a:pt x="396" y="58"/>
                </a:lnTo>
                <a:lnTo>
                  <a:pt x="45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 rot="5400000">
            <a:off x="4909837" y="1443294"/>
            <a:ext cx="733425" cy="3416728"/>
          </a:xfrm>
          <a:custGeom>
            <a:avLst/>
            <a:gdLst>
              <a:gd name="T0" fmla="*/ 462 w 462"/>
              <a:gd name="T1" fmla="*/ 0 h 1722"/>
              <a:gd name="T2" fmla="*/ 0 w 462"/>
              <a:gd name="T3" fmla="*/ 367 h 1722"/>
              <a:gd name="T4" fmla="*/ 0 w 462"/>
              <a:gd name="T5" fmla="*/ 1722 h 1722"/>
              <a:gd name="T6" fmla="*/ 231 w 462"/>
              <a:gd name="T7" fmla="*/ 1722 h 1722"/>
              <a:gd name="T8" fmla="*/ 462 w 462"/>
              <a:gd name="T9" fmla="*/ 1722 h 1722"/>
              <a:gd name="T10" fmla="*/ 462 w 462"/>
              <a:gd name="T11" fmla="*/ 0 h 1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2" h="1722">
                <a:moveTo>
                  <a:pt x="462" y="0"/>
                </a:moveTo>
                <a:lnTo>
                  <a:pt x="0" y="367"/>
                </a:lnTo>
                <a:lnTo>
                  <a:pt x="0" y="1722"/>
                </a:lnTo>
                <a:lnTo>
                  <a:pt x="231" y="1722"/>
                </a:lnTo>
                <a:lnTo>
                  <a:pt x="462" y="1722"/>
                </a:lnTo>
                <a:lnTo>
                  <a:pt x="462" y="0"/>
                </a:lnTo>
                <a:close/>
              </a:path>
            </a:pathLst>
          </a:custGeom>
          <a:solidFill>
            <a:srgbClr val="95BD0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 rot="5400000">
            <a:off x="4909837" y="1443294"/>
            <a:ext cx="733425" cy="3416728"/>
          </a:xfrm>
          <a:custGeom>
            <a:avLst/>
            <a:gdLst>
              <a:gd name="T0" fmla="*/ 462 w 462"/>
              <a:gd name="T1" fmla="*/ 0 h 1722"/>
              <a:gd name="T2" fmla="*/ 0 w 462"/>
              <a:gd name="T3" fmla="*/ 367 h 1722"/>
              <a:gd name="T4" fmla="*/ 0 w 462"/>
              <a:gd name="T5" fmla="*/ 1722 h 1722"/>
              <a:gd name="T6" fmla="*/ 231 w 462"/>
              <a:gd name="T7" fmla="*/ 1722 h 1722"/>
              <a:gd name="T8" fmla="*/ 462 w 462"/>
              <a:gd name="T9" fmla="*/ 1722 h 1722"/>
              <a:gd name="T10" fmla="*/ 462 w 462"/>
              <a:gd name="T11" fmla="*/ 0 h 1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2" h="1722">
                <a:moveTo>
                  <a:pt x="462" y="0"/>
                </a:moveTo>
                <a:lnTo>
                  <a:pt x="0" y="367"/>
                </a:lnTo>
                <a:lnTo>
                  <a:pt x="0" y="1722"/>
                </a:lnTo>
                <a:lnTo>
                  <a:pt x="231" y="1722"/>
                </a:lnTo>
                <a:lnTo>
                  <a:pt x="462" y="1722"/>
                </a:lnTo>
                <a:lnTo>
                  <a:pt x="46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 rot="5400000">
            <a:off x="2448246" y="2758794"/>
            <a:ext cx="1454150" cy="785728"/>
          </a:xfrm>
          <a:custGeom>
            <a:avLst/>
            <a:gdLst>
              <a:gd name="T0" fmla="*/ 916 w 916"/>
              <a:gd name="T1" fmla="*/ 0 h 396"/>
              <a:gd name="T2" fmla="*/ 689 w 916"/>
              <a:gd name="T3" fmla="*/ 0 h 396"/>
              <a:gd name="T4" fmla="*/ 458 w 916"/>
              <a:gd name="T5" fmla="*/ 0 h 396"/>
              <a:gd name="T6" fmla="*/ 227 w 916"/>
              <a:gd name="T7" fmla="*/ 0 h 396"/>
              <a:gd name="T8" fmla="*/ 0 w 916"/>
              <a:gd name="T9" fmla="*/ 0 h 396"/>
              <a:gd name="T10" fmla="*/ 458 w 916"/>
              <a:gd name="T11" fmla="*/ 396 h 396"/>
              <a:gd name="T12" fmla="*/ 916 w 916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6" h="396">
                <a:moveTo>
                  <a:pt x="916" y="0"/>
                </a:moveTo>
                <a:lnTo>
                  <a:pt x="689" y="0"/>
                </a:lnTo>
                <a:lnTo>
                  <a:pt x="458" y="0"/>
                </a:lnTo>
                <a:lnTo>
                  <a:pt x="227" y="0"/>
                </a:lnTo>
                <a:lnTo>
                  <a:pt x="0" y="0"/>
                </a:lnTo>
                <a:lnTo>
                  <a:pt x="458" y="396"/>
                </a:lnTo>
                <a:lnTo>
                  <a:pt x="916" y="0"/>
                </a:lnTo>
                <a:close/>
              </a:path>
            </a:pathLst>
          </a:custGeom>
          <a:solidFill>
            <a:srgbClr val="95BD0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 rot="5400000">
            <a:off x="2448246" y="2758794"/>
            <a:ext cx="1454150" cy="785728"/>
          </a:xfrm>
          <a:custGeom>
            <a:avLst/>
            <a:gdLst>
              <a:gd name="T0" fmla="*/ 916 w 916"/>
              <a:gd name="T1" fmla="*/ 0 h 396"/>
              <a:gd name="T2" fmla="*/ 689 w 916"/>
              <a:gd name="T3" fmla="*/ 0 h 396"/>
              <a:gd name="T4" fmla="*/ 458 w 916"/>
              <a:gd name="T5" fmla="*/ 0 h 396"/>
              <a:gd name="T6" fmla="*/ 227 w 916"/>
              <a:gd name="T7" fmla="*/ 0 h 396"/>
              <a:gd name="T8" fmla="*/ 0 w 916"/>
              <a:gd name="T9" fmla="*/ 0 h 396"/>
              <a:gd name="T10" fmla="*/ 458 w 916"/>
              <a:gd name="T11" fmla="*/ 396 h 396"/>
              <a:gd name="T12" fmla="*/ 916 w 916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6" h="396">
                <a:moveTo>
                  <a:pt x="916" y="0"/>
                </a:moveTo>
                <a:lnTo>
                  <a:pt x="689" y="0"/>
                </a:lnTo>
                <a:lnTo>
                  <a:pt x="458" y="0"/>
                </a:lnTo>
                <a:lnTo>
                  <a:pt x="227" y="0"/>
                </a:lnTo>
                <a:lnTo>
                  <a:pt x="0" y="0"/>
                </a:lnTo>
                <a:lnTo>
                  <a:pt x="458" y="396"/>
                </a:lnTo>
                <a:lnTo>
                  <a:pt x="91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97584" y="2746587"/>
            <a:ext cx="823913" cy="823913"/>
          </a:xfrm>
          <a:prstGeom prst="ellipse">
            <a:avLst/>
          </a:prstGeom>
          <a:solidFill>
            <a:srgbClr val="95BD0F"/>
          </a:solidFill>
          <a:ln w="57150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>
              <a:solidFill>
                <a:srgbClr val="95BD0F"/>
              </a:solidFill>
            </a:endParaRPr>
          </a:p>
        </p:txBody>
      </p:sp>
      <p:sp>
        <p:nvSpPr>
          <p:cNvPr id="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12487" y="2979740"/>
            <a:ext cx="111935" cy="356535"/>
          </a:xfrm>
          <a:custGeom>
            <a:avLst/>
            <a:gdLst>
              <a:gd name="T0" fmla="*/ 32 w 40"/>
              <a:gd name="T1" fmla="*/ 24 h 128"/>
              <a:gd name="T2" fmla="*/ 32 w 40"/>
              <a:gd name="T3" fmla="*/ 12 h 128"/>
              <a:gd name="T4" fmla="*/ 20 w 40"/>
              <a:gd name="T5" fmla="*/ 0 h 128"/>
              <a:gd name="T6" fmla="*/ 8 w 40"/>
              <a:gd name="T7" fmla="*/ 12 h 128"/>
              <a:gd name="T8" fmla="*/ 8 w 40"/>
              <a:gd name="T9" fmla="*/ 24 h 128"/>
              <a:gd name="T10" fmla="*/ 0 w 40"/>
              <a:gd name="T11" fmla="*/ 40 h 128"/>
              <a:gd name="T12" fmla="*/ 8 w 40"/>
              <a:gd name="T13" fmla="*/ 56 h 128"/>
              <a:gd name="T14" fmla="*/ 8 w 40"/>
              <a:gd name="T15" fmla="*/ 116 h 128"/>
              <a:gd name="T16" fmla="*/ 20 w 40"/>
              <a:gd name="T17" fmla="*/ 128 h 128"/>
              <a:gd name="T18" fmla="*/ 32 w 40"/>
              <a:gd name="T19" fmla="*/ 116 h 128"/>
              <a:gd name="T20" fmla="*/ 32 w 40"/>
              <a:gd name="T21" fmla="*/ 56 h 128"/>
              <a:gd name="T22" fmla="*/ 40 w 40"/>
              <a:gd name="T23" fmla="*/ 40 h 128"/>
              <a:gd name="T24" fmla="*/ 32 w 40"/>
              <a:gd name="T25" fmla="*/ 24 h 128"/>
              <a:gd name="T26" fmla="*/ 16 w 40"/>
              <a:gd name="T27" fmla="*/ 12 h 128"/>
              <a:gd name="T28" fmla="*/ 20 w 40"/>
              <a:gd name="T29" fmla="*/ 8 h 128"/>
              <a:gd name="T30" fmla="*/ 24 w 40"/>
              <a:gd name="T31" fmla="*/ 12 h 128"/>
              <a:gd name="T32" fmla="*/ 24 w 40"/>
              <a:gd name="T33" fmla="*/ 20 h 128"/>
              <a:gd name="T34" fmla="*/ 20 w 40"/>
              <a:gd name="T35" fmla="*/ 20 h 128"/>
              <a:gd name="T36" fmla="*/ 16 w 40"/>
              <a:gd name="T37" fmla="*/ 20 h 128"/>
              <a:gd name="T38" fmla="*/ 16 w 40"/>
              <a:gd name="T39" fmla="*/ 12 h 128"/>
              <a:gd name="T40" fmla="*/ 24 w 40"/>
              <a:gd name="T41" fmla="*/ 116 h 128"/>
              <a:gd name="T42" fmla="*/ 20 w 40"/>
              <a:gd name="T43" fmla="*/ 120 h 128"/>
              <a:gd name="T44" fmla="*/ 16 w 40"/>
              <a:gd name="T45" fmla="*/ 116 h 128"/>
              <a:gd name="T46" fmla="*/ 16 w 40"/>
              <a:gd name="T47" fmla="*/ 60 h 128"/>
              <a:gd name="T48" fmla="*/ 20 w 40"/>
              <a:gd name="T49" fmla="*/ 60 h 128"/>
              <a:gd name="T50" fmla="*/ 24 w 40"/>
              <a:gd name="T51" fmla="*/ 60 h 128"/>
              <a:gd name="T52" fmla="*/ 24 w 40"/>
              <a:gd name="T53" fmla="*/ 116 h 128"/>
              <a:gd name="T54" fmla="*/ 31 w 40"/>
              <a:gd name="T55" fmla="*/ 43 h 128"/>
              <a:gd name="T56" fmla="*/ 31 w 40"/>
              <a:gd name="T57" fmla="*/ 44 h 128"/>
              <a:gd name="T58" fmla="*/ 30 w 40"/>
              <a:gd name="T59" fmla="*/ 47 h 128"/>
              <a:gd name="T60" fmla="*/ 30 w 40"/>
              <a:gd name="T61" fmla="*/ 47 h 128"/>
              <a:gd name="T62" fmla="*/ 27 w 40"/>
              <a:gd name="T63" fmla="*/ 50 h 128"/>
              <a:gd name="T64" fmla="*/ 27 w 40"/>
              <a:gd name="T65" fmla="*/ 50 h 128"/>
              <a:gd name="T66" fmla="*/ 24 w 40"/>
              <a:gd name="T67" fmla="*/ 51 h 128"/>
              <a:gd name="T68" fmla="*/ 20 w 40"/>
              <a:gd name="T69" fmla="*/ 52 h 128"/>
              <a:gd name="T70" fmla="*/ 16 w 40"/>
              <a:gd name="T71" fmla="*/ 51 h 128"/>
              <a:gd name="T72" fmla="*/ 13 w 40"/>
              <a:gd name="T73" fmla="*/ 50 h 128"/>
              <a:gd name="T74" fmla="*/ 13 w 40"/>
              <a:gd name="T75" fmla="*/ 50 h 128"/>
              <a:gd name="T76" fmla="*/ 10 w 40"/>
              <a:gd name="T77" fmla="*/ 47 h 128"/>
              <a:gd name="T78" fmla="*/ 10 w 40"/>
              <a:gd name="T79" fmla="*/ 47 h 128"/>
              <a:gd name="T80" fmla="*/ 9 w 40"/>
              <a:gd name="T81" fmla="*/ 44 h 128"/>
              <a:gd name="T82" fmla="*/ 9 w 40"/>
              <a:gd name="T83" fmla="*/ 43 h 128"/>
              <a:gd name="T84" fmla="*/ 8 w 40"/>
              <a:gd name="T85" fmla="*/ 40 h 128"/>
              <a:gd name="T86" fmla="*/ 9 w 40"/>
              <a:gd name="T87" fmla="*/ 37 h 128"/>
              <a:gd name="T88" fmla="*/ 9 w 40"/>
              <a:gd name="T89" fmla="*/ 36 h 128"/>
              <a:gd name="T90" fmla="*/ 10 w 40"/>
              <a:gd name="T91" fmla="*/ 33 h 128"/>
              <a:gd name="T92" fmla="*/ 10 w 40"/>
              <a:gd name="T93" fmla="*/ 33 h 128"/>
              <a:gd name="T94" fmla="*/ 13 w 40"/>
              <a:gd name="T95" fmla="*/ 30 h 128"/>
              <a:gd name="T96" fmla="*/ 13 w 40"/>
              <a:gd name="T97" fmla="*/ 30 h 128"/>
              <a:gd name="T98" fmla="*/ 16 w 40"/>
              <a:gd name="T99" fmla="*/ 29 h 128"/>
              <a:gd name="T100" fmla="*/ 20 w 40"/>
              <a:gd name="T101" fmla="*/ 28 h 128"/>
              <a:gd name="T102" fmla="*/ 24 w 40"/>
              <a:gd name="T103" fmla="*/ 29 h 128"/>
              <a:gd name="T104" fmla="*/ 27 w 40"/>
              <a:gd name="T105" fmla="*/ 30 h 128"/>
              <a:gd name="T106" fmla="*/ 27 w 40"/>
              <a:gd name="T107" fmla="*/ 30 h 128"/>
              <a:gd name="T108" fmla="*/ 30 w 40"/>
              <a:gd name="T109" fmla="*/ 33 h 128"/>
              <a:gd name="T110" fmla="*/ 30 w 40"/>
              <a:gd name="T111" fmla="*/ 33 h 128"/>
              <a:gd name="T112" fmla="*/ 31 w 40"/>
              <a:gd name="T113" fmla="*/ 36 h 128"/>
              <a:gd name="T114" fmla="*/ 31 w 40"/>
              <a:gd name="T115" fmla="*/ 37 h 128"/>
              <a:gd name="T116" fmla="*/ 32 w 40"/>
              <a:gd name="T117" fmla="*/ 40 h 128"/>
              <a:gd name="T118" fmla="*/ 31 w 40"/>
              <a:gd name="T119" fmla="*/ 4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" h="128">
                <a:moveTo>
                  <a:pt x="32" y="24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5"/>
                  <a:pt x="27" y="0"/>
                  <a:pt x="20" y="0"/>
                </a:cubicBezTo>
                <a:cubicBezTo>
                  <a:pt x="13" y="0"/>
                  <a:pt x="8" y="5"/>
                  <a:pt x="8" y="12"/>
                </a:cubicBezTo>
                <a:cubicBezTo>
                  <a:pt x="8" y="24"/>
                  <a:pt x="8" y="24"/>
                  <a:pt x="8" y="24"/>
                </a:cubicBezTo>
                <a:cubicBezTo>
                  <a:pt x="3" y="28"/>
                  <a:pt x="0" y="33"/>
                  <a:pt x="0" y="40"/>
                </a:cubicBezTo>
                <a:cubicBezTo>
                  <a:pt x="0" y="47"/>
                  <a:pt x="3" y="52"/>
                  <a:pt x="8" y="56"/>
                </a:cubicBezTo>
                <a:cubicBezTo>
                  <a:pt x="8" y="116"/>
                  <a:pt x="8" y="116"/>
                  <a:pt x="8" y="116"/>
                </a:cubicBezTo>
                <a:cubicBezTo>
                  <a:pt x="8" y="123"/>
                  <a:pt x="13" y="128"/>
                  <a:pt x="20" y="128"/>
                </a:cubicBezTo>
                <a:cubicBezTo>
                  <a:pt x="27" y="128"/>
                  <a:pt x="32" y="123"/>
                  <a:pt x="32" y="116"/>
                </a:cubicBezTo>
                <a:cubicBezTo>
                  <a:pt x="32" y="56"/>
                  <a:pt x="32" y="56"/>
                  <a:pt x="32" y="56"/>
                </a:cubicBezTo>
                <a:cubicBezTo>
                  <a:pt x="37" y="52"/>
                  <a:pt x="40" y="47"/>
                  <a:pt x="40" y="40"/>
                </a:cubicBezTo>
                <a:cubicBezTo>
                  <a:pt x="40" y="33"/>
                  <a:pt x="37" y="28"/>
                  <a:pt x="32" y="24"/>
                </a:cubicBezTo>
                <a:close/>
                <a:moveTo>
                  <a:pt x="16" y="12"/>
                </a:moveTo>
                <a:cubicBezTo>
                  <a:pt x="16" y="10"/>
                  <a:pt x="18" y="8"/>
                  <a:pt x="20" y="8"/>
                </a:cubicBezTo>
                <a:cubicBezTo>
                  <a:pt x="22" y="8"/>
                  <a:pt x="24" y="10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3" y="20"/>
                  <a:pt x="21" y="20"/>
                  <a:pt x="20" y="20"/>
                </a:cubicBezTo>
                <a:cubicBezTo>
                  <a:pt x="19" y="20"/>
                  <a:pt x="17" y="20"/>
                  <a:pt x="16" y="20"/>
                </a:cubicBezTo>
                <a:lnTo>
                  <a:pt x="16" y="12"/>
                </a:lnTo>
                <a:close/>
                <a:moveTo>
                  <a:pt x="24" y="116"/>
                </a:moveTo>
                <a:cubicBezTo>
                  <a:pt x="24" y="118"/>
                  <a:pt x="22" y="120"/>
                  <a:pt x="20" y="120"/>
                </a:cubicBezTo>
                <a:cubicBezTo>
                  <a:pt x="18" y="120"/>
                  <a:pt x="16" y="118"/>
                  <a:pt x="16" y="116"/>
                </a:cubicBezTo>
                <a:cubicBezTo>
                  <a:pt x="16" y="60"/>
                  <a:pt x="16" y="60"/>
                  <a:pt x="16" y="60"/>
                </a:cubicBezTo>
                <a:cubicBezTo>
                  <a:pt x="17" y="60"/>
                  <a:pt x="19" y="60"/>
                  <a:pt x="20" y="60"/>
                </a:cubicBezTo>
                <a:cubicBezTo>
                  <a:pt x="21" y="60"/>
                  <a:pt x="23" y="60"/>
                  <a:pt x="24" y="60"/>
                </a:cubicBezTo>
                <a:lnTo>
                  <a:pt x="24" y="116"/>
                </a:lnTo>
                <a:close/>
                <a:moveTo>
                  <a:pt x="31" y="43"/>
                </a:moveTo>
                <a:cubicBezTo>
                  <a:pt x="31" y="44"/>
                  <a:pt x="31" y="44"/>
                  <a:pt x="31" y="44"/>
                </a:cubicBezTo>
                <a:cubicBezTo>
                  <a:pt x="31" y="45"/>
                  <a:pt x="30" y="46"/>
                  <a:pt x="30" y="47"/>
                </a:cubicBezTo>
                <a:cubicBezTo>
                  <a:pt x="30" y="47"/>
                  <a:pt x="30" y="47"/>
                  <a:pt x="30" y="47"/>
                </a:cubicBezTo>
                <a:cubicBezTo>
                  <a:pt x="29" y="48"/>
                  <a:pt x="28" y="49"/>
                  <a:pt x="27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6" y="50"/>
                  <a:pt x="25" y="51"/>
                  <a:pt x="24" y="51"/>
                </a:cubicBezTo>
                <a:cubicBezTo>
                  <a:pt x="23" y="52"/>
                  <a:pt x="21" y="52"/>
                  <a:pt x="20" y="52"/>
                </a:cubicBezTo>
                <a:cubicBezTo>
                  <a:pt x="19" y="52"/>
                  <a:pt x="17" y="52"/>
                  <a:pt x="16" y="51"/>
                </a:cubicBezTo>
                <a:cubicBezTo>
                  <a:pt x="15" y="51"/>
                  <a:pt x="14" y="50"/>
                  <a:pt x="13" y="50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49"/>
                  <a:pt x="11" y="48"/>
                  <a:pt x="10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4"/>
                  <a:pt x="9" y="44"/>
                  <a:pt x="9" y="43"/>
                </a:cubicBezTo>
                <a:cubicBezTo>
                  <a:pt x="8" y="42"/>
                  <a:pt x="8" y="41"/>
                  <a:pt x="8" y="40"/>
                </a:cubicBezTo>
                <a:cubicBezTo>
                  <a:pt x="8" y="39"/>
                  <a:pt x="8" y="38"/>
                  <a:pt x="9" y="37"/>
                </a:cubicBezTo>
                <a:cubicBezTo>
                  <a:pt x="9" y="36"/>
                  <a:pt x="9" y="36"/>
                  <a:pt x="9" y="36"/>
                </a:cubicBezTo>
                <a:cubicBezTo>
                  <a:pt x="9" y="35"/>
                  <a:pt x="10" y="34"/>
                  <a:pt x="10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11" y="32"/>
                  <a:pt x="12" y="31"/>
                  <a:pt x="13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0"/>
                  <a:pt x="15" y="29"/>
                  <a:pt x="16" y="29"/>
                </a:cubicBezTo>
                <a:cubicBezTo>
                  <a:pt x="17" y="28"/>
                  <a:pt x="19" y="28"/>
                  <a:pt x="20" y="28"/>
                </a:cubicBezTo>
                <a:cubicBezTo>
                  <a:pt x="21" y="28"/>
                  <a:pt x="23" y="28"/>
                  <a:pt x="24" y="29"/>
                </a:cubicBezTo>
                <a:cubicBezTo>
                  <a:pt x="25" y="29"/>
                  <a:pt x="26" y="30"/>
                  <a:pt x="27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8" y="31"/>
                  <a:pt x="29" y="32"/>
                  <a:pt x="30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4"/>
                  <a:pt x="31" y="35"/>
                  <a:pt x="31" y="36"/>
                </a:cubicBezTo>
                <a:cubicBezTo>
                  <a:pt x="31" y="36"/>
                  <a:pt x="31" y="36"/>
                  <a:pt x="31" y="37"/>
                </a:cubicBezTo>
                <a:cubicBezTo>
                  <a:pt x="32" y="38"/>
                  <a:pt x="32" y="39"/>
                  <a:pt x="32" y="40"/>
                </a:cubicBezTo>
                <a:cubicBezTo>
                  <a:pt x="32" y="41"/>
                  <a:pt x="32" y="42"/>
                  <a:pt x="31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>
              <a:solidFill>
                <a:srgbClr val="95BD0F"/>
              </a:solidFill>
            </a:endParaRPr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257087" y="2979740"/>
            <a:ext cx="111935" cy="356535"/>
          </a:xfrm>
          <a:custGeom>
            <a:avLst/>
            <a:gdLst>
              <a:gd name="T0" fmla="*/ 32 w 40"/>
              <a:gd name="T1" fmla="*/ 24 h 128"/>
              <a:gd name="T2" fmla="*/ 32 w 40"/>
              <a:gd name="T3" fmla="*/ 12 h 128"/>
              <a:gd name="T4" fmla="*/ 20 w 40"/>
              <a:gd name="T5" fmla="*/ 0 h 128"/>
              <a:gd name="T6" fmla="*/ 8 w 40"/>
              <a:gd name="T7" fmla="*/ 12 h 128"/>
              <a:gd name="T8" fmla="*/ 8 w 40"/>
              <a:gd name="T9" fmla="*/ 24 h 128"/>
              <a:gd name="T10" fmla="*/ 0 w 40"/>
              <a:gd name="T11" fmla="*/ 40 h 128"/>
              <a:gd name="T12" fmla="*/ 8 w 40"/>
              <a:gd name="T13" fmla="*/ 56 h 128"/>
              <a:gd name="T14" fmla="*/ 8 w 40"/>
              <a:gd name="T15" fmla="*/ 116 h 128"/>
              <a:gd name="T16" fmla="*/ 20 w 40"/>
              <a:gd name="T17" fmla="*/ 128 h 128"/>
              <a:gd name="T18" fmla="*/ 32 w 40"/>
              <a:gd name="T19" fmla="*/ 116 h 128"/>
              <a:gd name="T20" fmla="*/ 32 w 40"/>
              <a:gd name="T21" fmla="*/ 56 h 128"/>
              <a:gd name="T22" fmla="*/ 40 w 40"/>
              <a:gd name="T23" fmla="*/ 40 h 128"/>
              <a:gd name="T24" fmla="*/ 32 w 40"/>
              <a:gd name="T25" fmla="*/ 24 h 128"/>
              <a:gd name="T26" fmla="*/ 16 w 40"/>
              <a:gd name="T27" fmla="*/ 12 h 128"/>
              <a:gd name="T28" fmla="*/ 20 w 40"/>
              <a:gd name="T29" fmla="*/ 8 h 128"/>
              <a:gd name="T30" fmla="*/ 24 w 40"/>
              <a:gd name="T31" fmla="*/ 12 h 128"/>
              <a:gd name="T32" fmla="*/ 24 w 40"/>
              <a:gd name="T33" fmla="*/ 20 h 128"/>
              <a:gd name="T34" fmla="*/ 20 w 40"/>
              <a:gd name="T35" fmla="*/ 20 h 128"/>
              <a:gd name="T36" fmla="*/ 16 w 40"/>
              <a:gd name="T37" fmla="*/ 20 h 128"/>
              <a:gd name="T38" fmla="*/ 16 w 40"/>
              <a:gd name="T39" fmla="*/ 12 h 128"/>
              <a:gd name="T40" fmla="*/ 24 w 40"/>
              <a:gd name="T41" fmla="*/ 116 h 128"/>
              <a:gd name="T42" fmla="*/ 20 w 40"/>
              <a:gd name="T43" fmla="*/ 120 h 128"/>
              <a:gd name="T44" fmla="*/ 16 w 40"/>
              <a:gd name="T45" fmla="*/ 116 h 128"/>
              <a:gd name="T46" fmla="*/ 16 w 40"/>
              <a:gd name="T47" fmla="*/ 60 h 128"/>
              <a:gd name="T48" fmla="*/ 20 w 40"/>
              <a:gd name="T49" fmla="*/ 60 h 128"/>
              <a:gd name="T50" fmla="*/ 24 w 40"/>
              <a:gd name="T51" fmla="*/ 60 h 128"/>
              <a:gd name="T52" fmla="*/ 24 w 40"/>
              <a:gd name="T53" fmla="*/ 116 h 128"/>
              <a:gd name="T54" fmla="*/ 31 w 40"/>
              <a:gd name="T55" fmla="*/ 43 h 128"/>
              <a:gd name="T56" fmla="*/ 31 w 40"/>
              <a:gd name="T57" fmla="*/ 44 h 128"/>
              <a:gd name="T58" fmla="*/ 30 w 40"/>
              <a:gd name="T59" fmla="*/ 47 h 128"/>
              <a:gd name="T60" fmla="*/ 30 w 40"/>
              <a:gd name="T61" fmla="*/ 47 h 128"/>
              <a:gd name="T62" fmla="*/ 27 w 40"/>
              <a:gd name="T63" fmla="*/ 50 h 128"/>
              <a:gd name="T64" fmla="*/ 27 w 40"/>
              <a:gd name="T65" fmla="*/ 50 h 128"/>
              <a:gd name="T66" fmla="*/ 24 w 40"/>
              <a:gd name="T67" fmla="*/ 51 h 128"/>
              <a:gd name="T68" fmla="*/ 20 w 40"/>
              <a:gd name="T69" fmla="*/ 52 h 128"/>
              <a:gd name="T70" fmla="*/ 16 w 40"/>
              <a:gd name="T71" fmla="*/ 51 h 128"/>
              <a:gd name="T72" fmla="*/ 13 w 40"/>
              <a:gd name="T73" fmla="*/ 50 h 128"/>
              <a:gd name="T74" fmla="*/ 13 w 40"/>
              <a:gd name="T75" fmla="*/ 50 h 128"/>
              <a:gd name="T76" fmla="*/ 10 w 40"/>
              <a:gd name="T77" fmla="*/ 47 h 128"/>
              <a:gd name="T78" fmla="*/ 10 w 40"/>
              <a:gd name="T79" fmla="*/ 47 h 128"/>
              <a:gd name="T80" fmla="*/ 9 w 40"/>
              <a:gd name="T81" fmla="*/ 44 h 128"/>
              <a:gd name="T82" fmla="*/ 9 w 40"/>
              <a:gd name="T83" fmla="*/ 43 h 128"/>
              <a:gd name="T84" fmla="*/ 8 w 40"/>
              <a:gd name="T85" fmla="*/ 40 h 128"/>
              <a:gd name="T86" fmla="*/ 9 w 40"/>
              <a:gd name="T87" fmla="*/ 37 h 128"/>
              <a:gd name="T88" fmla="*/ 9 w 40"/>
              <a:gd name="T89" fmla="*/ 36 h 128"/>
              <a:gd name="T90" fmla="*/ 10 w 40"/>
              <a:gd name="T91" fmla="*/ 33 h 128"/>
              <a:gd name="T92" fmla="*/ 10 w 40"/>
              <a:gd name="T93" fmla="*/ 33 h 128"/>
              <a:gd name="T94" fmla="*/ 13 w 40"/>
              <a:gd name="T95" fmla="*/ 30 h 128"/>
              <a:gd name="T96" fmla="*/ 13 w 40"/>
              <a:gd name="T97" fmla="*/ 30 h 128"/>
              <a:gd name="T98" fmla="*/ 16 w 40"/>
              <a:gd name="T99" fmla="*/ 29 h 128"/>
              <a:gd name="T100" fmla="*/ 20 w 40"/>
              <a:gd name="T101" fmla="*/ 28 h 128"/>
              <a:gd name="T102" fmla="*/ 24 w 40"/>
              <a:gd name="T103" fmla="*/ 29 h 128"/>
              <a:gd name="T104" fmla="*/ 27 w 40"/>
              <a:gd name="T105" fmla="*/ 30 h 128"/>
              <a:gd name="T106" fmla="*/ 27 w 40"/>
              <a:gd name="T107" fmla="*/ 30 h 128"/>
              <a:gd name="T108" fmla="*/ 30 w 40"/>
              <a:gd name="T109" fmla="*/ 33 h 128"/>
              <a:gd name="T110" fmla="*/ 30 w 40"/>
              <a:gd name="T111" fmla="*/ 33 h 128"/>
              <a:gd name="T112" fmla="*/ 31 w 40"/>
              <a:gd name="T113" fmla="*/ 36 h 128"/>
              <a:gd name="T114" fmla="*/ 31 w 40"/>
              <a:gd name="T115" fmla="*/ 37 h 128"/>
              <a:gd name="T116" fmla="*/ 32 w 40"/>
              <a:gd name="T117" fmla="*/ 40 h 128"/>
              <a:gd name="T118" fmla="*/ 31 w 40"/>
              <a:gd name="T119" fmla="*/ 4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" h="128">
                <a:moveTo>
                  <a:pt x="32" y="24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5"/>
                  <a:pt x="27" y="0"/>
                  <a:pt x="20" y="0"/>
                </a:cubicBezTo>
                <a:cubicBezTo>
                  <a:pt x="13" y="0"/>
                  <a:pt x="8" y="5"/>
                  <a:pt x="8" y="12"/>
                </a:cubicBezTo>
                <a:cubicBezTo>
                  <a:pt x="8" y="24"/>
                  <a:pt x="8" y="24"/>
                  <a:pt x="8" y="24"/>
                </a:cubicBezTo>
                <a:cubicBezTo>
                  <a:pt x="3" y="28"/>
                  <a:pt x="0" y="33"/>
                  <a:pt x="0" y="40"/>
                </a:cubicBezTo>
                <a:cubicBezTo>
                  <a:pt x="0" y="47"/>
                  <a:pt x="3" y="52"/>
                  <a:pt x="8" y="56"/>
                </a:cubicBezTo>
                <a:cubicBezTo>
                  <a:pt x="8" y="116"/>
                  <a:pt x="8" y="116"/>
                  <a:pt x="8" y="116"/>
                </a:cubicBezTo>
                <a:cubicBezTo>
                  <a:pt x="8" y="123"/>
                  <a:pt x="13" y="128"/>
                  <a:pt x="20" y="128"/>
                </a:cubicBezTo>
                <a:cubicBezTo>
                  <a:pt x="27" y="128"/>
                  <a:pt x="32" y="123"/>
                  <a:pt x="32" y="116"/>
                </a:cubicBezTo>
                <a:cubicBezTo>
                  <a:pt x="32" y="56"/>
                  <a:pt x="32" y="56"/>
                  <a:pt x="32" y="56"/>
                </a:cubicBezTo>
                <a:cubicBezTo>
                  <a:pt x="37" y="52"/>
                  <a:pt x="40" y="47"/>
                  <a:pt x="40" y="40"/>
                </a:cubicBezTo>
                <a:cubicBezTo>
                  <a:pt x="40" y="33"/>
                  <a:pt x="37" y="28"/>
                  <a:pt x="32" y="24"/>
                </a:cubicBezTo>
                <a:close/>
                <a:moveTo>
                  <a:pt x="16" y="12"/>
                </a:moveTo>
                <a:cubicBezTo>
                  <a:pt x="16" y="10"/>
                  <a:pt x="18" y="8"/>
                  <a:pt x="20" y="8"/>
                </a:cubicBezTo>
                <a:cubicBezTo>
                  <a:pt x="22" y="8"/>
                  <a:pt x="24" y="10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3" y="20"/>
                  <a:pt x="21" y="20"/>
                  <a:pt x="20" y="20"/>
                </a:cubicBezTo>
                <a:cubicBezTo>
                  <a:pt x="19" y="20"/>
                  <a:pt x="17" y="20"/>
                  <a:pt x="16" y="20"/>
                </a:cubicBezTo>
                <a:lnTo>
                  <a:pt x="16" y="12"/>
                </a:lnTo>
                <a:close/>
                <a:moveTo>
                  <a:pt x="24" y="116"/>
                </a:moveTo>
                <a:cubicBezTo>
                  <a:pt x="24" y="118"/>
                  <a:pt x="22" y="120"/>
                  <a:pt x="20" y="120"/>
                </a:cubicBezTo>
                <a:cubicBezTo>
                  <a:pt x="18" y="120"/>
                  <a:pt x="16" y="118"/>
                  <a:pt x="16" y="116"/>
                </a:cubicBezTo>
                <a:cubicBezTo>
                  <a:pt x="16" y="60"/>
                  <a:pt x="16" y="60"/>
                  <a:pt x="16" y="60"/>
                </a:cubicBezTo>
                <a:cubicBezTo>
                  <a:pt x="17" y="60"/>
                  <a:pt x="19" y="60"/>
                  <a:pt x="20" y="60"/>
                </a:cubicBezTo>
                <a:cubicBezTo>
                  <a:pt x="21" y="60"/>
                  <a:pt x="23" y="60"/>
                  <a:pt x="24" y="60"/>
                </a:cubicBezTo>
                <a:lnTo>
                  <a:pt x="24" y="116"/>
                </a:lnTo>
                <a:close/>
                <a:moveTo>
                  <a:pt x="31" y="43"/>
                </a:moveTo>
                <a:cubicBezTo>
                  <a:pt x="31" y="44"/>
                  <a:pt x="31" y="44"/>
                  <a:pt x="31" y="44"/>
                </a:cubicBezTo>
                <a:cubicBezTo>
                  <a:pt x="31" y="45"/>
                  <a:pt x="30" y="46"/>
                  <a:pt x="30" y="47"/>
                </a:cubicBezTo>
                <a:cubicBezTo>
                  <a:pt x="30" y="47"/>
                  <a:pt x="30" y="47"/>
                  <a:pt x="30" y="47"/>
                </a:cubicBezTo>
                <a:cubicBezTo>
                  <a:pt x="29" y="48"/>
                  <a:pt x="28" y="49"/>
                  <a:pt x="27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6" y="50"/>
                  <a:pt x="25" y="51"/>
                  <a:pt x="24" y="51"/>
                </a:cubicBezTo>
                <a:cubicBezTo>
                  <a:pt x="23" y="52"/>
                  <a:pt x="21" y="52"/>
                  <a:pt x="20" y="52"/>
                </a:cubicBezTo>
                <a:cubicBezTo>
                  <a:pt x="19" y="52"/>
                  <a:pt x="17" y="52"/>
                  <a:pt x="16" y="51"/>
                </a:cubicBezTo>
                <a:cubicBezTo>
                  <a:pt x="15" y="51"/>
                  <a:pt x="14" y="50"/>
                  <a:pt x="13" y="50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49"/>
                  <a:pt x="11" y="48"/>
                  <a:pt x="10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4"/>
                  <a:pt x="9" y="44"/>
                  <a:pt x="9" y="43"/>
                </a:cubicBezTo>
                <a:cubicBezTo>
                  <a:pt x="8" y="42"/>
                  <a:pt x="8" y="41"/>
                  <a:pt x="8" y="40"/>
                </a:cubicBezTo>
                <a:cubicBezTo>
                  <a:pt x="8" y="39"/>
                  <a:pt x="8" y="38"/>
                  <a:pt x="9" y="37"/>
                </a:cubicBezTo>
                <a:cubicBezTo>
                  <a:pt x="9" y="36"/>
                  <a:pt x="9" y="36"/>
                  <a:pt x="9" y="36"/>
                </a:cubicBezTo>
                <a:cubicBezTo>
                  <a:pt x="9" y="35"/>
                  <a:pt x="10" y="34"/>
                  <a:pt x="10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11" y="32"/>
                  <a:pt x="12" y="31"/>
                  <a:pt x="13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0"/>
                  <a:pt x="15" y="29"/>
                  <a:pt x="16" y="29"/>
                </a:cubicBezTo>
                <a:cubicBezTo>
                  <a:pt x="17" y="28"/>
                  <a:pt x="19" y="28"/>
                  <a:pt x="20" y="28"/>
                </a:cubicBezTo>
                <a:cubicBezTo>
                  <a:pt x="21" y="28"/>
                  <a:pt x="23" y="28"/>
                  <a:pt x="24" y="29"/>
                </a:cubicBezTo>
                <a:cubicBezTo>
                  <a:pt x="25" y="29"/>
                  <a:pt x="26" y="30"/>
                  <a:pt x="27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8" y="31"/>
                  <a:pt x="29" y="32"/>
                  <a:pt x="30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4"/>
                  <a:pt x="31" y="35"/>
                  <a:pt x="31" y="36"/>
                </a:cubicBezTo>
                <a:cubicBezTo>
                  <a:pt x="31" y="36"/>
                  <a:pt x="31" y="36"/>
                  <a:pt x="31" y="37"/>
                </a:cubicBezTo>
                <a:cubicBezTo>
                  <a:pt x="32" y="38"/>
                  <a:pt x="32" y="39"/>
                  <a:pt x="32" y="40"/>
                </a:cubicBezTo>
                <a:cubicBezTo>
                  <a:pt x="32" y="41"/>
                  <a:pt x="32" y="42"/>
                  <a:pt x="31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>
              <a:solidFill>
                <a:srgbClr val="95BD0F"/>
              </a:solidFill>
            </a:endParaRPr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135478" y="2979740"/>
            <a:ext cx="110554" cy="356535"/>
          </a:xfrm>
          <a:custGeom>
            <a:avLst/>
            <a:gdLst>
              <a:gd name="T0" fmla="*/ 32 w 40"/>
              <a:gd name="T1" fmla="*/ 72 h 128"/>
              <a:gd name="T2" fmla="*/ 32 w 40"/>
              <a:gd name="T3" fmla="*/ 12 h 128"/>
              <a:gd name="T4" fmla="*/ 20 w 40"/>
              <a:gd name="T5" fmla="*/ 0 h 128"/>
              <a:gd name="T6" fmla="*/ 8 w 40"/>
              <a:gd name="T7" fmla="*/ 12 h 128"/>
              <a:gd name="T8" fmla="*/ 8 w 40"/>
              <a:gd name="T9" fmla="*/ 72 h 128"/>
              <a:gd name="T10" fmla="*/ 0 w 40"/>
              <a:gd name="T11" fmla="*/ 88 h 128"/>
              <a:gd name="T12" fmla="*/ 8 w 40"/>
              <a:gd name="T13" fmla="*/ 104 h 128"/>
              <a:gd name="T14" fmla="*/ 8 w 40"/>
              <a:gd name="T15" fmla="*/ 116 h 128"/>
              <a:gd name="T16" fmla="*/ 20 w 40"/>
              <a:gd name="T17" fmla="*/ 128 h 128"/>
              <a:gd name="T18" fmla="*/ 32 w 40"/>
              <a:gd name="T19" fmla="*/ 116 h 128"/>
              <a:gd name="T20" fmla="*/ 32 w 40"/>
              <a:gd name="T21" fmla="*/ 104 h 128"/>
              <a:gd name="T22" fmla="*/ 40 w 40"/>
              <a:gd name="T23" fmla="*/ 88 h 128"/>
              <a:gd name="T24" fmla="*/ 32 w 40"/>
              <a:gd name="T25" fmla="*/ 72 h 128"/>
              <a:gd name="T26" fmla="*/ 16 w 40"/>
              <a:gd name="T27" fmla="*/ 12 h 128"/>
              <a:gd name="T28" fmla="*/ 20 w 40"/>
              <a:gd name="T29" fmla="*/ 8 h 128"/>
              <a:gd name="T30" fmla="*/ 24 w 40"/>
              <a:gd name="T31" fmla="*/ 12 h 128"/>
              <a:gd name="T32" fmla="*/ 24 w 40"/>
              <a:gd name="T33" fmla="*/ 68 h 128"/>
              <a:gd name="T34" fmla="*/ 20 w 40"/>
              <a:gd name="T35" fmla="*/ 68 h 128"/>
              <a:gd name="T36" fmla="*/ 16 w 40"/>
              <a:gd name="T37" fmla="*/ 68 h 128"/>
              <a:gd name="T38" fmla="*/ 16 w 40"/>
              <a:gd name="T39" fmla="*/ 12 h 128"/>
              <a:gd name="T40" fmla="*/ 24 w 40"/>
              <a:gd name="T41" fmla="*/ 116 h 128"/>
              <a:gd name="T42" fmla="*/ 20 w 40"/>
              <a:gd name="T43" fmla="*/ 120 h 128"/>
              <a:gd name="T44" fmla="*/ 16 w 40"/>
              <a:gd name="T45" fmla="*/ 116 h 128"/>
              <a:gd name="T46" fmla="*/ 16 w 40"/>
              <a:gd name="T47" fmla="*/ 108 h 128"/>
              <a:gd name="T48" fmla="*/ 20 w 40"/>
              <a:gd name="T49" fmla="*/ 108 h 128"/>
              <a:gd name="T50" fmla="*/ 24 w 40"/>
              <a:gd name="T51" fmla="*/ 108 h 128"/>
              <a:gd name="T52" fmla="*/ 24 w 40"/>
              <a:gd name="T53" fmla="*/ 116 h 128"/>
              <a:gd name="T54" fmla="*/ 31 w 40"/>
              <a:gd name="T55" fmla="*/ 91 h 128"/>
              <a:gd name="T56" fmla="*/ 31 w 40"/>
              <a:gd name="T57" fmla="*/ 92 h 128"/>
              <a:gd name="T58" fmla="*/ 30 w 40"/>
              <a:gd name="T59" fmla="*/ 95 h 128"/>
              <a:gd name="T60" fmla="*/ 30 w 40"/>
              <a:gd name="T61" fmla="*/ 95 h 128"/>
              <a:gd name="T62" fmla="*/ 27 w 40"/>
              <a:gd name="T63" fmla="*/ 98 h 128"/>
              <a:gd name="T64" fmla="*/ 27 w 40"/>
              <a:gd name="T65" fmla="*/ 98 h 128"/>
              <a:gd name="T66" fmla="*/ 24 w 40"/>
              <a:gd name="T67" fmla="*/ 99 h 128"/>
              <a:gd name="T68" fmla="*/ 20 w 40"/>
              <a:gd name="T69" fmla="*/ 100 h 128"/>
              <a:gd name="T70" fmla="*/ 16 w 40"/>
              <a:gd name="T71" fmla="*/ 99 h 128"/>
              <a:gd name="T72" fmla="*/ 13 w 40"/>
              <a:gd name="T73" fmla="*/ 98 h 128"/>
              <a:gd name="T74" fmla="*/ 13 w 40"/>
              <a:gd name="T75" fmla="*/ 98 h 128"/>
              <a:gd name="T76" fmla="*/ 10 w 40"/>
              <a:gd name="T77" fmla="*/ 95 h 128"/>
              <a:gd name="T78" fmla="*/ 10 w 40"/>
              <a:gd name="T79" fmla="*/ 95 h 128"/>
              <a:gd name="T80" fmla="*/ 9 w 40"/>
              <a:gd name="T81" fmla="*/ 92 h 128"/>
              <a:gd name="T82" fmla="*/ 9 w 40"/>
              <a:gd name="T83" fmla="*/ 91 h 128"/>
              <a:gd name="T84" fmla="*/ 8 w 40"/>
              <a:gd name="T85" fmla="*/ 88 h 128"/>
              <a:gd name="T86" fmla="*/ 9 w 40"/>
              <a:gd name="T87" fmla="*/ 85 h 128"/>
              <a:gd name="T88" fmla="*/ 9 w 40"/>
              <a:gd name="T89" fmla="*/ 84 h 128"/>
              <a:gd name="T90" fmla="*/ 10 w 40"/>
              <a:gd name="T91" fmla="*/ 81 h 128"/>
              <a:gd name="T92" fmla="*/ 10 w 40"/>
              <a:gd name="T93" fmla="*/ 81 h 128"/>
              <a:gd name="T94" fmla="*/ 13 w 40"/>
              <a:gd name="T95" fmla="*/ 78 h 128"/>
              <a:gd name="T96" fmla="*/ 13 w 40"/>
              <a:gd name="T97" fmla="*/ 78 h 128"/>
              <a:gd name="T98" fmla="*/ 16 w 40"/>
              <a:gd name="T99" fmla="*/ 77 h 128"/>
              <a:gd name="T100" fmla="*/ 20 w 40"/>
              <a:gd name="T101" fmla="*/ 76 h 128"/>
              <a:gd name="T102" fmla="*/ 24 w 40"/>
              <a:gd name="T103" fmla="*/ 77 h 128"/>
              <a:gd name="T104" fmla="*/ 27 w 40"/>
              <a:gd name="T105" fmla="*/ 78 h 128"/>
              <a:gd name="T106" fmla="*/ 27 w 40"/>
              <a:gd name="T107" fmla="*/ 78 h 128"/>
              <a:gd name="T108" fmla="*/ 30 w 40"/>
              <a:gd name="T109" fmla="*/ 81 h 128"/>
              <a:gd name="T110" fmla="*/ 30 w 40"/>
              <a:gd name="T111" fmla="*/ 81 h 128"/>
              <a:gd name="T112" fmla="*/ 31 w 40"/>
              <a:gd name="T113" fmla="*/ 84 h 128"/>
              <a:gd name="T114" fmla="*/ 31 w 40"/>
              <a:gd name="T115" fmla="*/ 85 h 128"/>
              <a:gd name="T116" fmla="*/ 32 w 40"/>
              <a:gd name="T117" fmla="*/ 88 h 128"/>
              <a:gd name="T118" fmla="*/ 31 w 40"/>
              <a:gd name="T119" fmla="*/ 9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" h="128">
                <a:moveTo>
                  <a:pt x="32" y="7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5"/>
                  <a:pt x="27" y="0"/>
                  <a:pt x="20" y="0"/>
                </a:cubicBezTo>
                <a:cubicBezTo>
                  <a:pt x="13" y="0"/>
                  <a:pt x="8" y="5"/>
                  <a:pt x="8" y="12"/>
                </a:cubicBezTo>
                <a:cubicBezTo>
                  <a:pt x="8" y="72"/>
                  <a:pt x="8" y="72"/>
                  <a:pt x="8" y="72"/>
                </a:cubicBezTo>
                <a:cubicBezTo>
                  <a:pt x="3" y="76"/>
                  <a:pt x="0" y="81"/>
                  <a:pt x="0" y="88"/>
                </a:cubicBezTo>
                <a:cubicBezTo>
                  <a:pt x="0" y="95"/>
                  <a:pt x="3" y="100"/>
                  <a:pt x="8" y="104"/>
                </a:cubicBezTo>
                <a:cubicBezTo>
                  <a:pt x="8" y="116"/>
                  <a:pt x="8" y="116"/>
                  <a:pt x="8" y="116"/>
                </a:cubicBezTo>
                <a:cubicBezTo>
                  <a:pt x="8" y="123"/>
                  <a:pt x="13" y="128"/>
                  <a:pt x="20" y="128"/>
                </a:cubicBezTo>
                <a:cubicBezTo>
                  <a:pt x="27" y="128"/>
                  <a:pt x="32" y="123"/>
                  <a:pt x="32" y="116"/>
                </a:cubicBezTo>
                <a:cubicBezTo>
                  <a:pt x="32" y="104"/>
                  <a:pt x="32" y="104"/>
                  <a:pt x="32" y="104"/>
                </a:cubicBezTo>
                <a:cubicBezTo>
                  <a:pt x="37" y="100"/>
                  <a:pt x="40" y="95"/>
                  <a:pt x="40" y="88"/>
                </a:cubicBezTo>
                <a:cubicBezTo>
                  <a:pt x="40" y="81"/>
                  <a:pt x="37" y="76"/>
                  <a:pt x="32" y="72"/>
                </a:cubicBezTo>
                <a:close/>
                <a:moveTo>
                  <a:pt x="16" y="12"/>
                </a:moveTo>
                <a:cubicBezTo>
                  <a:pt x="16" y="10"/>
                  <a:pt x="18" y="8"/>
                  <a:pt x="20" y="8"/>
                </a:cubicBezTo>
                <a:cubicBezTo>
                  <a:pt x="22" y="8"/>
                  <a:pt x="24" y="10"/>
                  <a:pt x="24" y="12"/>
                </a:cubicBezTo>
                <a:cubicBezTo>
                  <a:pt x="24" y="68"/>
                  <a:pt x="24" y="68"/>
                  <a:pt x="24" y="68"/>
                </a:cubicBezTo>
                <a:cubicBezTo>
                  <a:pt x="23" y="68"/>
                  <a:pt x="21" y="68"/>
                  <a:pt x="20" y="68"/>
                </a:cubicBezTo>
                <a:cubicBezTo>
                  <a:pt x="19" y="68"/>
                  <a:pt x="17" y="68"/>
                  <a:pt x="16" y="68"/>
                </a:cubicBezTo>
                <a:lnTo>
                  <a:pt x="16" y="12"/>
                </a:lnTo>
                <a:close/>
                <a:moveTo>
                  <a:pt x="24" y="116"/>
                </a:moveTo>
                <a:cubicBezTo>
                  <a:pt x="24" y="118"/>
                  <a:pt x="22" y="120"/>
                  <a:pt x="20" y="120"/>
                </a:cubicBezTo>
                <a:cubicBezTo>
                  <a:pt x="18" y="120"/>
                  <a:pt x="16" y="118"/>
                  <a:pt x="16" y="116"/>
                </a:cubicBezTo>
                <a:cubicBezTo>
                  <a:pt x="16" y="108"/>
                  <a:pt x="16" y="108"/>
                  <a:pt x="16" y="108"/>
                </a:cubicBezTo>
                <a:cubicBezTo>
                  <a:pt x="17" y="108"/>
                  <a:pt x="19" y="108"/>
                  <a:pt x="20" y="108"/>
                </a:cubicBezTo>
                <a:cubicBezTo>
                  <a:pt x="21" y="108"/>
                  <a:pt x="23" y="108"/>
                  <a:pt x="24" y="108"/>
                </a:cubicBezTo>
                <a:lnTo>
                  <a:pt x="24" y="116"/>
                </a:lnTo>
                <a:close/>
                <a:moveTo>
                  <a:pt x="31" y="91"/>
                </a:moveTo>
                <a:cubicBezTo>
                  <a:pt x="31" y="92"/>
                  <a:pt x="31" y="92"/>
                  <a:pt x="31" y="92"/>
                </a:cubicBezTo>
                <a:cubicBezTo>
                  <a:pt x="31" y="93"/>
                  <a:pt x="30" y="94"/>
                  <a:pt x="30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29" y="96"/>
                  <a:pt x="28" y="97"/>
                  <a:pt x="27" y="98"/>
                </a:cubicBezTo>
                <a:cubicBezTo>
                  <a:pt x="27" y="98"/>
                  <a:pt x="27" y="98"/>
                  <a:pt x="27" y="98"/>
                </a:cubicBezTo>
                <a:cubicBezTo>
                  <a:pt x="26" y="98"/>
                  <a:pt x="25" y="99"/>
                  <a:pt x="24" y="99"/>
                </a:cubicBezTo>
                <a:cubicBezTo>
                  <a:pt x="23" y="100"/>
                  <a:pt x="21" y="100"/>
                  <a:pt x="20" y="100"/>
                </a:cubicBezTo>
                <a:cubicBezTo>
                  <a:pt x="19" y="100"/>
                  <a:pt x="17" y="100"/>
                  <a:pt x="16" y="99"/>
                </a:cubicBezTo>
                <a:cubicBezTo>
                  <a:pt x="15" y="99"/>
                  <a:pt x="14" y="98"/>
                  <a:pt x="13" y="98"/>
                </a:cubicBezTo>
                <a:cubicBezTo>
                  <a:pt x="13" y="98"/>
                  <a:pt x="13" y="98"/>
                  <a:pt x="13" y="98"/>
                </a:cubicBezTo>
                <a:cubicBezTo>
                  <a:pt x="12" y="97"/>
                  <a:pt x="11" y="96"/>
                  <a:pt x="10" y="95"/>
                </a:cubicBezTo>
                <a:cubicBezTo>
                  <a:pt x="10" y="95"/>
                  <a:pt x="10" y="95"/>
                  <a:pt x="10" y="95"/>
                </a:cubicBezTo>
                <a:cubicBezTo>
                  <a:pt x="10" y="94"/>
                  <a:pt x="9" y="93"/>
                  <a:pt x="9" y="92"/>
                </a:cubicBezTo>
                <a:cubicBezTo>
                  <a:pt x="9" y="92"/>
                  <a:pt x="9" y="92"/>
                  <a:pt x="9" y="91"/>
                </a:cubicBezTo>
                <a:cubicBezTo>
                  <a:pt x="8" y="90"/>
                  <a:pt x="8" y="89"/>
                  <a:pt x="8" y="88"/>
                </a:cubicBezTo>
                <a:cubicBezTo>
                  <a:pt x="8" y="87"/>
                  <a:pt x="8" y="86"/>
                  <a:pt x="9" y="85"/>
                </a:cubicBezTo>
                <a:cubicBezTo>
                  <a:pt x="9" y="84"/>
                  <a:pt x="9" y="84"/>
                  <a:pt x="9" y="84"/>
                </a:cubicBezTo>
                <a:cubicBezTo>
                  <a:pt x="9" y="83"/>
                  <a:pt x="10" y="82"/>
                  <a:pt x="10" y="81"/>
                </a:cubicBezTo>
                <a:cubicBezTo>
                  <a:pt x="10" y="81"/>
                  <a:pt x="10" y="81"/>
                  <a:pt x="10" y="81"/>
                </a:cubicBezTo>
                <a:cubicBezTo>
                  <a:pt x="11" y="80"/>
                  <a:pt x="12" y="79"/>
                  <a:pt x="13" y="78"/>
                </a:cubicBezTo>
                <a:cubicBezTo>
                  <a:pt x="13" y="78"/>
                  <a:pt x="13" y="78"/>
                  <a:pt x="13" y="78"/>
                </a:cubicBezTo>
                <a:cubicBezTo>
                  <a:pt x="14" y="78"/>
                  <a:pt x="15" y="77"/>
                  <a:pt x="16" y="77"/>
                </a:cubicBezTo>
                <a:cubicBezTo>
                  <a:pt x="17" y="76"/>
                  <a:pt x="19" y="76"/>
                  <a:pt x="20" y="76"/>
                </a:cubicBezTo>
                <a:cubicBezTo>
                  <a:pt x="21" y="76"/>
                  <a:pt x="23" y="76"/>
                  <a:pt x="24" y="77"/>
                </a:cubicBezTo>
                <a:cubicBezTo>
                  <a:pt x="25" y="77"/>
                  <a:pt x="26" y="78"/>
                  <a:pt x="27" y="78"/>
                </a:cubicBezTo>
                <a:cubicBezTo>
                  <a:pt x="27" y="78"/>
                  <a:pt x="27" y="78"/>
                  <a:pt x="27" y="78"/>
                </a:cubicBezTo>
                <a:cubicBezTo>
                  <a:pt x="28" y="79"/>
                  <a:pt x="29" y="80"/>
                  <a:pt x="30" y="81"/>
                </a:cubicBezTo>
                <a:cubicBezTo>
                  <a:pt x="30" y="81"/>
                  <a:pt x="30" y="81"/>
                  <a:pt x="30" y="81"/>
                </a:cubicBezTo>
                <a:cubicBezTo>
                  <a:pt x="30" y="82"/>
                  <a:pt x="31" y="83"/>
                  <a:pt x="31" y="84"/>
                </a:cubicBezTo>
                <a:cubicBezTo>
                  <a:pt x="31" y="84"/>
                  <a:pt x="31" y="84"/>
                  <a:pt x="31" y="85"/>
                </a:cubicBezTo>
                <a:cubicBezTo>
                  <a:pt x="32" y="86"/>
                  <a:pt x="32" y="87"/>
                  <a:pt x="32" y="88"/>
                </a:cubicBezTo>
                <a:cubicBezTo>
                  <a:pt x="32" y="89"/>
                  <a:pt x="32" y="90"/>
                  <a:pt x="31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>
              <a:solidFill>
                <a:srgbClr val="95BD0F"/>
              </a:solidFill>
            </a:endParaRPr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69022" y="4279107"/>
            <a:ext cx="823913" cy="823913"/>
          </a:xfrm>
          <a:prstGeom prst="ellipse">
            <a:avLst/>
          </a:prstGeom>
          <a:solidFill>
            <a:srgbClr val="005CA4"/>
          </a:solidFill>
          <a:ln w="57150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24130" y="4475259"/>
            <a:ext cx="313696" cy="356535"/>
          </a:xfrm>
          <a:custGeom>
            <a:avLst/>
            <a:gdLst>
              <a:gd name="T0" fmla="*/ 56 w 112"/>
              <a:gd name="T1" fmla="*/ 0 h 128"/>
              <a:gd name="T2" fmla="*/ 0 w 112"/>
              <a:gd name="T3" fmla="*/ 26 h 128"/>
              <a:gd name="T4" fmla="*/ 0 w 112"/>
              <a:gd name="T5" fmla="*/ 102 h 128"/>
              <a:gd name="T6" fmla="*/ 56 w 112"/>
              <a:gd name="T7" fmla="*/ 128 h 128"/>
              <a:gd name="T8" fmla="*/ 112 w 112"/>
              <a:gd name="T9" fmla="*/ 102 h 128"/>
              <a:gd name="T10" fmla="*/ 112 w 112"/>
              <a:gd name="T11" fmla="*/ 26 h 128"/>
              <a:gd name="T12" fmla="*/ 56 w 112"/>
              <a:gd name="T13" fmla="*/ 0 h 128"/>
              <a:gd name="T14" fmla="*/ 104 w 112"/>
              <a:gd name="T15" fmla="*/ 102 h 128"/>
              <a:gd name="T16" fmla="*/ 56 w 112"/>
              <a:gd name="T17" fmla="*/ 120 h 128"/>
              <a:gd name="T18" fmla="*/ 8 w 112"/>
              <a:gd name="T19" fmla="*/ 102 h 128"/>
              <a:gd name="T20" fmla="*/ 8 w 112"/>
              <a:gd name="T21" fmla="*/ 87 h 128"/>
              <a:gd name="T22" fmla="*/ 56 w 112"/>
              <a:gd name="T23" fmla="*/ 100 h 128"/>
              <a:gd name="T24" fmla="*/ 104 w 112"/>
              <a:gd name="T25" fmla="*/ 87 h 128"/>
              <a:gd name="T26" fmla="*/ 104 w 112"/>
              <a:gd name="T27" fmla="*/ 102 h 128"/>
              <a:gd name="T28" fmla="*/ 104 w 112"/>
              <a:gd name="T29" fmla="*/ 78 h 128"/>
              <a:gd name="T30" fmla="*/ 104 w 112"/>
              <a:gd name="T31" fmla="*/ 78 h 128"/>
              <a:gd name="T32" fmla="*/ 104 w 112"/>
              <a:gd name="T33" fmla="*/ 78 h 128"/>
              <a:gd name="T34" fmla="*/ 56 w 112"/>
              <a:gd name="T35" fmla="*/ 96 h 128"/>
              <a:gd name="T36" fmla="*/ 8 w 112"/>
              <a:gd name="T37" fmla="*/ 78 h 128"/>
              <a:gd name="T38" fmla="*/ 8 w 112"/>
              <a:gd name="T39" fmla="*/ 78 h 128"/>
              <a:gd name="T40" fmla="*/ 8 w 112"/>
              <a:gd name="T41" fmla="*/ 78 h 128"/>
              <a:gd name="T42" fmla="*/ 8 w 112"/>
              <a:gd name="T43" fmla="*/ 63 h 128"/>
              <a:gd name="T44" fmla="*/ 56 w 112"/>
              <a:gd name="T45" fmla="*/ 76 h 128"/>
              <a:gd name="T46" fmla="*/ 104 w 112"/>
              <a:gd name="T47" fmla="*/ 63 h 128"/>
              <a:gd name="T48" fmla="*/ 104 w 112"/>
              <a:gd name="T49" fmla="*/ 78 h 128"/>
              <a:gd name="T50" fmla="*/ 104 w 112"/>
              <a:gd name="T51" fmla="*/ 54 h 128"/>
              <a:gd name="T52" fmla="*/ 104 w 112"/>
              <a:gd name="T53" fmla="*/ 54 h 128"/>
              <a:gd name="T54" fmla="*/ 104 w 112"/>
              <a:gd name="T55" fmla="*/ 54 h 128"/>
              <a:gd name="T56" fmla="*/ 56 w 112"/>
              <a:gd name="T57" fmla="*/ 72 h 128"/>
              <a:gd name="T58" fmla="*/ 8 w 112"/>
              <a:gd name="T59" fmla="*/ 54 h 128"/>
              <a:gd name="T60" fmla="*/ 8 w 112"/>
              <a:gd name="T61" fmla="*/ 54 h 128"/>
              <a:gd name="T62" fmla="*/ 8 w 112"/>
              <a:gd name="T63" fmla="*/ 54 h 128"/>
              <a:gd name="T64" fmla="*/ 8 w 112"/>
              <a:gd name="T65" fmla="*/ 40 h 128"/>
              <a:gd name="T66" fmla="*/ 56 w 112"/>
              <a:gd name="T67" fmla="*/ 52 h 128"/>
              <a:gd name="T68" fmla="*/ 104 w 112"/>
              <a:gd name="T69" fmla="*/ 40 h 128"/>
              <a:gd name="T70" fmla="*/ 104 w 112"/>
              <a:gd name="T71" fmla="*/ 54 h 128"/>
              <a:gd name="T72" fmla="*/ 56 w 112"/>
              <a:gd name="T73" fmla="*/ 44 h 128"/>
              <a:gd name="T74" fmla="*/ 8 w 112"/>
              <a:gd name="T75" fmla="*/ 26 h 128"/>
              <a:gd name="T76" fmla="*/ 56 w 112"/>
              <a:gd name="T77" fmla="*/ 8 h 128"/>
              <a:gd name="T78" fmla="*/ 104 w 112"/>
              <a:gd name="T79" fmla="*/ 26 h 128"/>
              <a:gd name="T80" fmla="*/ 56 w 112"/>
              <a:gd name="T81" fmla="*/ 4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128">
                <a:moveTo>
                  <a:pt x="56" y="0"/>
                </a:moveTo>
                <a:cubicBezTo>
                  <a:pt x="29" y="0"/>
                  <a:pt x="0" y="8"/>
                  <a:pt x="0" y="26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20"/>
                  <a:pt x="29" y="128"/>
                  <a:pt x="56" y="128"/>
                </a:cubicBezTo>
                <a:cubicBezTo>
                  <a:pt x="83" y="128"/>
                  <a:pt x="112" y="120"/>
                  <a:pt x="112" y="102"/>
                </a:cubicBezTo>
                <a:cubicBezTo>
                  <a:pt x="112" y="26"/>
                  <a:pt x="112" y="26"/>
                  <a:pt x="112" y="26"/>
                </a:cubicBezTo>
                <a:cubicBezTo>
                  <a:pt x="112" y="8"/>
                  <a:pt x="83" y="0"/>
                  <a:pt x="56" y="0"/>
                </a:cubicBezTo>
                <a:close/>
                <a:moveTo>
                  <a:pt x="104" y="102"/>
                </a:moveTo>
                <a:cubicBezTo>
                  <a:pt x="104" y="112"/>
                  <a:pt x="83" y="120"/>
                  <a:pt x="56" y="120"/>
                </a:cubicBezTo>
                <a:cubicBezTo>
                  <a:pt x="29" y="120"/>
                  <a:pt x="8" y="112"/>
                  <a:pt x="8" y="102"/>
                </a:cubicBezTo>
                <a:cubicBezTo>
                  <a:pt x="8" y="87"/>
                  <a:pt x="8" y="87"/>
                  <a:pt x="8" y="87"/>
                </a:cubicBezTo>
                <a:cubicBezTo>
                  <a:pt x="16" y="96"/>
                  <a:pt x="36" y="100"/>
                  <a:pt x="56" y="100"/>
                </a:cubicBezTo>
                <a:cubicBezTo>
                  <a:pt x="76" y="100"/>
                  <a:pt x="96" y="96"/>
                  <a:pt x="104" y="87"/>
                </a:cubicBezTo>
                <a:lnTo>
                  <a:pt x="104" y="102"/>
                </a:lnTo>
                <a:close/>
                <a:moveTo>
                  <a:pt x="104" y="78"/>
                </a:moveTo>
                <a:cubicBezTo>
                  <a:pt x="104" y="78"/>
                  <a:pt x="104" y="78"/>
                  <a:pt x="104" y="78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104" y="88"/>
                  <a:pt x="83" y="96"/>
                  <a:pt x="56" y="96"/>
                </a:cubicBezTo>
                <a:cubicBezTo>
                  <a:pt x="29" y="96"/>
                  <a:pt x="8" y="88"/>
                  <a:pt x="8" y="78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63"/>
                  <a:pt x="8" y="63"/>
                  <a:pt x="8" y="63"/>
                </a:cubicBezTo>
                <a:cubicBezTo>
                  <a:pt x="16" y="72"/>
                  <a:pt x="36" y="76"/>
                  <a:pt x="56" y="76"/>
                </a:cubicBezTo>
                <a:cubicBezTo>
                  <a:pt x="76" y="76"/>
                  <a:pt x="96" y="72"/>
                  <a:pt x="104" y="63"/>
                </a:cubicBezTo>
                <a:lnTo>
                  <a:pt x="104" y="78"/>
                </a:lnTo>
                <a:close/>
                <a:moveTo>
                  <a:pt x="104" y="54"/>
                </a:moveTo>
                <a:cubicBezTo>
                  <a:pt x="104" y="54"/>
                  <a:pt x="104" y="54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cubicBezTo>
                  <a:pt x="104" y="64"/>
                  <a:pt x="83" y="72"/>
                  <a:pt x="56" y="72"/>
                </a:cubicBezTo>
                <a:cubicBezTo>
                  <a:pt x="29" y="72"/>
                  <a:pt x="8" y="64"/>
                  <a:pt x="8" y="54"/>
                </a:cubicBezTo>
                <a:cubicBezTo>
                  <a:pt x="8" y="54"/>
                  <a:pt x="8" y="54"/>
                  <a:pt x="8" y="54"/>
                </a:cubicBezTo>
                <a:cubicBezTo>
                  <a:pt x="8" y="54"/>
                  <a:pt x="8" y="54"/>
                  <a:pt x="8" y="54"/>
                </a:cubicBezTo>
                <a:cubicBezTo>
                  <a:pt x="8" y="40"/>
                  <a:pt x="8" y="40"/>
                  <a:pt x="8" y="40"/>
                </a:cubicBezTo>
                <a:cubicBezTo>
                  <a:pt x="18" y="48"/>
                  <a:pt x="38" y="52"/>
                  <a:pt x="56" y="52"/>
                </a:cubicBezTo>
                <a:cubicBezTo>
                  <a:pt x="74" y="52"/>
                  <a:pt x="94" y="48"/>
                  <a:pt x="104" y="40"/>
                </a:cubicBezTo>
                <a:lnTo>
                  <a:pt x="104" y="54"/>
                </a:lnTo>
                <a:close/>
                <a:moveTo>
                  <a:pt x="56" y="44"/>
                </a:moveTo>
                <a:cubicBezTo>
                  <a:pt x="29" y="44"/>
                  <a:pt x="8" y="36"/>
                  <a:pt x="8" y="26"/>
                </a:cubicBezTo>
                <a:cubicBezTo>
                  <a:pt x="8" y="16"/>
                  <a:pt x="29" y="8"/>
                  <a:pt x="56" y="8"/>
                </a:cubicBezTo>
                <a:cubicBezTo>
                  <a:pt x="83" y="8"/>
                  <a:pt x="104" y="16"/>
                  <a:pt x="104" y="26"/>
                </a:cubicBezTo>
                <a:cubicBezTo>
                  <a:pt x="104" y="36"/>
                  <a:pt x="83" y="44"/>
                  <a:pt x="56" y="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0111" y="4754406"/>
            <a:ext cx="22111" cy="22111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0111" y="4686692"/>
            <a:ext cx="22111" cy="22111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70111" y="4620360"/>
            <a:ext cx="22111" cy="22111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55142" y="3430661"/>
            <a:ext cx="823913" cy="823913"/>
          </a:xfrm>
          <a:prstGeom prst="ellipse">
            <a:avLst/>
          </a:prstGeom>
          <a:solidFill>
            <a:srgbClr val="E3342E"/>
          </a:solidFill>
          <a:ln w="57150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07746" y="3664349"/>
            <a:ext cx="356535" cy="356535"/>
          </a:xfrm>
          <a:custGeom>
            <a:avLst/>
            <a:gdLst>
              <a:gd name="T0" fmla="*/ 83 w 128"/>
              <a:gd name="T1" fmla="*/ 40 h 128"/>
              <a:gd name="T2" fmla="*/ 64 w 128"/>
              <a:gd name="T3" fmla="*/ 0 h 128"/>
              <a:gd name="T4" fmla="*/ 36 w 128"/>
              <a:gd name="T5" fmla="*/ 41 h 128"/>
              <a:gd name="T6" fmla="*/ 32 w 128"/>
              <a:gd name="T7" fmla="*/ 43 h 128"/>
              <a:gd name="T8" fmla="*/ 12 w 128"/>
              <a:gd name="T9" fmla="*/ 40 h 128"/>
              <a:gd name="T10" fmla="*/ 0 w 128"/>
              <a:gd name="T11" fmla="*/ 116 h 128"/>
              <a:gd name="T12" fmla="*/ 24 w 128"/>
              <a:gd name="T13" fmla="*/ 128 h 128"/>
              <a:gd name="T14" fmla="*/ 35 w 128"/>
              <a:gd name="T15" fmla="*/ 121 h 128"/>
              <a:gd name="T16" fmla="*/ 36 w 128"/>
              <a:gd name="T17" fmla="*/ 121 h 128"/>
              <a:gd name="T18" fmla="*/ 76 w 128"/>
              <a:gd name="T19" fmla="*/ 128 h 128"/>
              <a:gd name="T20" fmla="*/ 112 w 128"/>
              <a:gd name="T21" fmla="*/ 120 h 128"/>
              <a:gd name="T22" fmla="*/ 114 w 128"/>
              <a:gd name="T23" fmla="*/ 109 h 128"/>
              <a:gd name="T24" fmla="*/ 121 w 128"/>
              <a:gd name="T25" fmla="*/ 88 h 128"/>
              <a:gd name="T26" fmla="*/ 124 w 128"/>
              <a:gd name="T27" fmla="*/ 67 h 128"/>
              <a:gd name="T28" fmla="*/ 128 w 128"/>
              <a:gd name="T29" fmla="*/ 58 h 128"/>
              <a:gd name="T30" fmla="*/ 117 w 128"/>
              <a:gd name="T31" fmla="*/ 42 h 128"/>
              <a:gd name="T32" fmla="*/ 24 w 128"/>
              <a:gd name="T33" fmla="*/ 120 h 128"/>
              <a:gd name="T34" fmla="*/ 8 w 128"/>
              <a:gd name="T35" fmla="*/ 116 h 128"/>
              <a:gd name="T36" fmla="*/ 12 w 128"/>
              <a:gd name="T37" fmla="*/ 48 h 128"/>
              <a:gd name="T38" fmla="*/ 28 w 128"/>
              <a:gd name="T39" fmla="*/ 52 h 128"/>
              <a:gd name="T40" fmla="*/ 120 w 128"/>
              <a:gd name="T41" fmla="*/ 58 h 128"/>
              <a:gd name="T42" fmla="*/ 104 w 128"/>
              <a:gd name="T43" fmla="*/ 64 h 128"/>
              <a:gd name="T44" fmla="*/ 104 w 128"/>
              <a:gd name="T45" fmla="*/ 68 h 128"/>
              <a:gd name="T46" fmla="*/ 118 w 128"/>
              <a:gd name="T47" fmla="*/ 75 h 128"/>
              <a:gd name="T48" fmla="*/ 100 w 128"/>
              <a:gd name="T49" fmla="*/ 84 h 128"/>
              <a:gd name="T50" fmla="*/ 100 w 128"/>
              <a:gd name="T51" fmla="*/ 88 h 128"/>
              <a:gd name="T52" fmla="*/ 113 w 128"/>
              <a:gd name="T53" fmla="*/ 96 h 128"/>
              <a:gd name="T54" fmla="*/ 96 w 128"/>
              <a:gd name="T55" fmla="*/ 104 h 128"/>
              <a:gd name="T56" fmla="*/ 96 w 128"/>
              <a:gd name="T57" fmla="*/ 108 h 128"/>
              <a:gd name="T58" fmla="*/ 106 w 128"/>
              <a:gd name="T59" fmla="*/ 114 h 128"/>
              <a:gd name="T60" fmla="*/ 98 w 128"/>
              <a:gd name="T61" fmla="*/ 120 h 128"/>
              <a:gd name="T62" fmla="*/ 54 w 128"/>
              <a:gd name="T63" fmla="*/ 117 h 128"/>
              <a:gd name="T64" fmla="*/ 32 w 128"/>
              <a:gd name="T65" fmla="*/ 110 h 128"/>
              <a:gd name="T66" fmla="*/ 35 w 128"/>
              <a:gd name="T67" fmla="*/ 50 h 128"/>
              <a:gd name="T68" fmla="*/ 60 w 128"/>
              <a:gd name="T69" fmla="*/ 12 h 128"/>
              <a:gd name="T70" fmla="*/ 76 w 128"/>
              <a:gd name="T71" fmla="*/ 27 h 128"/>
              <a:gd name="T72" fmla="*/ 115 w 128"/>
              <a:gd name="T73" fmla="*/ 50 h 128"/>
              <a:gd name="T74" fmla="*/ 120 w 128"/>
              <a:gd name="T75" fmla="*/ 5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" h="128">
                <a:moveTo>
                  <a:pt x="117" y="42"/>
                </a:moveTo>
                <a:cubicBezTo>
                  <a:pt x="112" y="41"/>
                  <a:pt x="100" y="41"/>
                  <a:pt x="83" y="40"/>
                </a:cubicBezTo>
                <a:cubicBezTo>
                  <a:pt x="84" y="36"/>
                  <a:pt x="84" y="33"/>
                  <a:pt x="84" y="27"/>
                </a:cubicBezTo>
                <a:cubicBezTo>
                  <a:pt x="84" y="13"/>
                  <a:pt x="73" y="0"/>
                  <a:pt x="64" y="0"/>
                </a:cubicBezTo>
                <a:cubicBezTo>
                  <a:pt x="57" y="0"/>
                  <a:pt x="52" y="5"/>
                  <a:pt x="52" y="12"/>
                </a:cubicBezTo>
                <a:cubicBezTo>
                  <a:pt x="52" y="20"/>
                  <a:pt x="49" y="34"/>
                  <a:pt x="36" y="41"/>
                </a:cubicBezTo>
                <a:cubicBezTo>
                  <a:pt x="35" y="41"/>
                  <a:pt x="32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0" y="41"/>
                  <a:pt x="27" y="40"/>
                  <a:pt x="24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5" y="40"/>
                  <a:pt x="0" y="45"/>
                  <a:pt x="0" y="52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29" y="128"/>
                  <a:pt x="33" y="125"/>
                  <a:pt x="35" y="121"/>
                </a:cubicBezTo>
                <a:cubicBezTo>
                  <a:pt x="35" y="121"/>
                  <a:pt x="35" y="121"/>
                  <a:pt x="35" y="121"/>
                </a:cubicBezTo>
                <a:cubicBezTo>
                  <a:pt x="35" y="121"/>
                  <a:pt x="35" y="121"/>
                  <a:pt x="36" y="121"/>
                </a:cubicBezTo>
                <a:cubicBezTo>
                  <a:pt x="36" y="121"/>
                  <a:pt x="36" y="121"/>
                  <a:pt x="36" y="121"/>
                </a:cubicBezTo>
                <a:cubicBezTo>
                  <a:pt x="38" y="122"/>
                  <a:pt x="43" y="123"/>
                  <a:pt x="52" y="125"/>
                </a:cubicBezTo>
                <a:cubicBezTo>
                  <a:pt x="54" y="126"/>
                  <a:pt x="65" y="128"/>
                  <a:pt x="76" y="128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105" y="128"/>
                  <a:pt x="109" y="125"/>
                  <a:pt x="112" y="120"/>
                </a:cubicBezTo>
                <a:cubicBezTo>
                  <a:pt x="112" y="120"/>
                  <a:pt x="113" y="118"/>
                  <a:pt x="114" y="116"/>
                </a:cubicBezTo>
                <a:cubicBezTo>
                  <a:pt x="115" y="114"/>
                  <a:pt x="115" y="112"/>
                  <a:pt x="114" y="109"/>
                </a:cubicBezTo>
                <a:cubicBezTo>
                  <a:pt x="118" y="106"/>
                  <a:pt x="120" y="102"/>
                  <a:pt x="121" y="99"/>
                </a:cubicBezTo>
                <a:cubicBezTo>
                  <a:pt x="122" y="94"/>
                  <a:pt x="122" y="90"/>
                  <a:pt x="121" y="88"/>
                </a:cubicBezTo>
                <a:cubicBezTo>
                  <a:pt x="123" y="85"/>
                  <a:pt x="125" y="82"/>
                  <a:pt x="126" y="77"/>
                </a:cubicBezTo>
                <a:cubicBezTo>
                  <a:pt x="127" y="73"/>
                  <a:pt x="126" y="70"/>
                  <a:pt x="124" y="67"/>
                </a:cubicBezTo>
                <a:cubicBezTo>
                  <a:pt x="127" y="65"/>
                  <a:pt x="128" y="61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7"/>
                  <a:pt x="128" y="57"/>
                  <a:pt x="128" y="56"/>
                </a:cubicBezTo>
                <a:cubicBezTo>
                  <a:pt x="128" y="51"/>
                  <a:pt x="125" y="44"/>
                  <a:pt x="117" y="42"/>
                </a:cubicBezTo>
                <a:close/>
                <a:moveTo>
                  <a:pt x="28" y="116"/>
                </a:moveTo>
                <a:cubicBezTo>
                  <a:pt x="28" y="118"/>
                  <a:pt x="26" y="120"/>
                  <a:pt x="24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50"/>
                  <a:pt x="10" y="48"/>
                  <a:pt x="12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6" y="48"/>
                  <a:pt x="28" y="50"/>
                  <a:pt x="28" y="52"/>
                </a:cubicBezTo>
                <a:lnTo>
                  <a:pt x="28" y="116"/>
                </a:lnTo>
                <a:close/>
                <a:moveTo>
                  <a:pt x="120" y="58"/>
                </a:moveTo>
                <a:cubicBezTo>
                  <a:pt x="120" y="60"/>
                  <a:pt x="119" y="64"/>
                  <a:pt x="112" y="64"/>
                </a:cubicBezTo>
                <a:cubicBezTo>
                  <a:pt x="106" y="64"/>
                  <a:pt x="104" y="64"/>
                  <a:pt x="104" y="64"/>
                </a:cubicBezTo>
                <a:cubicBezTo>
                  <a:pt x="103" y="64"/>
                  <a:pt x="102" y="65"/>
                  <a:pt x="102" y="66"/>
                </a:cubicBezTo>
                <a:cubicBezTo>
                  <a:pt x="102" y="67"/>
                  <a:pt x="103" y="68"/>
                  <a:pt x="104" y="68"/>
                </a:cubicBezTo>
                <a:cubicBezTo>
                  <a:pt x="104" y="68"/>
                  <a:pt x="106" y="68"/>
                  <a:pt x="112" y="68"/>
                </a:cubicBezTo>
                <a:cubicBezTo>
                  <a:pt x="118" y="68"/>
                  <a:pt x="119" y="73"/>
                  <a:pt x="118" y="75"/>
                </a:cubicBezTo>
                <a:cubicBezTo>
                  <a:pt x="118" y="78"/>
                  <a:pt x="116" y="84"/>
                  <a:pt x="110" y="84"/>
                </a:cubicBezTo>
                <a:cubicBezTo>
                  <a:pt x="103" y="84"/>
                  <a:pt x="100" y="84"/>
                  <a:pt x="100" y="84"/>
                </a:cubicBezTo>
                <a:cubicBezTo>
                  <a:pt x="99" y="84"/>
                  <a:pt x="98" y="85"/>
                  <a:pt x="98" y="86"/>
                </a:cubicBezTo>
                <a:cubicBezTo>
                  <a:pt x="98" y="87"/>
                  <a:pt x="99" y="88"/>
                  <a:pt x="100" y="88"/>
                </a:cubicBezTo>
                <a:cubicBezTo>
                  <a:pt x="100" y="88"/>
                  <a:pt x="105" y="88"/>
                  <a:pt x="108" y="88"/>
                </a:cubicBezTo>
                <a:cubicBezTo>
                  <a:pt x="115" y="88"/>
                  <a:pt x="114" y="93"/>
                  <a:pt x="113" y="96"/>
                </a:cubicBezTo>
                <a:cubicBezTo>
                  <a:pt x="112" y="100"/>
                  <a:pt x="111" y="104"/>
                  <a:pt x="103" y="104"/>
                </a:cubicBezTo>
                <a:cubicBezTo>
                  <a:pt x="100" y="104"/>
                  <a:pt x="96" y="104"/>
                  <a:pt x="96" y="104"/>
                </a:cubicBezTo>
                <a:cubicBezTo>
                  <a:pt x="95" y="104"/>
                  <a:pt x="94" y="105"/>
                  <a:pt x="94" y="106"/>
                </a:cubicBezTo>
                <a:cubicBezTo>
                  <a:pt x="94" y="107"/>
                  <a:pt x="95" y="108"/>
                  <a:pt x="96" y="108"/>
                </a:cubicBezTo>
                <a:cubicBezTo>
                  <a:pt x="96" y="108"/>
                  <a:pt x="99" y="108"/>
                  <a:pt x="102" y="108"/>
                </a:cubicBezTo>
                <a:cubicBezTo>
                  <a:pt x="107" y="108"/>
                  <a:pt x="107" y="112"/>
                  <a:pt x="106" y="114"/>
                </a:cubicBezTo>
                <a:cubicBezTo>
                  <a:pt x="106" y="115"/>
                  <a:pt x="105" y="116"/>
                  <a:pt x="105" y="117"/>
                </a:cubicBezTo>
                <a:cubicBezTo>
                  <a:pt x="104" y="119"/>
                  <a:pt x="102" y="120"/>
                  <a:pt x="98" y="120"/>
                </a:cubicBezTo>
                <a:cubicBezTo>
                  <a:pt x="76" y="120"/>
                  <a:pt x="76" y="120"/>
                  <a:pt x="76" y="120"/>
                </a:cubicBezTo>
                <a:cubicBezTo>
                  <a:pt x="65" y="120"/>
                  <a:pt x="54" y="118"/>
                  <a:pt x="54" y="117"/>
                </a:cubicBezTo>
                <a:cubicBezTo>
                  <a:pt x="37" y="114"/>
                  <a:pt x="36" y="113"/>
                  <a:pt x="35" y="113"/>
                </a:cubicBezTo>
                <a:cubicBezTo>
                  <a:pt x="35" y="113"/>
                  <a:pt x="32" y="112"/>
                  <a:pt x="32" y="110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2"/>
                  <a:pt x="33" y="51"/>
                  <a:pt x="35" y="50"/>
                </a:cubicBezTo>
                <a:cubicBezTo>
                  <a:pt x="35" y="50"/>
                  <a:pt x="36" y="50"/>
                  <a:pt x="36" y="50"/>
                </a:cubicBezTo>
                <a:cubicBezTo>
                  <a:pt x="54" y="42"/>
                  <a:pt x="60" y="26"/>
                  <a:pt x="60" y="12"/>
                </a:cubicBezTo>
                <a:cubicBezTo>
                  <a:pt x="60" y="10"/>
                  <a:pt x="62" y="8"/>
                  <a:pt x="64" y="8"/>
                </a:cubicBezTo>
                <a:cubicBezTo>
                  <a:pt x="68" y="8"/>
                  <a:pt x="76" y="16"/>
                  <a:pt x="76" y="27"/>
                </a:cubicBezTo>
                <a:cubicBezTo>
                  <a:pt x="76" y="36"/>
                  <a:pt x="75" y="38"/>
                  <a:pt x="72" y="48"/>
                </a:cubicBezTo>
                <a:cubicBezTo>
                  <a:pt x="112" y="48"/>
                  <a:pt x="112" y="49"/>
                  <a:pt x="115" y="50"/>
                </a:cubicBezTo>
                <a:cubicBezTo>
                  <a:pt x="120" y="51"/>
                  <a:pt x="120" y="54"/>
                  <a:pt x="120" y="56"/>
                </a:cubicBezTo>
                <a:cubicBezTo>
                  <a:pt x="120" y="57"/>
                  <a:pt x="120" y="57"/>
                  <a:pt x="120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40912" y="3953170"/>
            <a:ext cx="33166" cy="34548"/>
          </a:xfrm>
          <a:custGeom>
            <a:avLst/>
            <a:gdLst>
              <a:gd name="T0" fmla="*/ 6 w 12"/>
              <a:gd name="T1" fmla="*/ 0 h 12"/>
              <a:gd name="T2" fmla="*/ 0 w 12"/>
              <a:gd name="T3" fmla="*/ 6 h 12"/>
              <a:gd name="T4" fmla="*/ 6 w 12"/>
              <a:gd name="T5" fmla="*/ 12 h 12"/>
              <a:gd name="T6" fmla="*/ 12 w 12"/>
              <a:gd name="T7" fmla="*/ 6 h 12"/>
              <a:gd name="T8" fmla="*/ 6 w 12"/>
              <a:gd name="T9" fmla="*/ 0 h 12"/>
              <a:gd name="T10" fmla="*/ 6 w 12"/>
              <a:gd name="T11" fmla="*/ 8 h 12"/>
              <a:gd name="T12" fmla="*/ 4 w 12"/>
              <a:gd name="T13" fmla="*/ 6 h 12"/>
              <a:gd name="T14" fmla="*/ 6 w 12"/>
              <a:gd name="T15" fmla="*/ 4 h 12"/>
              <a:gd name="T16" fmla="*/ 8 w 12"/>
              <a:gd name="T17" fmla="*/ 6 h 12"/>
              <a:gd name="T18" fmla="*/ 6 w 12"/>
              <a:gd name="T19" fmla="*/ 8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12">
                <a:moveTo>
                  <a:pt x="6" y="0"/>
                </a:moveTo>
                <a:cubicBezTo>
                  <a:pt x="3" y="0"/>
                  <a:pt x="0" y="3"/>
                  <a:pt x="0" y="6"/>
                </a:cubicBezTo>
                <a:cubicBezTo>
                  <a:pt x="0" y="9"/>
                  <a:pt x="3" y="12"/>
                  <a:pt x="6" y="12"/>
                </a:cubicBezTo>
                <a:cubicBezTo>
                  <a:pt x="9" y="12"/>
                  <a:pt x="12" y="9"/>
                  <a:pt x="12" y="6"/>
                </a:cubicBezTo>
                <a:cubicBezTo>
                  <a:pt x="12" y="3"/>
                  <a:pt x="9" y="0"/>
                  <a:pt x="6" y="0"/>
                </a:cubicBezTo>
                <a:close/>
                <a:moveTo>
                  <a:pt x="6" y="8"/>
                </a:moveTo>
                <a:cubicBezTo>
                  <a:pt x="5" y="8"/>
                  <a:pt x="4" y="7"/>
                  <a:pt x="4" y="6"/>
                </a:cubicBezTo>
                <a:cubicBezTo>
                  <a:pt x="4" y="5"/>
                  <a:pt x="5" y="4"/>
                  <a:pt x="6" y="4"/>
                </a:cubicBezTo>
                <a:cubicBezTo>
                  <a:pt x="7" y="4"/>
                  <a:pt x="8" y="5"/>
                  <a:pt x="8" y="6"/>
                </a:cubicBezTo>
                <a:cubicBezTo>
                  <a:pt x="8" y="7"/>
                  <a:pt x="7" y="8"/>
                  <a:pt x="6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64281" y="4821631"/>
            <a:ext cx="823913" cy="823913"/>
          </a:xfrm>
          <a:prstGeom prst="ellipse">
            <a:avLst/>
          </a:prstGeom>
          <a:solidFill>
            <a:srgbClr val="EF9200"/>
          </a:solidFill>
          <a:ln w="57150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03497" y="5056646"/>
            <a:ext cx="345480" cy="345480"/>
          </a:xfrm>
          <a:custGeom>
            <a:avLst/>
            <a:gdLst>
              <a:gd name="T0" fmla="*/ 0 w 124"/>
              <a:gd name="T1" fmla="*/ 62 h 124"/>
              <a:gd name="T2" fmla="*/ 124 w 124"/>
              <a:gd name="T3" fmla="*/ 62 h 124"/>
              <a:gd name="T4" fmla="*/ 116 w 124"/>
              <a:gd name="T5" fmla="*/ 60 h 124"/>
              <a:gd name="T6" fmla="*/ 87 w 124"/>
              <a:gd name="T7" fmla="*/ 35 h 124"/>
              <a:gd name="T8" fmla="*/ 116 w 124"/>
              <a:gd name="T9" fmla="*/ 60 h 124"/>
              <a:gd name="T10" fmla="*/ 43 w 124"/>
              <a:gd name="T11" fmla="*/ 95 h 124"/>
              <a:gd name="T12" fmla="*/ 60 w 124"/>
              <a:gd name="T13" fmla="*/ 116 h 124"/>
              <a:gd name="T14" fmla="*/ 64 w 124"/>
              <a:gd name="T15" fmla="*/ 8 h 124"/>
              <a:gd name="T16" fmla="*/ 64 w 124"/>
              <a:gd name="T17" fmla="*/ 36 h 124"/>
              <a:gd name="T18" fmla="*/ 64 w 124"/>
              <a:gd name="T19" fmla="*/ 8 h 124"/>
              <a:gd name="T20" fmla="*/ 100 w 124"/>
              <a:gd name="T21" fmla="*/ 23 h 124"/>
              <a:gd name="T22" fmla="*/ 71 w 124"/>
              <a:gd name="T23" fmla="*/ 9 h 124"/>
              <a:gd name="T24" fmla="*/ 60 w 124"/>
              <a:gd name="T25" fmla="*/ 36 h 124"/>
              <a:gd name="T26" fmla="*/ 60 w 124"/>
              <a:gd name="T27" fmla="*/ 8 h 124"/>
              <a:gd name="T28" fmla="*/ 38 w 124"/>
              <a:gd name="T29" fmla="*/ 31 h 124"/>
              <a:gd name="T30" fmla="*/ 53 w 124"/>
              <a:gd name="T31" fmla="*/ 9 h 124"/>
              <a:gd name="T32" fmla="*/ 40 w 124"/>
              <a:gd name="T33" fmla="*/ 36 h 124"/>
              <a:gd name="T34" fmla="*/ 60 w 124"/>
              <a:gd name="T35" fmla="*/ 60 h 124"/>
              <a:gd name="T36" fmla="*/ 40 w 124"/>
              <a:gd name="T37" fmla="*/ 36 h 124"/>
              <a:gd name="T38" fmla="*/ 60 w 124"/>
              <a:gd name="T39" fmla="*/ 88 h 124"/>
              <a:gd name="T40" fmla="*/ 36 w 124"/>
              <a:gd name="T41" fmla="*/ 64 h 124"/>
              <a:gd name="T42" fmla="*/ 53 w 124"/>
              <a:gd name="T43" fmla="*/ 115 h 124"/>
              <a:gd name="T44" fmla="*/ 40 w 124"/>
              <a:gd name="T45" fmla="*/ 96 h 124"/>
              <a:gd name="T46" fmla="*/ 64 w 124"/>
              <a:gd name="T47" fmla="*/ 116 h 124"/>
              <a:gd name="T48" fmla="*/ 81 w 124"/>
              <a:gd name="T49" fmla="*/ 95 h 124"/>
              <a:gd name="T50" fmla="*/ 64 w 124"/>
              <a:gd name="T51" fmla="*/ 116 h 124"/>
              <a:gd name="T52" fmla="*/ 97 w 124"/>
              <a:gd name="T53" fmla="*/ 103 h 124"/>
              <a:gd name="T54" fmla="*/ 84 w 124"/>
              <a:gd name="T55" fmla="*/ 96 h 124"/>
              <a:gd name="T56" fmla="*/ 64 w 124"/>
              <a:gd name="T57" fmla="*/ 88 h 124"/>
              <a:gd name="T58" fmla="*/ 88 w 124"/>
              <a:gd name="T59" fmla="*/ 64 h 124"/>
              <a:gd name="T60" fmla="*/ 64 w 124"/>
              <a:gd name="T61" fmla="*/ 60 h 124"/>
              <a:gd name="T62" fmla="*/ 84 w 124"/>
              <a:gd name="T63" fmla="*/ 36 h 124"/>
              <a:gd name="T64" fmla="*/ 64 w 124"/>
              <a:gd name="T65" fmla="*/ 60 h 124"/>
              <a:gd name="T66" fmla="*/ 37 w 124"/>
              <a:gd name="T67" fmla="*/ 35 h 124"/>
              <a:gd name="T68" fmla="*/ 8 w 124"/>
              <a:gd name="T69" fmla="*/ 60 h 124"/>
              <a:gd name="T70" fmla="*/ 8 w 124"/>
              <a:gd name="T71" fmla="*/ 64 h 124"/>
              <a:gd name="T72" fmla="*/ 38 w 124"/>
              <a:gd name="T73" fmla="*/ 93 h 124"/>
              <a:gd name="T74" fmla="*/ 8 w 124"/>
              <a:gd name="T75" fmla="*/ 64 h 124"/>
              <a:gd name="T76" fmla="*/ 86 w 124"/>
              <a:gd name="T77" fmla="*/ 93 h 124"/>
              <a:gd name="T78" fmla="*/ 116 w 124"/>
              <a:gd name="T79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28" y="0"/>
                  <a:pt x="0" y="28"/>
                  <a:pt x="0" y="62"/>
                </a:cubicBezTo>
                <a:cubicBezTo>
                  <a:pt x="0" y="96"/>
                  <a:pt x="28" y="124"/>
                  <a:pt x="62" y="124"/>
                </a:cubicBezTo>
                <a:cubicBezTo>
                  <a:pt x="96" y="124"/>
                  <a:pt x="124" y="96"/>
                  <a:pt x="124" y="62"/>
                </a:cubicBezTo>
                <a:cubicBezTo>
                  <a:pt x="124" y="28"/>
                  <a:pt x="96" y="0"/>
                  <a:pt x="62" y="0"/>
                </a:cubicBezTo>
                <a:close/>
                <a:moveTo>
                  <a:pt x="116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51"/>
                  <a:pt x="90" y="43"/>
                  <a:pt x="87" y="35"/>
                </a:cubicBezTo>
                <a:cubicBezTo>
                  <a:pt x="93" y="33"/>
                  <a:pt x="98" y="30"/>
                  <a:pt x="102" y="26"/>
                </a:cubicBezTo>
                <a:cubicBezTo>
                  <a:pt x="110" y="35"/>
                  <a:pt x="115" y="47"/>
                  <a:pt x="116" y="60"/>
                </a:cubicBezTo>
                <a:close/>
                <a:moveTo>
                  <a:pt x="60" y="116"/>
                </a:moveTo>
                <a:cubicBezTo>
                  <a:pt x="53" y="110"/>
                  <a:pt x="48" y="103"/>
                  <a:pt x="43" y="95"/>
                </a:cubicBezTo>
                <a:cubicBezTo>
                  <a:pt x="49" y="93"/>
                  <a:pt x="54" y="92"/>
                  <a:pt x="60" y="9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4" y="8"/>
                </a:moveTo>
                <a:cubicBezTo>
                  <a:pt x="72" y="14"/>
                  <a:pt x="78" y="23"/>
                  <a:pt x="82" y="33"/>
                </a:cubicBezTo>
                <a:cubicBezTo>
                  <a:pt x="76" y="35"/>
                  <a:pt x="70" y="36"/>
                  <a:pt x="64" y="36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8"/>
                  <a:pt x="64" y="8"/>
                  <a:pt x="64" y="8"/>
                </a:cubicBezTo>
                <a:close/>
                <a:moveTo>
                  <a:pt x="71" y="9"/>
                </a:moveTo>
                <a:cubicBezTo>
                  <a:pt x="82" y="11"/>
                  <a:pt x="92" y="16"/>
                  <a:pt x="100" y="23"/>
                </a:cubicBezTo>
                <a:cubicBezTo>
                  <a:pt x="95" y="26"/>
                  <a:pt x="91" y="29"/>
                  <a:pt x="86" y="31"/>
                </a:cubicBezTo>
                <a:cubicBezTo>
                  <a:pt x="82" y="23"/>
                  <a:pt x="77" y="15"/>
                  <a:pt x="71" y="9"/>
                </a:cubicBezTo>
                <a:close/>
                <a:moveTo>
                  <a:pt x="60" y="8"/>
                </a:moveTo>
                <a:cubicBezTo>
                  <a:pt x="60" y="36"/>
                  <a:pt x="60" y="36"/>
                  <a:pt x="60" y="36"/>
                </a:cubicBezTo>
                <a:cubicBezTo>
                  <a:pt x="54" y="36"/>
                  <a:pt x="48" y="35"/>
                  <a:pt x="42" y="33"/>
                </a:cubicBezTo>
                <a:cubicBezTo>
                  <a:pt x="46" y="23"/>
                  <a:pt x="52" y="14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8" y="31"/>
                </a:moveTo>
                <a:cubicBezTo>
                  <a:pt x="33" y="29"/>
                  <a:pt x="29" y="26"/>
                  <a:pt x="24" y="23"/>
                </a:cubicBezTo>
                <a:cubicBezTo>
                  <a:pt x="32" y="16"/>
                  <a:pt x="42" y="11"/>
                  <a:pt x="53" y="9"/>
                </a:cubicBezTo>
                <a:cubicBezTo>
                  <a:pt x="47" y="15"/>
                  <a:pt x="42" y="23"/>
                  <a:pt x="38" y="31"/>
                </a:cubicBezTo>
                <a:close/>
                <a:moveTo>
                  <a:pt x="40" y="36"/>
                </a:moveTo>
                <a:cubicBezTo>
                  <a:pt x="47" y="38"/>
                  <a:pt x="53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2"/>
                  <a:pt x="38" y="44"/>
                  <a:pt x="40" y="36"/>
                </a:cubicBezTo>
                <a:close/>
                <a:moveTo>
                  <a:pt x="60" y="64"/>
                </a:moveTo>
                <a:cubicBezTo>
                  <a:pt x="60" y="88"/>
                  <a:pt x="60" y="88"/>
                  <a:pt x="60" y="88"/>
                </a:cubicBezTo>
                <a:cubicBezTo>
                  <a:pt x="54" y="88"/>
                  <a:pt x="48" y="89"/>
                  <a:pt x="42" y="91"/>
                </a:cubicBezTo>
                <a:cubicBezTo>
                  <a:pt x="38" y="83"/>
                  <a:pt x="36" y="74"/>
                  <a:pt x="36" y="64"/>
                </a:cubicBezTo>
                <a:lnTo>
                  <a:pt x="60" y="64"/>
                </a:lnTo>
                <a:close/>
                <a:moveTo>
                  <a:pt x="53" y="115"/>
                </a:moveTo>
                <a:cubicBezTo>
                  <a:pt x="43" y="114"/>
                  <a:pt x="34" y="109"/>
                  <a:pt x="27" y="103"/>
                </a:cubicBezTo>
                <a:cubicBezTo>
                  <a:pt x="31" y="100"/>
                  <a:pt x="35" y="98"/>
                  <a:pt x="40" y="96"/>
                </a:cubicBezTo>
                <a:cubicBezTo>
                  <a:pt x="43" y="103"/>
                  <a:pt x="48" y="110"/>
                  <a:pt x="53" y="115"/>
                </a:cubicBezTo>
                <a:close/>
                <a:moveTo>
                  <a:pt x="64" y="116"/>
                </a:moveTo>
                <a:cubicBezTo>
                  <a:pt x="64" y="92"/>
                  <a:pt x="64" y="92"/>
                  <a:pt x="64" y="92"/>
                </a:cubicBezTo>
                <a:cubicBezTo>
                  <a:pt x="70" y="92"/>
                  <a:pt x="75" y="93"/>
                  <a:pt x="81" y="95"/>
                </a:cubicBezTo>
                <a:cubicBezTo>
                  <a:pt x="76" y="103"/>
                  <a:pt x="71" y="110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lose/>
                <a:moveTo>
                  <a:pt x="84" y="96"/>
                </a:moveTo>
                <a:cubicBezTo>
                  <a:pt x="89" y="98"/>
                  <a:pt x="93" y="100"/>
                  <a:pt x="97" y="103"/>
                </a:cubicBezTo>
                <a:cubicBezTo>
                  <a:pt x="90" y="109"/>
                  <a:pt x="81" y="114"/>
                  <a:pt x="71" y="115"/>
                </a:cubicBezTo>
                <a:cubicBezTo>
                  <a:pt x="76" y="110"/>
                  <a:pt x="81" y="103"/>
                  <a:pt x="84" y="96"/>
                </a:cubicBezTo>
                <a:close/>
                <a:moveTo>
                  <a:pt x="82" y="91"/>
                </a:moveTo>
                <a:cubicBezTo>
                  <a:pt x="76" y="89"/>
                  <a:pt x="70" y="88"/>
                  <a:pt x="64" y="88"/>
                </a:cubicBezTo>
                <a:cubicBezTo>
                  <a:pt x="64" y="64"/>
                  <a:pt x="64" y="64"/>
                  <a:pt x="64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8" y="74"/>
                  <a:pt x="86" y="83"/>
                  <a:pt x="82" y="91"/>
                </a:cubicBezTo>
                <a:close/>
                <a:moveTo>
                  <a:pt x="64" y="60"/>
                </a:moveTo>
                <a:cubicBezTo>
                  <a:pt x="64" y="40"/>
                  <a:pt x="64" y="40"/>
                  <a:pt x="64" y="40"/>
                </a:cubicBezTo>
                <a:cubicBezTo>
                  <a:pt x="71" y="40"/>
                  <a:pt x="77" y="38"/>
                  <a:pt x="84" y="36"/>
                </a:cubicBezTo>
                <a:cubicBezTo>
                  <a:pt x="86" y="44"/>
                  <a:pt x="88" y="52"/>
                  <a:pt x="88" y="60"/>
                </a:cubicBezTo>
                <a:lnTo>
                  <a:pt x="64" y="60"/>
                </a:lnTo>
                <a:close/>
                <a:moveTo>
                  <a:pt x="22" y="26"/>
                </a:moveTo>
                <a:cubicBezTo>
                  <a:pt x="26" y="30"/>
                  <a:pt x="31" y="33"/>
                  <a:pt x="37" y="35"/>
                </a:cubicBezTo>
                <a:cubicBezTo>
                  <a:pt x="34" y="43"/>
                  <a:pt x="32" y="51"/>
                  <a:pt x="32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9" y="47"/>
                  <a:pt x="14" y="35"/>
                  <a:pt x="22" y="26"/>
                </a:cubicBezTo>
                <a:close/>
                <a:moveTo>
                  <a:pt x="8" y="64"/>
                </a:moveTo>
                <a:cubicBezTo>
                  <a:pt x="32" y="64"/>
                  <a:pt x="32" y="64"/>
                  <a:pt x="32" y="64"/>
                </a:cubicBezTo>
                <a:cubicBezTo>
                  <a:pt x="32" y="74"/>
                  <a:pt x="34" y="84"/>
                  <a:pt x="38" y="93"/>
                </a:cubicBezTo>
                <a:cubicBezTo>
                  <a:pt x="33" y="95"/>
                  <a:pt x="28" y="97"/>
                  <a:pt x="24" y="100"/>
                </a:cubicBezTo>
                <a:cubicBezTo>
                  <a:pt x="15" y="91"/>
                  <a:pt x="9" y="78"/>
                  <a:pt x="8" y="64"/>
                </a:cubicBezTo>
                <a:close/>
                <a:moveTo>
                  <a:pt x="100" y="100"/>
                </a:moveTo>
                <a:cubicBezTo>
                  <a:pt x="96" y="97"/>
                  <a:pt x="91" y="95"/>
                  <a:pt x="86" y="93"/>
                </a:cubicBezTo>
                <a:cubicBezTo>
                  <a:pt x="90" y="84"/>
                  <a:pt x="92" y="74"/>
                  <a:pt x="92" y="6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5" y="78"/>
                  <a:pt x="109" y="91"/>
                  <a:pt x="10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200"/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363615" y="2905210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363616" y="3227211"/>
            <a:ext cx="1487912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954246" y="4437730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958328" y="4759731"/>
            <a:ext cx="1487912" cy="7201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9958805" y="3589284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9962887" y="3911285"/>
            <a:ext cx="1487912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10632504" y="4980254"/>
            <a:ext cx="1295287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出自【趣你的PPT】(微信:qunideppt)：最优质的PPT资源库"/>
          <p:cNvSpPr txBox="1"/>
          <p:nvPr/>
        </p:nvSpPr>
        <p:spPr>
          <a:xfrm>
            <a:off x="10636586" y="5302255"/>
            <a:ext cx="1487912" cy="7201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 rot="162233">
            <a:off x="567682" y="637241"/>
            <a:ext cx="718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96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grpSp>
        <p:nvGrpSpPr>
          <p:cNvPr id="18" name="Group 29出自【趣你的PPT】(微信:qunideppt)：最优质的PPT资源库"/>
          <p:cNvGrpSpPr/>
          <p:nvPr/>
        </p:nvGrpSpPr>
        <p:grpSpPr>
          <a:xfrm>
            <a:off x="4503955" y="3398241"/>
            <a:ext cx="1335436" cy="1335436"/>
            <a:chOff x="5008643" y="1605917"/>
            <a:chExt cx="1209747" cy="1209747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5008643" y="1605917"/>
              <a:ext cx="1209747" cy="1209747"/>
            </a:xfrm>
            <a:prstGeom prst="ellipse">
              <a:avLst/>
            </a:prstGeom>
            <a:solidFill>
              <a:srgbClr val="95BD0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9BB955">
                    <a:lumMod val="50000"/>
                  </a:srgbClr>
                </a:solidFill>
                <a:effectLst/>
                <a:uLnTx/>
                <a:uFillTx/>
                <a:latin typeface="FontAwesome" pitchFamily="2" charset="0"/>
                <a:cs typeface="+mj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361156" y="2020721"/>
              <a:ext cx="504720" cy="380138"/>
            </a:xfrm>
            <a:custGeom>
              <a:avLst/>
              <a:gdLst/>
              <a:ahLst/>
              <a:cxnLst>
                <a:cxn ang="0">
                  <a:pos x="158" y="119"/>
                </a:cxn>
                <a:cxn ang="0">
                  <a:pos x="0" y="119"/>
                </a:cxn>
                <a:cxn ang="0">
                  <a:pos x="0" y="0"/>
                </a:cxn>
                <a:cxn ang="0">
                  <a:pos x="9" y="0"/>
                </a:cxn>
                <a:cxn ang="0">
                  <a:pos x="9" y="108"/>
                </a:cxn>
                <a:cxn ang="0">
                  <a:pos x="158" y="108"/>
                </a:cxn>
                <a:cxn ang="0">
                  <a:pos x="158" y="119"/>
                </a:cxn>
                <a:cxn ang="0">
                  <a:pos x="50" y="99"/>
                </a:cxn>
                <a:cxn ang="0">
                  <a:pos x="29" y="99"/>
                </a:cxn>
                <a:cxn ang="0">
                  <a:pos x="29" y="60"/>
                </a:cxn>
                <a:cxn ang="0">
                  <a:pos x="50" y="60"/>
                </a:cxn>
                <a:cxn ang="0">
                  <a:pos x="50" y="99"/>
                </a:cxn>
                <a:cxn ang="0">
                  <a:pos x="78" y="99"/>
                </a:cxn>
                <a:cxn ang="0">
                  <a:pos x="59" y="99"/>
                </a:cxn>
                <a:cxn ang="0">
                  <a:pos x="59" y="19"/>
                </a:cxn>
                <a:cxn ang="0">
                  <a:pos x="78" y="19"/>
                </a:cxn>
                <a:cxn ang="0">
                  <a:pos x="78" y="99"/>
                </a:cxn>
                <a:cxn ang="0">
                  <a:pos x="109" y="99"/>
                </a:cxn>
                <a:cxn ang="0">
                  <a:pos x="89" y="99"/>
                </a:cxn>
                <a:cxn ang="0">
                  <a:pos x="89" y="39"/>
                </a:cxn>
                <a:cxn ang="0">
                  <a:pos x="109" y="39"/>
                </a:cxn>
                <a:cxn ang="0">
                  <a:pos x="109" y="99"/>
                </a:cxn>
                <a:cxn ang="0">
                  <a:pos x="139" y="99"/>
                </a:cxn>
                <a:cxn ang="0">
                  <a:pos x="119" y="99"/>
                </a:cxn>
                <a:cxn ang="0">
                  <a:pos x="119" y="11"/>
                </a:cxn>
                <a:cxn ang="0">
                  <a:pos x="139" y="11"/>
                </a:cxn>
                <a:cxn ang="0">
                  <a:pos x="139" y="99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50" y="99"/>
                  </a:moveTo>
                  <a:lnTo>
                    <a:pt x="29" y="99"/>
                  </a:lnTo>
                  <a:lnTo>
                    <a:pt x="29" y="60"/>
                  </a:lnTo>
                  <a:lnTo>
                    <a:pt x="50" y="60"/>
                  </a:lnTo>
                  <a:lnTo>
                    <a:pt x="50" y="99"/>
                  </a:lnTo>
                  <a:close/>
                  <a:moveTo>
                    <a:pt x="78" y="99"/>
                  </a:moveTo>
                  <a:lnTo>
                    <a:pt x="59" y="99"/>
                  </a:lnTo>
                  <a:lnTo>
                    <a:pt x="59" y="19"/>
                  </a:lnTo>
                  <a:lnTo>
                    <a:pt x="78" y="19"/>
                  </a:lnTo>
                  <a:lnTo>
                    <a:pt x="78" y="99"/>
                  </a:lnTo>
                  <a:close/>
                  <a:moveTo>
                    <a:pt x="109" y="99"/>
                  </a:moveTo>
                  <a:lnTo>
                    <a:pt x="89" y="99"/>
                  </a:lnTo>
                  <a:lnTo>
                    <a:pt x="89" y="39"/>
                  </a:lnTo>
                  <a:lnTo>
                    <a:pt x="109" y="39"/>
                  </a:lnTo>
                  <a:lnTo>
                    <a:pt x="109" y="99"/>
                  </a:lnTo>
                  <a:close/>
                  <a:moveTo>
                    <a:pt x="139" y="99"/>
                  </a:moveTo>
                  <a:lnTo>
                    <a:pt x="119" y="99"/>
                  </a:lnTo>
                  <a:lnTo>
                    <a:pt x="119" y="11"/>
                  </a:lnTo>
                  <a:lnTo>
                    <a:pt x="139" y="11"/>
                  </a:lnTo>
                  <a:lnTo>
                    <a:pt x="139" y="9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21" name="Group 85出自【趣你的PPT】(微信:qunideppt)：最优质的PPT资源库"/>
          <p:cNvGrpSpPr/>
          <p:nvPr/>
        </p:nvGrpSpPr>
        <p:grpSpPr>
          <a:xfrm>
            <a:off x="4223294" y="3107969"/>
            <a:ext cx="1905706" cy="1877522"/>
            <a:chOff x="4783138" y="1916113"/>
            <a:chExt cx="1395412" cy="1374775"/>
          </a:xfrm>
          <a:solidFill>
            <a:srgbClr val="95BD0F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83138" y="1931988"/>
              <a:ext cx="1368425" cy="1358900"/>
            </a:xfrm>
            <a:custGeom>
              <a:avLst/>
              <a:gdLst/>
              <a:ahLst/>
              <a:cxnLst>
                <a:cxn ang="0">
                  <a:pos x="707" y="498"/>
                </a:cxn>
                <a:cxn ang="0">
                  <a:pos x="707" y="498"/>
                </a:cxn>
                <a:cxn ang="0">
                  <a:pos x="519" y="30"/>
                </a:cxn>
                <a:cxn ang="0">
                  <a:pos x="711" y="197"/>
                </a:cxn>
                <a:cxn ang="0">
                  <a:pos x="683" y="152"/>
                </a:cxn>
                <a:cxn ang="0">
                  <a:pos x="580" y="60"/>
                </a:cxn>
                <a:cxn ang="0">
                  <a:pos x="718" y="542"/>
                </a:cxn>
                <a:cxn ang="0">
                  <a:pos x="718" y="542"/>
                </a:cxn>
                <a:cxn ang="0">
                  <a:pos x="325" y="3"/>
                </a:cxn>
                <a:cxn ang="0">
                  <a:pos x="86" y="138"/>
                </a:cxn>
                <a:cxn ang="0">
                  <a:pos x="32" y="229"/>
                </a:cxn>
                <a:cxn ang="0">
                  <a:pos x="6" y="368"/>
                </a:cxn>
                <a:cxn ang="0">
                  <a:pos x="6" y="372"/>
                </a:cxn>
                <a:cxn ang="0">
                  <a:pos x="6" y="373"/>
                </a:cxn>
                <a:cxn ang="0">
                  <a:pos x="6" y="368"/>
                </a:cxn>
                <a:cxn ang="0">
                  <a:pos x="6" y="368"/>
                </a:cxn>
                <a:cxn ang="0">
                  <a:pos x="32" y="229"/>
                </a:cxn>
                <a:cxn ang="0">
                  <a:pos x="20" y="258"/>
                </a:cxn>
                <a:cxn ang="0">
                  <a:pos x="27" y="510"/>
                </a:cxn>
                <a:cxn ang="0">
                  <a:pos x="184" y="697"/>
                </a:cxn>
                <a:cxn ang="0">
                  <a:pos x="384" y="751"/>
                </a:cxn>
                <a:cxn ang="0">
                  <a:pos x="574" y="701"/>
                </a:cxn>
                <a:cxn ang="0">
                  <a:pos x="722" y="547"/>
                </a:cxn>
                <a:cxn ang="0">
                  <a:pos x="759" y="404"/>
                </a:cxn>
                <a:cxn ang="0">
                  <a:pos x="745" y="440"/>
                </a:cxn>
                <a:cxn ang="0">
                  <a:pos x="741" y="441"/>
                </a:cxn>
                <a:cxn ang="0">
                  <a:pos x="735" y="461"/>
                </a:cxn>
                <a:cxn ang="0">
                  <a:pos x="726" y="500"/>
                </a:cxn>
                <a:cxn ang="0">
                  <a:pos x="730" y="459"/>
                </a:cxn>
                <a:cxn ang="0">
                  <a:pos x="721" y="478"/>
                </a:cxn>
                <a:cxn ang="0">
                  <a:pos x="720" y="468"/>
                </a:cxn>
                <a:cxn ang="0">
                  <a:pos x="712" y="488"/>
                </a:cxn>
                <a:cxn ang="0">
                  <a:pos x="708" y="498"/>
                </a:cxn>
                <a:cxn ang="0">
                  <a:pos x="707" y="498"/>
                </a:cxn>
                <a:cxn ang="0">
                  <a:pos x="706" y="501"/>
                </a:cxn>
                <a:cxn ang="0">
                  <a:pos x="655" y="585"/>
                </a:cxn>
                <a:cxn ang="0">
                  <a:pos x="573" y="658"/>
                </a:cxn>
                <a:cxn ang="0">
                  <a:pos x="400" y="719"/>
                </a:cxn>
                <a:cxn ang="0">
                  <a:pos x="278" y="705"/>
                </a:cxn>
                <a:cxn ang="0">
                  <a:pos x="34" y="378"/>
                </a:cxn>
                <a:cxn ang="0">
                  <a:pos x="125" y="137"/>
                </a:cxn>
                <a:cxn ang="0">
                  <a:pos x="223" y="61"/>
                </a:cxn>
                <a:cxn ang="0">
                  <a:pos x="335" y="21"/>
                </a:cxn>
                <a:cxn ang="0">
                  <a:pos x="137" y="115"/>
                </a:cxn>
                <a:cxn ang="0">
                  <a:pos x="352" y="15"/>
                </a:cxn>
                <a:cxn ang="0">
                  <a:pos x="472" y="24"/>
                </a:cxn>
                <a:cxn ang="0">
                  <a:pos x="481" y="25"/>
                </a:cxn>
                <a:cxn ang="0">
                  <a:pos x="371" y="12"/>
                </a:cxn>
                <a:cxn ang="0">
                  <a:pos x="166" y="82"/>
                </a:cxn>
                <a:cxn ang="0">
                  <a:pos x="21" y="469"/>
                </a:cxn>
                <a:cxn ang="0">
                  <a:pos x="46" y="209"/>
                </a:cxn>
                <a:cxn ang="0">
                  <a:pos x="249" y="26"/>
                </a:cxn>
                <a:cxn ang="0">
                  <a:pos x="386" y="3"/>
                </a:cxn>
                <a:cxn ang="0">
                  <a:pos x="580" y="60"/>
                </a:cxn>
                <a:cxn ang="0">
                  <a:pos x="586" y="63"/>
                </a:cxn>
                <a:cxn ang="0">
                  <a:pos x="377" y="0"/>
                </a:cxn>
              </a:cxnLst>
              <a:rect l="0" t="0" r="r" b="b"/>
              <a:pathLst>
                <a:path w="759" h="751">
                  <a:moveTo>
                    <a:pt x="707" y="498"/>
                  </a:move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moveTo>
                    <a:pt x="517" y="29"/>
                  </a:moveTo>
                  <a:cubicBezTo>
                    <a:pt x="518" y="29"/>
                    <a:pt x="518" y="29"/>
                    <a:pt x="519" y="30"/>
                  </a:cubicBezTo>
                  <a:cubicBezTo>
                    <a:pt x="561" y="46"/>
                    <a:pt x="599" y="70"/>
                    <a:pt x="631" y="99"/>
                  </a:cubicBezTo>
                  <a:cubicBezTo>
                    <a:pt x="664" y="128"/>
                    <a:pt x="691" y="161"/>
                    <a:pt x="711" y="197"/>
                  </a:cubicBezTo>
                  <a:cubicBezTo>
                    <a:pt x="724" y="218"/>
                    <a:pt x="736" y="244"/>
                    <a:pt x="744" y="264"/>
                  </a:cubicBezTo>
                  <a:cubicBezTo>
                    <a:pt x="730" y="225"/>
                    <a:pt x="709" y="187"/>
                    <a:pt x="683" y="152"/>
                  </a:cubicBezTo>
                  <a:cubicBezTo>
                    <a:pt x="664" y="128"/>
                    <a:pt x="642" y="105"/>
                    <a:pt x="617" y="85"/>
                  </a:cubicBezTo>
                  <a:cubicBezTo>
                    <a:pt x="605" y="76"/>
                    <a:pt x="593" y="67"/>
                    <a:pt x="580" y="60"/>
                  </a:cubicBezTo>
                  <a:cubicBezTo>
                    <a:pt x="560" y="47"/>
                    <a:pt x="539" y="37"/>
                    <a:pt x="517" y="29"/>
                  </a:cubicBezTo>
                  <a:moveTo>
                    <a:pt x="718" y="542"/>
                  </a:moveTo>
                  <a:cubicBezTo>
                    <a:pt x="742" y="489"/>
                    <a:pt x="742" y="489"/>
                    <a:pt x="742" y="489"/>
                  </a:cubicBezTo>
                  <a:cubicBezTo>
                    <a:pt x="736" y="506"/>
                    <a:pt x="726" y="529"/>
                    <a:pt x="718" y="542"/>
                  </a:cubicBezTo>
                  <a:moveTo>
                    <a:pt x="377" y="0"/>
                  </a:moveTo>
                  <a:cubicBezTo>
                    <a:pt x="359" y="0"/>
                    <a:pt x="342" y="1"/>
                    <a:pt x="325" y="3"/>
                  </a:cubicBezTo>
                  <a:cubicBezTo>
                    <a:pt x="278" y="10"/>
                    <a:pt x="233" y="25"/>
                    <a:pt x="193" y="48"/>
                  </a:cubicBezTo>
                  <a:cubicBezTo>
                    <a:pt x="152" y="71"/>
                    <a:pt x="115" y="101"/>
                    <a:pt x="86" y="138"/>
                  </a:cubicBezTo>
                  <a:cubicBezTo>
                    <a:pt x="76" y="150"/>
                    <a:pt x="67" y="163"/>
                    <a:pt x="58" y="176"/>
                  </a:cubicBezTo>
                  <a:cubicBezTo>
                    <a:pt x="48" y="194"/>
                    <a:pt x="39" y="212"/>
                    <a:pt x="32" y="229"/>
                  </a:cubicBezTo>
                  <a:cubicBezTo>
                    <a:pt x="16" y="271"/>
                    <a:pt x="10" y="308"/>
                    <a:pt x="7" y="333"/>
                  </a:cubicBezTo>
                  <a:cubicBezTo>
                    <a:pt x="6" y="350"/>
                    <a:pt x="6" y="362"/>
                    <a:pt x="6" y="368"/>
                  </a:cubicBezTo>
                  <a:cubicBezTo>
                    <a:pt x="6" y="370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3"/>
                    <a:pt x="6" y="373"/>
                    <a:pt x="6" y="373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0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2"/>
                    <a:pt x="6" y="350"/>
                    <a:pt x="7" y="333"/>
                  </a:cubicBezTo>
                  <a:cubicBezTo>
                    <a:pt x="10" y="308"/>
                    <a:pt x="16" y="271"/>
                    <a:pt x="32" y="229"/>
                  </a:cubicBezTo>
                  <a:cubicBezTo>
                    <a:pt x="39" y="212"/>
                    <a:pt x="48" y="194"/>
                    <a:pt x="58" y="176"/>
                  </a:cubicBezTo>
                  <a:cubicBezTo>
                    <a:pt x="42" y="202"/>
                    <a:pt x="29" y="230"/>
                    <a:pt x="20" y="258"/>
                  </a:cubicBezTo>
                  <a:cubicBezTo>
                    <a:pt x="6" y="302"/>
                    <a:pt x="0" y="347"/>
                    <a:pt x="2" y="391"/>
                  </a:cubicBezTo>
                  <a:cubicBezTo>
                    <a:pt x="4" y="431"/>
                    <a:pt x="12" y="472"/>
                    <a:pt x="27" y="510"/>
                  </a:cubicBezTo>
                  <a:cubicBezTo>
                    <a:pt x="42" y="548"/>
                    <a:pt x="63" y="584"/>
                    <a:pt x="90" y="616"/>
                  </a:cubicBezTo>
                  <a:cubicBezTo>
                    <a:pt x="116" y="647"/>
                    <a:pt x="148" y="675"/>
                    <a:pt x="184" y="697"/>
                  </a:cubicBezTo>
                  <a:cubicBezTo>
                    <a:pt x="220" y="718"/>
                    <a:pt x="260" y="734"/>
                    <a:pt x="302" y="742"/>
                  </a:cubicBezTo>
                  <a:cubicBezTo>
                    <a:pt x="329" y="748"/>
                    <a:pt x="356" y="751"/>
                    <a:pt x="384" y="751"/>
                  </a:cubicBezTo>
                  <a:cubicBezTo>
                    <a:pt x="403" y="751"/>
                    <a:pt x="421" y="750"/>
                    <a:pt x="440" y="747"/>
                  </a:cubicBezTo>
                  <a:cubicBezTo>
                    <a:pt x="487" y="740"/>
                    <a:pt x="533" y="724"/>
                    <a:pt x="574" y="701"/>
                  </a:cubicBezTo>
                  <a:cubicBezTo>
                    <a:pt x="616" y="677"/>
                    <a:pt x="652" y="645"/>
                    <a:pt x="682" y="608"/>
                  </a:cubicBezTo>
                  <a:cubicBezTo>
                    <a:pt x="695" y="591"/>
                    <a:pt x="709" y="571"/>
                    <a:pt x="722" y="547"/>
                  </a:cubicBezTo>
                  <a:cubicBezTo>
                    <a:pt x="734" y="524"/>
                    <a:pt x="744" y="498"/>
                    <a:pt x="750" y="473"/>
                  </a:cubicBezTo>
                  <a:cubicBezTo>
                    <a:pt x="757" y="448"/>
                    <a:pt x="759" y="424"/>
                    <a:pt x="759" y="404"/>
                  </a:cubicBezTo>
                  <a:cubicBezTo>
                    <a:pt x="759" y="384"/>
                    <a:pt x="756" y="369"/>
                    <a:pt x="753" y="362"/>
                  </a:cubicBezTo>
                  <a:cubicBezTo>
                    <a:pt x="752" y="387"/>
                    <a:pt x="751" y="416"/>
                    <a:pt x="745" y="440"/>
                  </a:cubicBezTo>
                  <a:cubicBezTo>
                    <a:pt x="745" y="431"/>
                    <a:pt x="745" y="420"/>
                    <a:pt x="746" y="409"/>
                  </a:cubicBezTo>
                  <a:cubicBezTo>
                    <a:pt x="745" y="420"/>
                    <a:pt x="742" y="431"/>
                    <a:pt x="741" y="441"/>
                  </a:cubicBezTo>
                  <a:cubicBezTo>
                    <a:pt x="742" y="433"/>
                    <a:pt x="742" y="424"/>
                    <a:pt x="741" y="421"/>
                  </a:cubicBezTo>
                  <a:cubicBezTo>
                    <a:pt x="739" y="433"/>
                    <a:pt x="737" y="451"/>
                    <a:pt x="735" y="461"/>
                  </a:cubicBezTo>
                  <a:cubicBezTo>
                    <a:pt x="735" y="464"/>
                    <a:pt x="734" y="472"/>
                    <a:pt x="732" y="480"/>
                  </a:cubicBezTo>
                  <a:cubicBezTo>
                    <a:pt x="730" y="488"/>
                    <a:pt x="728" y="497"/>
                    <a:pt x="726" y="500"/>
                  </a:cubicBezTo>
                  <a:cubicBezTo>
                    <a:pt x="731" y="481"/>
                    <a:pt x="735" y="456"/>
                    <a:pt x="735" y="439"/>
                  </a:cubicBezTo>
                  <a:cubicBezTo>
                    <a:pt x="733" y="446"/>
                    <a:pt x="732" y="453"/>
                    <a:pt x="730" y="459"/>
                  </a:cubicBezTo>
                  <a:cubicBezTo>
                    <a:pt x="731" y="451"/>
                    <a:pt x="734" y="435"/>
                    <a:pt x="733" y="431"/>
                  </a:cubicBezTo>
                  <a:cubicBezTo>
                    <a:pt x="730" y="447"/>
                    <a:pt x="727" y="462"/>
                    <a:pt x="721" y="478"/>
                  </a:cubicBezTo>
                  <a:cubicBezTo>
                    <a:pt x="717" y="491"/>
                    <a:pt x="712" y="503"/>
                    <a:pt x="707" y="515"/>
                  </a:cubicBezTo>
                  <a:cubicBezTo>
                    <a:pt x="713" y="500"/>
                    <a:pt x="719" y="480"/>
                    <a:pt x="720" y="468"/>
                  </a:cubicBezTo>
                  <a:cubicBezTo>
                    <a:pt x="717" y="475"/>
                    <a:pt x="715" y="483"/>
                    <a:pt x="713" y="490"/>
                  </a:cubicBezTo>
                  <a:cubicBezTo>
                    <a:pt x="713" y="489"/>
                    <a:pt x="713" y="488"/>
                    <a:pt x="712" y="488"/>
                  </a:cubicBezTo>
                  <a:cubicBezTo>
                    <a:pt x="711" y="491"/>
                    <a:pt x="709" y="495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7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6" y="501"/>
                    <a:pt x="706" y="501"/>
                    <a:pt x="706" y="501"/>
                  </a:cubicBezTo>
                  <a:cubicBezTo>
                    <a:pt x="699" y="516"/>
                    <a:pt x="692" y="532"/>
                    <a:pt x="684" y="546"/>
                  </a:cubicBezTo>
                  <a:cubicBezTo>
                    <a:pt x="676" y="561"/>
                    <a:pt x="666" y="573"/>
                    <a:pt x="655" y="585"/>
                  </a:cubicBezTo>
                  <a:cubicBezTo>
                    <a:pt x="645" y="596"/>
                    <a:pt x="633" y="607"/>
                    <a:pt x="622" y="619"/>
                  </a:cubicBezTo>
                  <a:cubicBezTo>
                    <a:pt x="608" y="634"/>
                    <a:pt x="591" y="647"/>
                    <a:pt x="573" y="658"/>
                  </a:cubicBezTo>
                  <a:cubicBezTo>
                    <a:pt x="555" y="669"/>
                    <a:pt x="536" y="678"/>
                    <a:pt x="517" y="687"/>
                  </a:cubicBezTo>
                  <a:cubicBezTo>
                    <a:pt x="481" y="704"/>
                    <a:pt x="441" y="715"/>
                    <a:pt x="400" y="719"/>
                  </a:cubicBezTo>
                  <a:cubicBezTo>
                    <a:pt x="391" y="719"/>
                    <a:pt x="382" y="720"/>
                    <a:pt x="372" y="720"/>
                  </a:cubicBezTo>
                  <a:cubicBezTo>
                    <a:pt x="340" y="720"/>
                    <a:pt x="308" y="715"/>
                    <a:pt x="278" y="705"/>
                  </a:cubicBezTo>
                  <a:cubicBezTo>
                    <a:pt x="205" y="681"/>
                    <a:pt x="143" y="635"/>
                    <a:pt x="100" y="578"/>
                  </a:cubicBezTo>
                  <a:cubicBezTo>
                    <a:pt x="58" y="520"/>
                    <a:pt x="34" y="450"/>
                    <a:pt x="34" y="378"/>
                  </a:cubicBezTo>
                  <a:cubicBezTo>
                    <a:pt x="35" y="336"/>
                    <a:pt x="42" y="292"/>
                    <a:pt x="58" y="250"/>
                  </a:cubicBezTo>
                  <a:cubicBezTo>
                    <a:pt x="73" y="208"/>
                    <a:pt x="97" y="170"/>
                    <a:pt x="125" y="137"/>
                  </a:cubicBezTo>
                  <a:cubicBezTo>
                    <a:pt x="135" y="125"/>
                    <a:pt x="149" y="111"/>
                    <a:pt x="166" y="98"/>
                  </a:cubicBezTo>
                  <a:cubicBezTo>
                    <a:pt x="183" y="84"/>
                    <a:pt x="202" y="71"/>
                    <a:pt x="223" y="61"/>
                  </a:cubicBezTo>
                  <a:cubicBezTo>
                    <a:pt x="243" y="50"/>
                    <a:pt x="265" y="41"/>
                    <a:pt x="284" y="35"/>
                  </a:cubicBezTo>
                  <a:cubicBezTo>
                    <a:pt x="304" y="29"/>
                    <a:pt x="321" y="25"/>
                    <a:pt x="335" y="21"/>
                  </a:cubicBezTo>
                  <a:cubicBezTo>
                    <a:pt x="299" y="27"/>
                    <a:pt x="263" y="38"/>
                    <a:pt x="229" y="54"/>
                  </a:cubicBezTo>
                  <a:cubicBezTo>
                    <a:pt x="195" y="69"/>
                    <a:pt x="164" y="90"/>
                    <a:pt x="137" y="115"/>
                  </a:cubicBezTo>
                  <a:cubicBezTo>
                    <a:pt x="165" y="87"/>
                    <a:pt x="198" y="63"/>
                    <a:pt x="235" y="46"/>
                  </a:cubicBezTo>
                  <a:cubicBezTo>
                    <a:pt x="271" y="29"/>
                    <a:pt x="311" y="18"/>
                    <a:pt x="352" y="15"/>
                  </a:cubicBezTo>
                  <a:cubicBezTo>
                    <a:pt x="363" y="14"/>
                    <a:pt x="374" y="13"/>
                    <a:pt x="385" y="13"/>
                  </a:cubicBezTo>
                  <a:cubicBezTo>
                    <a:pt x="414" y="13"/>
                    <a:pt x="444" y="17"/>
                    <a:pt x="472" y="24"/>
                  </a:cubicBezTo>
                  <a:cubicBezTo>
                    <a:pt x="511" y="34"/>
                    <a:pt x="548" y="50"/>
                    <a:pt x="582" y="71"/>
                  </a:cubicBezTo>
                  <a:cubicBezTo>
                    <a:pt x="551" y="51"/>
                    <a:pt x="517" y="35"/>
                    <a:pt x="481" y="25"/>
                  </a:cubicBezTo>
                  <a:cubicBezTo>
                    <a:pt x="448" y="16"/>
                    <a:pt x="415" y="12"/>
                    <a:pt x="381" y="12"/>
                  </a:cubicBezTo>
                  <a:cubicBezTo>
                    <a:pt x="378" y="12"/>
                    <a:pt x="375" y="12"/>
                    <a:pt x="371" y="12"/>
                  </a:cubicBezTo>
                  <a:cubicBezTo>
                    <a:pt x="334" y="13"/>
                    <a:pt x="298" y="19"/>
                    <a:pt x="263" y="31"/>
                  </a:cubicBezTo>
                  <a:cubicBezTo>
                    <a:pt x="228" y="43"/>
                    <a:pt x="195" y="60"/>
                    <a:pt x="166" y="82"/>
                  </a:cubicBezTo>
                  <a:cubicBezTo>
                    <a:pt x="106" y="125"/>
                    <a:pt x="61" y="186"/>
                    <a:pt x="35" y="254"/>
                  </a:cubicBezTo>
                  <a:cubicBezTo>
                    <a:pt x="10" y="323"/>
                    <a:pt x="5" y="398"/>
                    <a:pt x="21" y="469"/>
                  </a:cubicBezTo>
                  <a:cubicBezTo>
                    <a:pt x="10" y="428"/>
                    <a:pt x="6" y="384"/>
                    <a:pt x="10" y="339"/>
                  </a:cubicBezTo>
                  <a:cubicBezTo>
                    <a:pt x="14" y="295"/>
                    <a:pt x="26" y="250"/>
                    <a:pt x="46" y="209"/>
                  </a:cubicBezTo>
                  <a:cubicBezTo>
                    <a:pt x="67" y="167"/>
                    <a:pt x="95" y="130"/>
                    <a:pt x="130" y="98"/>
                  </a:cubicBezTo>
                  <a:cubicBezTo>
                    <a:pt x="165" y="67"/>
                    <a:pt x="206" y="42"/>
                    <a:pt x="249" y="26"/>
                  </a:cubicBezTo>
                  <a:cubicBezTo>
                    <a:pt x="291" y="10"/>
                    <a:pt x="335" y="3"/>
                    <a:pt x="379" y="3"/>
                  </a:cubicBezTo>
                  <a:cubicBezTo>
                    <a:pt x="381" y="3"/>
                    <a:pt x="383" y="3"/>
                    <a:pt x="386" y="3"/>
                  </a:cubicBezTo>
                  <a:cubicBezTo>
                    <a:pt x="431" y="3"/>
                    <a:pt x="476" y="13"/>
                    <a:pt x="517" y="29"/>
                  </a:cubicBezTo>
                  <a:cubicBezTo>
                    <a:pt x="539" y="37"/>
                    <a:pt x="560" y="47"/>
                    <a:pt x="580" y="60"/>
                  </a:cubicBezTo>
                  <a:cubicBezTo>
                    <a:pt x="593" y="67"/>
                    <a:pt x="605" y="76"/>
                    <a:pt x="617" y="85"/>
                  </a:cubicBezTo>
                  <a:cubicBezTo>
                    <a:pt x="607" y="77"/>
                    <a:pt x="597" y="70"/>
                    <a:pt x="586" y="63"/>
                  </a:cubicBezTo>
                  <a:cubicBezTo>
                    <a:pt x="549" y="38"/>
                    <a:pt x="507" y="20"/>
                    <a:pt x="462" y="9"/>
                  </a:cubicBezTo>
                  <a:cubicBezTo>
                    <a:pt x="434" y="3"/>
                    <a:pt x="406" y="0"/>
                    <a:pt x="37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78538" y="2816226"/>
              <a:ext cx="42863" cy="9525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0" y="53"/>
                </a:cxn>
                <a:cxn ang="0">
                  <a:pos x="24" y="0"/>
                </a:cxn>
              </a:cxnLst>
              <a:rect l="0" t="0" r="r" b="b"/>
              <a:pathLst>
                <a:path w="24" h="53">
                  <a:moveTo>
                    <a:pt x="24" y="0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8" y="40"/>
                    <a:pt x="18" y="17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4250" y="1916113"/>
              <a:ext cx="1384300" cy="690563"/>
            </a:xfrm>
            <a:custGeom>
              <a:avLst/>
              <a:gdLst/>
              <a:ahLst/>
              <a:cxnLst>
                <a:cxn ang="0">
                  <a:pos x="0" y="381"/>
                </a:cxn>
                <a:cxn ang="0">
                  <a:pos x="0" y="380"/>
                </a:cxn>
                <a:cxn ang="0">
                  <a:pos x="0" y="376"/>
                </a:cxn>
                <a:cxn ang="0">
                  <a:pos x="0" y="380"/>
                </a:cxn>
                <a:cxn ang="0">
                  <a:pos x="733" y="241"/>
                </a:cxn>
                <a:cxn ang="0">
                  <a:pos x="733" y="241"/>
                </a:cxn>
                <a:cxn ang="0">
                  <a:pos x="112" y="109"/>
                </a:cxn>
                <a:cxn ang="0">
                  <a:pos x="26" y="237"/>
                </a:cxn>
                <a:cxn ang="0">
                  <a:pos x="0" y="376"/>
                </a:cxn>
                <a:cxn ang="0">
                  <a:pos x="1" y="341"/>
                </a:cxn>
                <a:cxn ang="0">
                  <a:pos x="52" y="184"/>
                </a:cxn>
                <a:cxn ang="0">
                  <a:pos x="112" y="108"/>
                </a:cxn>
                <a:cxn ang="0">
                  <a:pos x="733" y="241"/>
                </a:cxn>
                <a:cxn ang="0">
                  <a:pos x="634" y="101"/>
                </a:cxn>
                <a:cxn ang="0">
                  <a:pos x="637" y="104"/>
                </a:cxn>
                <a:cxn ang="0">
                  <a:pos x="634" y="101"/>
                </a:cxn>
                <a:cxn ang="0">
                  <a:pos x="112" y="108"/>
                </a:cxn>
                <a:cxn ang="0">
                  <a:pos x="185" y="52"/>
                </a:cxn>
                <a:cxn ang="0">
                  <a:pos x="182" y="54"/>
                </a:cxn>
                <a:cxn ang="0">
                  <a:pos x="185" y="52"/>
                </a:cxn>
                <a:cxn ang="0">
                  <a:pos x="634" y="101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465" y="11"/>
                </a:cxn>
                <a:cxn ang="0">
                  <a:pos x="557" y="46"/>
                </a:cxn>
                <a:cxn ang="0">
                  <a:pos x="465" y="11"/>
                </a:cxn>
                <a:cxn ang="0">
                  <a:pos x="379" y="0"/>
                </a:cxn>
                <a:cxn ang="0">
                  <a:pos x="379" y="0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376" y="0"/>
                </a:cxn>
                <a:cxn ang="0">
                  <a:pos x="376" y="0"/>
                </a:cxn>
                <a:cxn ang="0">
                  <a:pos x="376" y="0"/>
                </a:cxn>
              </a:cxnLst>
              <a:rect l="0" t="0" r="r" b="b"/>
              <a:pathLst>
                <a:path w="768" h="381">
                  <a:moveTo>
                    <a:pt x="0" y="380"/>
                  </a:moveTo>
                  <a:cubicBezTo>
                    <a:pt x="0" y="381"/>
                    <a:pt x="0" y="381"/>
                    <a:pt x="0" y="381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moveTo>
                    <a:pt x="0" y="376"/>
                  </a:moveTo>
                  <a:cubicBezTo>
                    <a:pt x="0" y="376"/>
                    <a:pt x="0" y="376"/>
                    <a:pt x="0" y="376"/>
                  </a:cubicBezTo>
                  <a:cubicBezTo>
                    <a:pt x="0" y="378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78"/>
                    <a:pt x="0" y="376"/>
                  </a:cubicBezTo>
                  <a:moveTo>
                    <a:pt x="733" y="241"/>
                  </a:moveTo>
                  <a:cubicBezTo>
                    <a:pt x="754" y="289"/>
                    <a:pt x="763" y="334"/>
                    <a:pt x="768" y="370"/>
                  </a:cubicBezTo>
                  <a:cubicBezTo>
                    <a:pt x="763" y="334"/>
                    <a:pt x="754" y="289"/>
                    <a:pt x="733" y="241"/>
                  </a:cubicBezTo>
                  <a:moveTo>
                    <a:pt x="112" y="108"/>
                  </a:moveTo>
                  <a:cubicBezTo>
                    <a:pt x="112" y="108"/>
                    <a:pt x="112" y="108"/>
                    <a:pt x="112" y="109"/>
                  </a:cubicBezTo>
                  <a:cubicBezTo>
                    <a:pt x="87" y="133"/>
                    <a:pt x="68" y="158"/>
                    <a:pt x="52" y="184"/>
                  </a:cubicBezTo>
                  <a:cubicBezTo>
                    <a:pt x="42" y="202"/>
                    <a:pt x="33" y="220"/>
                    <a:pt x="26" y="237"/>
                  </a:cubicBezTo>
                  <a:cubicBezTo>
                    <a:pt x="10" y="279"/>
                    <a:pt x="4" y="316"/>
                    <a:pt x="1" y="341"/>
                  </a:cubicBezTo>
                  <a:cubicBezTo>
                    <a:pt x="0" y="358"/>
                    <a:pt x="0" y="370"/>
                    <a:pt x="0" y="376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70"/>
                    <a:pt x="0" y="358"/>
                    <a:pt x="1" y="341"/>
                  </a:cubicBezTo>
                  <a:cubicBezTo>
                    <a:pt x="4" y="316"/>
                    <a:pt x="10" y="279"/>
                    <a:pt x="26" y="237"/>
                  </a:cubicBezTo>
                  <a:cubicBezTo>
                    <a:pt x="33" y="220"/>
                    <a:pt x="42" y="202"/>
                    <a:pt x="52" y="184"/>
                  </a:cubicBezTo>
                  <a:cubicBezTo>
                    <a:pt x="68" y="158"/>
                    <a:pt x="87" y="133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moveTo>
                    <a:pt x="637" y="104"/>
                  </a:moveTo>
                  <a:cubicBezTo>
                    <a:pt x="682" y="145"/>
                    <a:pt x="713" y="194"/>
                    <a:pt x="733" y="241"/>
                  </a:cubicBezTo>
                  <a:cubicBezTo>
                    <a:pt x="713" y="194"/>
                    <a:pt x="682" y="145"/>
                    <a:pt x="637" y="104"/>
                  </a:cubicBezTo>
                  <a:moveTo>
                    <a:pt x="634" y="101"/>
                  </a:moveTo>
                  <a:cubicBezTo>
                    <a:pt x="634" y="101"/>
                    <a:pt x="634" y="101"/>
                    <a:pt x="634" y="101"/>
                  </a:cubicBezTo>
                  <a:cubicBezTo>
                    <a:pt x="635" y="102"/>
                    <a:pt x="636" y="103"/>
                    <a:pt x="637" y="104"/>
                  </a:cubicBezTo>
                  <a:cubicBezTo>
                    <a:pt x="636" y="103"/>
                    <a:pt x="635" y="102"/>
                    <a:pt x="634" y="101"/>
                  </a:cubicBezTo>
                  <a:cubicBezTo>
                    <a:pt x="634" y="101"/>
                    <a:pt x="634" y="101"/>
                    <a:pt x="634" y="101"/>
                  </a:cubicBezTo>
                  <a:moveTo>
                    <a:pt x="182" y="54"/>
                  </a:moveTo>
                  <a:cubicBezTo>
                    <a:pt x="156" y="69"/>
                    <a:pt x="133" y="88"/>
                    <a:pt x="112" y="108"/>
                  </a:cubicBezTo>
                  <a:cubicBezTo>
                    <a:pt x="133" y="88"/>
                    <a:pt x="156" y="69"/>
                    <a:pt x="182" y="54"/>
                  </a:cubicBezTo>
                  <a:moveTo>
                    <a:pt x="185" y="52"/>
                  </a:moveTo>
                  <a:cubicBezTo>
                    <a:pt x="184" y="53"/>
                    <a:pt x="183" y="53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3" y="53"/>
                    <a:pt x="184" y="53"/>
                    <a:pt x="185" y="52"/>
                  </a:cubicBezTo>
                  <a:moveTo>
                    <a:pt x="557" y="46"/>
                  </a:moveTo>
                  <a:cubicBezTo>
                    <a:pt x="585" y="61"/>
                    <a:pt x="611" y="80"/>
                    <a:pt x="634" y="101"/>
                  </a:cubicBezTo>
                  <a:cubicBezTo>
                    <a:pt x="611" y="80"/>
                    <a:pt x="585" y="61"/>
                    <a:pt x="557" y="46"/>
                  </a:cubicBezTo>
                  <a:moveTo>
                    <a:pt x="270" y="15"/>
                  </a:moveTo>
                  <a:cubicBezTo>
                    <a:pt x="240" y="24"/>
                    <a:pt x="211" y="37"/>
                    <a:pt x="185" y="52"/>
                  </a:cubicBezTo>
                  <a:cubicBezTo>
                    <a:pt x="211" y="37"/>
                    <a:pt x="240" y="24"/>
                    <a:pt x="270" y="15"/>
                  </a:cubicBezTo>
                  <a:moveTo>
                    <a:pt x="465" y="11"/>
                  </a:moveTo>
                  <a:cubicBezTo>
                    <a:pt x="465" y="11"/>
                    <a:pt x="465" y="11"/>
                    <a:pt x="465" y="11"/>
                  </a:cubicBezTo>
                  <a:cubicBezTo>
                    <a:pt x="497" y="19"/>
                    <a:pt x="528" y="31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28" y="31"/>
                    <a:pt x="497" y="19"/>
                    <a:pt x="465" y="11"/>
                  </a:cubicBezTo>
                  <a:cubicBezTo>
                    <a:pt x="465" y="11"/>
                    <a:pt x="465" y="11"/>
                    <a:pt x="465" y="11"/>
                  </a:cubicBezTo>
                  <a:moveTo>
                    <a:pt x="379" y="0"/>
                  </a:moveTo>
                  <a:cubicBezTo>
                    <a:pt x="408" y="1"/>
                    <a:pt x="437" y="4"/>
                    <a:pt x="465" y="11"/>
                  </a:cubicBezTo>
                  <a:cubicBezTo>
                    <a:pt x="437" y="4"/>
                    <a:pt x="408" y="1"/>
                    <a:pt x="379" y="0"/>
                  </a:cubicBezTo>
                  <a:moveTo>
                    <a:pt x="376" y="0"/>
                  </a:moveTo>
                  <a:cubicBezTo>
                    <a:pt x="340" y="0"/>
                    <a:pt x="304" y="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304" y="5"/>
                    <a:pt x="340" y="0"/>
                    <a:pt x="376" y="0"/>
                  </a:cubicBezTo>
                  <a:moveTo>
                    <a:pt x="37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377" y="0"/>
                    <a:pt x="378" y="0"/>
                    <a:pt x="379" y="0"/>
                  </a:cubicBezTo>
                  <a:cubicBezTo>
                    <a:pt x="378" y="0"/>
                    <a:pt x="377" y="0"/>
                    <a:pt x="3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6200" y="1938338"/>
              <a:ext cx="930275" cy="373063"/>
            </a:xfrm>
            <a:custGeom>
              <a:avLst/>
              <a:gdLst/>
              <a:ahLst/>
              <a:cxnLst>
                <a:cxn ang="0">
                  <a:pos x="514" y="203"/>
                </a:cxn>
                <a:cxn ang="0">
                  <a:pos x="516" y="206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13" y="38"/>
                </a:cxn>
                <a:cxn ang="0">
                  <a:pos x="0" y="44"/>
                </a:cxn>
                <a:cxn ang="0">
                  <a:pos x="13" y="38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280" y="15"/>
                </a:cxn>
                <a:cxn ang="0">
                  <a:pos x="282" y="15"/>
                </a:cxn>
                <a:cxn ang="0">
                  <a:pos x="310" y="25"/>
                </a:cxn>
                <a:cxn ang="0">
                  <a:pos x="373" y="56"/>
                </a:cxn>
                <a:cxn ang="0">
                  <a:pos x="410" y="8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10" y="81"/>
                </a:cxn>
                <a:cxn ang="0">
                  <a:pos x="373" y="56"/>
                </a:cxn>
                <a:cxn ang="0">
                  <a:pos x="310" y="25"/>
                </a:cxn>
                <a:cxn ang="0">
                  <a:pos x="282" y="15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175" y="0"/>
                </a:cxn>
                <a:cxn ang="0">
                  <a:pos x="51" y="22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76" y="0"/>
                </a:cxn>
              </a:cxnLst>
              <a:rect l="0" t="0" r="r" b="b"/>
              <a:pathLst>
                <a:path w="516" h="206">
                  <a:moveTo>
                    <a:pt x="514" y="203"/>
                  </a:moveTo>
                  <a:cubicBezTo>
                    <a:pt x="515" y="204"/>
                    <a:pt x="515" y="205"/>
                    <a:pt x="516" y="206"/>
                  </a:cubicBezTo>
                  <a:cubicBezTo>
                    <a:pt x="515" y="205"/>
                    <a:pt x="515" y="204"/>
                    <a:pt x="514" y="203"/>
                  </a:cubicBezTo>
                  <a:moveTo>
                    <a:pt x="454" y="121"/>
                  </a:moveTo>
                  <a:cubicBezTo>
                    <a:pt x="478" y="146"/>
                    <a:pt x="498" y="174"/>
                    <a:pt x="514" y="203"/>
                  </a:cubicBezTo>
                  <a:cubicBezTo>
                    <a:pt x="498" y="174"/>
                    <a:pt x="478" y="146"/>
                    <a:pt x="454" y="121"/>
                  </a:cubicBezTo>
                  <a:moveTo>
                    <a:pt x="51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35" y="28"/>
                    <a:pt x="22" y="33"/>
                    <a:pt x="13" y="38"/>
                  </a:cubicBezTo>
                  <a:cubicBezTo>
                    <a:pt x="5" y="42"/>
                    <a:pt x="0" y="44"/>
                    <a:pt x="0" y="44"/>
                  </a:cubicBezTo>
                  <a:cubicBezTo>
                    <a:pt x="0" y="44"/>
                    <a:pt x="5" y="42"/>
                    <a:pt x="13" y="38"/>
                  </a:cubicBezTo>
                  <a:cubicBezTo>
                    <a:pt x="22" y="33"/>
                    <a:pt x="35" y="28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moveTo>
                    <a:pt x="280" y="15"/>
                  </a:moveTo>
                  <a:cubicBezTo>
                    <a:pt x="280" y="15"/>
                    <a:pt x="281" y="15"/>
                    <a:pt x="282" y="15"/>
                  </a:cubicBezTo>
                  <a:cubicBezTo>
                    <a:pt x="291" y="18"/>
                    <a:pt x="301" y="21"/>
                    <a:pt x="310" y="25"/>
                  </a:cubicBezTo>
                  <a:cubicBezTo>
                    <a:pt x="332" y="33"/>
                    <a:pt x="353" y="43"/>
                    <a:pt x="373" y="56"/>
                  </a:cubicBezTo>
                  <a:cubicBezTo>
                    <a:pt x="386" y="63"/>
                    <a:pt x="398" y="72"/>
                    <a:pt x="410" y="81"/>
                  </a:cubicBezTo>
                  <a:cubicBezTo>
                    <a:pt x="426" y="93"/>
                    <a:pt x="441" y="107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41" y="107"/>
                    <a:pt x="426" y="93"/>
                    <a:pt x="410" y="81"/>
                  </a:cubicBezTo>
                  <a:cubicBezTo>
                    <a:pt x="398" y="72"/>
                    <a:pt x="386" y="63"/>
                    <a:pt x="373" y="56"/>
                  </a:cubicBezTo>
                  <a:cubicBezTo>
                    <a:pt x="353" y="43"/>
                    <a:pt x="332" y="33"/>
                    <a:pt x="310" y="25"/>
                  </a:cubicBezTo>
                  <a:cubicBezTo>
                    <a:pt x="301" y="21"/>
                    <a:pt x="291" y="18"/>
                    <a:pt x="282" y="15"/>
                  </a:cubicBezTo>
                  <a:cubicBezTo>
                    <a:pt x="281" y="15"/>
                    <a:pt x="280" y="15"/>
                    <a:pt x="280" y="15"/>
                  </a:cubicBezTo>
                  <a:moveTo>
                    <a:pt x="191" y="1"/>
                  </a:moveTo>
                  <a:cubicBezTo>
                    <a:pt x="219" y="2"/>
                    <a:pt x="249" y="6"/>
                    <a:pt x="280" y="15"/>
                  </a:cubicBezTo>
                  <a:cubicBezTo>
                    <a:pt x="249" y="6"/>
                    <a:pt x="219" y="2"/>
                    <a:pt x="191" y="1"/>
                  </a:cubicBezTo>
                  <a:moveTo>
                    <a:pt x="175" y="0"/>
                  </a:moveTo>
                  <a:cubicBezTo>
                    <a:pt x="124" y="1"/>
                    <a:pt x="81" y="11"/>
                    <a:pt x="51" y="22"/>
                  </a:cubicBezTo>
                  <a:cubicBezTo>
                    <a:pt x="81" y="11"/>
                    <a:pt x="124" y="1"/>
                    <a:pt x="175" y="0"/>
                  </a:cubicBezTo>
                  <a:moveTo>
                    <a:pt x="176" y="0"/>
                  </a:moveTo>
                  <a:cubicBezTo>
                    <a:pt x="176" y="0"/>
                    <a:pt x="175" y="0"/>
                    <a:pt x="175" y="0"/>
                  </a:cubicBezTo>
                  <a:cubicBezTo>
                    <a:pt x="175" y="0"/>
                    <a:pt x="176" y="0"/>
                    <a:pt x="176" y="0"/>
                  </a:cubicBezTo>
                  <a:moveTo>
                    <a:pt x="176" y="0"/>
                  </a:moveTo>
                  <a:cubicBezTo>
                    <a:pt x="176" y="0"/>
                    <a:pt x="176" y="0"/>
                    <a:pt x="176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1" y="0"/>
                    <a:pt x="186" y="0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86" y="0"/>
                    <a:pt x="181" y="0"/>
                    <a:pt x="1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sp>
        <p:nvSpPr>
          <p:cNvPr id="42" name="出自【趣你的PPT】(微信:qunideppt)：最优质的PPT资源库"/>
          <p:cNvSpPr txBox="1"/>
          <p:nvPr/>
        </p:nvSpPr>
        <p:spPr>
          <a:xfrm>
            <a:off x="4063075" y="5217951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067156" y="550385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Group 24出自【趣你的PPT】(微信:qunideppt)：最优质的PPT资源库"/>
          <p:cNvGrpSpPr/>
          <p:nvPr/>
        </p:nvGrpSpPr>
        <p:grpSpPr>
          <a:xfrm>
            <a:off x="2008080" y="2211661"/>
            <a:ext cx="1335436" cy="1335436"/>
            <a:chOff x="947582" y="1605917"/>
            <a:chExt cx="1209747" cy="1209747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947582" y="1605917"/>
              <a:ext cx="1209747" cy="1209747"/>
            </a:xfrm>
            <a:prstGeom prst="ellipse">
              <a:avLst/>
            </a:prstGeom>
            <a:solidFill>
              <a:srgbClr val="237DB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237DB9">
                    <a:lumMod val="50000"/>
                  </a:srgbClr>
                </a:solidFill>
                <a:effectLst/>
                <a:uLnTx/>
                <a:uFillTx/>
                <a:latin typeface="FontAwesome" pitchFamily="2" charset="0"/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300095" y="1993569"/>
              <a:ext cx="504720" cy="434443"/>
            </a:xfrm>
            <a:custGeom>
              <a:avLst/>
              <a:gdLst/>
              <a:ahLst/>
              <a:cxnLst>
                <a:cxn ang="0">
                  <a:pos x="73" y="47"/>
                </a:cxn>
                <a:cxn ang="0">
                  <a:pos x="67" y="53"/>
                </a:cxn>
                <a:cxn ang="0">
                  <a:pos x="46" y="53"/>
                </a:cxn>
                <a:cxn ang="0">
                  <a:pos x="48" y="60"/>
                </a:cxn>
                <a:cxn ang="0">
                  <a:pos x="46" y="63"/>
                </a:cxn>
                <a:cxn ang="0">
                  <a:pos x="26" y="63"/>
                </a:cxn>
                <a:cxn ang="0">
                  <a:pos x="24" y="60"/>
                </a:cxn>
                <a:cxn ang="0">
                  <a:pos x="26" y="53"/>
                </a:cxn>
                <a:cxn ang="0">
                  <a:pos x="6" y="53"/>
                </a:cxn>
                <a:cxn ang="0">
                  <a:pos x="0" y="47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47"/>
                </a:cxn>
                <a:cxn ang="0">
                  <a:pos x="68" y="6"/>
                </a:cxn>
                <a:cxn ang="0">
                  <a:pos x="67" y="5"/>
                </a:cxn>
                <a:cxn ang="0">
                  <a:pos x="6" y="5"/>
                </a:cxn>
                <a:cxn ang="0">
                  <a:pos x="5" y="6"/>
                </a:cxn>
                <a:cxn ang="0">
                  <a:pos x="5" y="37"/>
                </a:cxn>
                <a:cxn ang="0">
                  <a:pos x="6" y="39"/>
                </a:cxn>
                <a:cxn ang="0">
                  <a:pos x="67" y="39"/>
                </a:cxn>
                <a:cxn ang="0">
                  <a:pos x="68" y="37"/>
                </a:cxn>
                <a:cxn ang="0">
                  <a:pos x="68" y="6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5" name="Group 75出自【趣你的PPT】(微信:qunideppt)：最优质的PPT资源库"/>
          <p:cNvGrpSpPr/>
          <p:nvPr/>
        </p:nvGrpSpPr>
        <p:grpSpPr>
          <a:xfrm>
            <a:off x="1722945" y="1940620"/>
            <a:ext cx="1905706" cy="1877522"/>
            <a:chOff x="4783138" y="1916113"/>
            <a:chExt cx="1395412" cy="1374775"/>
          </a:xfrm>
          <a:solidFill>
            <a:srgbClr val="237DB9"/>
          </a:solidFill>
        </p:grpSpPr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83138" y="1931988"/>
              <a:ext cx="1368425" cy="1358900"/>
            </a:xfrm>
            <a:custGeom>
              <a:avLst/>
              <a:gdLst/>
              <a:ahLst/>
              <a:cxnLst>
                <a:cxn ang="0">
                  <a:pos x="707" y="498"/>
                </a:cxn>
                <a:cxn ang="0">
                  <a:pos x="707" y="498"/>
                </a:cxn>
                <a:cxn ang="0">
                  <a:pos x="519" y="30"/>
                </a:cxn>
                <a:cxn ang="0">
                  <a:pos x="711" y="197"/>
                </a:cxn>
                <a:cxn ang="0">
                  <a:pos x="683" y="152"/>
                </a:cxn>
                <a:cxn ang="0">
                  <a:pos x="580" y="60"/>
                </a:cxn>
                <a:cxn ang="0">
                  <a:pos x="718" y="542"/>
                </a:cxn>
                <a:cxn ang="0">
                  <a:pos x="718" y="542"/>
                </a:cxn>
                <a:cxn ang="0">
                  <a:pos x="325" y="3"/>
                </a:cxn>
                <a:cxn ang="0">
                  <a:pos x="86" y="138"/>
                </a:cxn>
                <a:cxn ang="0">
                  <a:pos x="32" y="229"/>
                </a:cxn>
                <a:cxn ang="0">
                  <a:pos x="6" y="368"/>
                </a:cxn>
                <a:cxn ang="0">
                  <a:pos x="6" y="372"/>
                </a:cxn>
                <a:cxn ang="0">
                  <a:pos x="6" y="373"/>
                </a:cxn>
                <a:cxn ang="0">
                  <a:pos x="6" y="368"/>
                </a:cxn>
                <a:cxn ang="0">
                  <a:pos x="6" y="368"/>
                </a:cxn>
                <a:cxn ang="0">
                  <a:pos x="32" y="229"/>
                </a:cxn>
                <a:cxn ang="0">
                  <a:pos x="20" y="258"/>
                </a:cxn>
                <a:cxn ang="0">
                  <a:pos x="27" y="510"/>
                </a:cxn>
                <a:cxn ang="0">
                  <a:pos x="184" y="697"/>
                </a:cxn>
                <a:cxn ang="0">
                  <a:pos x="384" y="751"/>
                </a:cxn>
                <a:cxn ang="0">
                  <a:pos x="574" y="701"/>
                </a:cxn>
                <a:cxn ang="0">
                  <a:pos x="722" y="547"/>
                </a:cxn>
                <a:cxn ang="0">
                  <a:pos x="759" y="404"/>
                </a:cxn>
                <a:cxn ang="0">
                  <a:pos x="745" y="440"/>
                </a:cxn>
                <a:cxn ang="0">
                  <a:pos x="741" y="441"/>
                </a:cxn>
                <a:cxn ang="0">
                  <a:pos x="735" y="461"/>
                </a:cxn>
                <a:cxn ang="0">
                  <a:pos x="726" y="500"/>
                </a:cxn>
                <a:cxn ang="0">
                  <a:pos x="730" y="459"/>
                </a:cxn>
                <a:cxn ang="0">
                  <a:pos x="721" y="478"/>
                </a:cxn>
                <a:cxn ang="0">
                  <a:pos x="720" y="468"/>
                </a:cxn>
                <a:cxn ang="0">
                  <a:pos x="712" y="488"/>
                </a:cxn>
                <a:cxn ang="0">
                  <a:pos x="708" y="498"/>
                </a:cxn>
                <a:cxn ang="0">
                  <a:pos x="707" y="498"/>
                </a:cxn>
                <a:cxn ang="0">
                  <a:pos x="706" y="501"/>
                </a:cxn>
                <a:cxn ang="0">
                  <a:pos x="655" y="585"/>
                </a:cxn>
                <a:cxn ang="0">
                  <a:pos x="573" y="658"/>
                </a:cxn>
                <a:cxn ang="0">
                  <a:pos x="400" y="719"/>
                </a:cxn>
                <a:cxn ang="0">
                  <a:pos x="278" y="705"/>
                </a:cxn>
                <a:cxn ang="0">
                  <a:pos x="34" y="378"/>
                </a:cxn>
                <a:cxn ang="0">
                  <a:pos x="125" y="137"/>
                </a:cxn>
                <a:cxn ang="0">
                  <a:pos x="223" y="61"/>
                </a:cxn>
                <a:cxn ang="0">
                  <a:pos x="335" y="21"/>
                </a:cxn>
                <a:cxn ang="0">
                  <a:pos x="137" y="115"/>
                </a:cxn>
                <a:cxn ang="0">
                  <a:pos x="352" y="15"/>
                </a:cxn>
                <a:cxn ang="0">
                  <a:pos x="472" y="24"/>
                </a:cxn>
                <a:cxn ang="0">
                  <a:pos x="481" y="25"/>
                </a:cxn>
                <a:cxn ang="0">
                  <a:pos x="371" y="12"/>
                </a:cxn>
                <a:cxn ang="0">
                  <a:pos x="166" y="82"/>
                </a:cxn>
                <a:cxn ang="0">
                  <a:pos x="21" y="469"/>
                </a:cxn>
                <a:cxn ang="0">
                  <a:pos x="46" y="209"/>
                </a:cxn>
                <a:cxn ang="0">
                  <a:pos x="249" y="26"/>
                </a:cxn>
                <a:cxn ang="0">
                  <a:pos x="386" y="3"/>
                </a:cxn>
                <a:cxn ang="0">
                  <a:pos x="580" y="60"/>
                </a:cxn>
                <a:cxn ang="0">
                  <a:pos x="586" y="63"/>
                </a:cxn>
                <a:cxn ang="0">
                  <a:pos x="377" y="0"/>
                </a:cxn>
              </a:cxnLst>
              <a:rect l="0" t="0" r="r" b="b"/>
              <a:pathLst>
                <a:path w="759" h="751">
                  <a:moveTo>
                    <a:pt x="707" y="498"/>
                  </a:move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moveTo>
                    <a:pt x="517" y="29"/>
                  </a:moveTo>
                  <a:cubicBezTo>
                    <a:pt x="518" y="29"/>
                    <a:pt x="518" y="29"/>
                    <a:pt x="519" y="30"/>
                  </a:cubicBezTo>
                  <a:cubicBezTo>
                    <a:pt x="561" y="46"/>
                    <a:pt x="599" y="70"/>
                    <a:pt x="631" y="99"/>
                  </a:cubicBezTo>
                  <a:cubicBezTo>
                    <a:pt x="664" y="128"/>
                    <a:pt x="691" y="161"/>
                    <a:pt x="711" y="197"/>
                  </a:cubicBezTo>
                  <a:cubicBezTo>
                    <a:pt x="724" y="218"/>
                    <a:pt x="736" y="244"/>
                    <a:pt x="744" y="264"/>
                  </a:cubicBezTo>
                  <a:cubicBezTo>
                    <a:pt x="730" y="225"/>
                    <a:pt x="709" y="187"/>
                    <a:pt x="683" y="152"/>
                  </a:cubicBezTo>
                  <a:cubicBezTo>
                    <a:pt x="664" y="128"/>
                    <a:pt x="642" y="105"/>
                    <a:pt x="617" y="85"/>
                  </a:cubicBezTo>
                  <a:cubicBezTo>
                    <a:pt x="605" y="76"/>
                    <a:pt x="593" y="67"/>
                    <a:pt x="580" y="60"/>
                  </a:cubicBezTo>
                  <a:cubicBezTo>
                    <a:pt x="560" y="47"/>
                    <a:pt x="539" y="37"/>
                    <a:pt x="517" y="29"/>
                  </a:cubicBezTo>
                  <a:moveTo>
                    <a:pt x="718" y="542"/>
                  </a:moveTo>
                  <a:cubicBezTo>
                    <a:pt x="742" y="489"/>
                    <a:pt x="742" y="489"/>
                    <a:pt x="742" y="489"/>
                  </a:cubicBezTo>
                  <a:cubicBezTo>
                    <a:pt x="736" y="506"/>
                    <a:pt x="726" y="529"/>
                    <a:pt x="718" y="542"/>
                  </a:cubicBezTo>
                  <a:moveTo>
                    <a:pt x="377" y="0"/>
                  </a:moveTo>
                  <a:cubicBezTo>
                    <a:pt x="359" y="0"/>
                    <a:pt x="342" y="1"/>
                    <a:pt x="325" y="3"/>
                  </a:cubicBezTo>
                  <a:cubicBezTo>
                    <a:pt x="278" y="10"/>
                    <a:pt x="233" y="25"/>
                    <a:pt x="193" y="48"/>
                  </a:cubicBezTo>
                  <a:cubicBezTo>
                    <a:pt x="152" y="71"/>
                    <a:pt x="115" y="101"/>
                    <a:pt x="86" y="138"/>
                  </a:cubicBezTo>
                  <a:cubicBezTo>
                    <a:pt x="76" y="150"/>
                    <a:pt x="67" y="163"/>
                    <a:pt x="58" y="176"/>
                  </a:cubicBezTo>
                  <a:cubicBezTo>
                    <a:pt x="48" y="194"/>
                    <a:pt x="39" y="212"/>
                    <a:pt x="32" y="229"/>
                  </a:cubicBezTo>
                  <a:cubicBezTo>
                    <a:pt x="16" y="271"/>
                    <a:pt x="10" y="308"/>
                    <a:pt x="7" y="333"/>
                  </a:cubicBezTo>
                  <a:cubicBezTo>
                    <a:pt x="6" y="350"/>
                    <a:pt x="6" y="362"/>
                    <a:pt x="6" y="368"/>
                  </a:cubicBezTo>
                  <a:cubicBezTo>
                    <a:pt x="6" y="370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3"/>
                    <a:pt x="6" y="373"/>
                    <a:pt x="6" y="373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0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2"/>
                    <a:pt x="6" y="350"/>
                    <a:pt x="7" y="333"/>
                  </a:cubicBezTo>
                  <a:cubicBezTo>
                    <a:pt x="10" y="308"/>
                    <a:pt x="16" y="271"/>
                    <a:pt x="32" y="229"/>
                  </a:cubicBezTo>
                  <a:cubicBezTo>
                    <a:pt x="39" y="212"/>
                    <a:pt x="48" y="194"/>
                    <a:pt x="58" y="176"/>
                  </a:cubicBezTo>
                  <a:cubicBezTo>
                    <a:pt x="42" y="202"/>
                    <a:pt x="29" y="230"/>
                    <a:pt x="20" y="258"/>
                  </a:cubicBezTo>
                  <a:cubicBezTo>
                    <a:pt x="6" y="302"/>
                    <a:pt x="0" y="347"/>
                    <a:pt x="2" y="391"/>
                  </a:cubicBezTo>
                  <a:cubicBezTo>
                    <a:pt x="4" y="431"/>
                    <a:pt x="12" y="472"/>
                    <a:pt x="27" y="510"/>
                  </a:cubicBezTo>
                  <a:cubicBezTo>
                    <a:pt x="42" y="548"/>
                    <a:pt x="63" y="584"/>
                    <a:pt x="90" y="616"/>
                  </a:cubicBezTo>
                  <a:cubicBezTo>
                    <a:pt x="116" y="647"/>
                    <a:pt x="148" y="675"/>
                    <a:pt x="184" y="697"/>
                  </a:cubicBezTo>
                  <a:cubicBezTo>
                    <a:pt x="220" y="718"/>
                    <a:pt x="260" y="734"/>
                    <a:pt x="302" y="742"/>
                  </a:cubicBezTo>
                  <a:cubicBezTo>
                    <a:pt x="329" y="748"/>
                    <a:pt x="356" y="751"/>
                    <a:pt x="384" y="751"/>
                  </a:cubicBezTo>
                  <a:cubicBezTo>
                    <a:pt x="403" y="751"/>
                    <a:pt x="421" y="750"/>
                    <a:pt x="440" y="747"/>
                  </a:cubicBezTo>
                  <a:cubicBezTo>
                    <a:pt x="487" y="740"/>
                    <a:pt x="533" y="724"/>
                    <a:pt x="574" y="701"/>
                  </a:cubicBezTo>
                  <a:cubicBezTo>
                    <a:pt x="616" y="677"/>
                    <a:pt x="652" y="645"/>
                    <a:pt x="682" y="608"/>
                  </a:cubicBezTo>
                  <a:cubicBezTo>
                    <a:pt x="695" y="591"/>
                    <a:pt x="709" y="571"/>
                    <a:pt x="722" y="547"/>
                  </a:cubicBezTo>
                  <a:cubicBezTo>
                    <a:pt x="734" y="524"/>
                    <a:pt x="744" y="498"/>
                    <a:pt x="750" y="473"/>
                  </a:cubicBezTo>
                  <a:cubicBezTo>
                    <a:pt x="757" y="448"/>
                    <a:pt x="759" y="424"/>
                    <a:pt x="759" y="404"/>
                  </a:cubicBezTo>
                  <a:cubicBezTo>
                    <a:pt x="759" y="384"/>
                    <a:pt x="756" y="369"/>
                    <a:pt x="753" y="362"/>
                  </a:cubicBezTo>
                  <a:cubicBezTo>
                    <a:pt x="752" y="387"/>
                    <a:pt x="751" y="416"/>
                    <a:pt x="745" y="440"/>
                  </a:cubicBezTo>
                  <a:cubicBezTo>
                    <a:pt x="745" y="431"/>
                    <a:pt x="745" y="420"/>
                    <a:pt x="746" y="409"/>
                  </a:cubicBezTo>
                  <a:cubicBezTo>
                    <a:pt x="745" y="420"/>
                    <a:pt x="742" y="431"/>
                    <a:pt x="741" y="441"/>
                  </a:cubicBezTo>
                  <a:cubicBezTo>
                    <a:pt x="742" y="433"/>
                    <a:pt x="742" y="424"/>
                    <a:pt x="741" y="421"/>
                  </a:cubicBezTo>
                  <a:cubicBezTo>
                    <a:pt x="739" y="433"/>
                    <a:pt x="737" y="451"/>
                    <a:pt x="735" y="461"/>
                  </a:cubicBezTo>
                  <a:cubicBezTo>
                    <a:pt x="735" y="464"/>
                    <a:pt x="734" y="472"/>
                    <a:pt x="732" y="480"/>
                  </a:cubicBezTo>
                  <a:cubicBezTo>
                    <a:pt x="730" y="488"/>
                    <a:pt x="728" y="497"/>
                    <a:pt x="726" y="500"/>
                  </a:cubicBezTo>
                  <a:cubicBezTo>
                    <a:pt x="731" y="481"/>
                    <a:pt x="735" y="456"/>
                    <a:pt x="735" y="439"/>
                  </a:cubicBezTo>
                  <a:cubicBezTo>
                    <a:pt x="733" y="446"/>
                    <a:pt x="732" y="453"/>
                    <a:pt x="730" y="459"/>
                  </a:cubicBezTo>
                  <a:cubicBezTo>
                    <a:pt x="731" y="451"/>
                    <a:pt x="734" y="435"/>
                    <a:pt x="733" y="431"/>
                  </a:cubicBezTo>
                  <a:cubicBezTo>
                    <a:pt x="730" y="447"/>
                    <a:pt x="727" y="462"/>
                    <a:pt x="721" y="478"/>
                  </a:cubicBezTo>
                  <a:cubicBezTo>
                    <a:pt x="717" y="491"/>
                    <a:pt x="712" y="503"/>
                    <a:pt x="707" y="515"/>
                  </a:cubicBezTo>
                  <a:cubicBezTo>
                    <a:pt x="713" y="500"/>
                    <a:pt x="719" y="480"/>
                    <a:pt x="720" y="468"/>
                  </a:cubicBezTo>
                  <a:cubicBezTo>
                    <a:pt x="717" y="475"/>
                    <a:pt x="715" y="483"/>
                    <a:pt x="713" y="490"/>
                  </a:cubicBezTo>
                  <a:cubicBezTo>
                    <a:pt x="713" y="489"/>
                    <a:pt x="713" y="488"/>
                    <a:pt x="712" y="488"/>
                  </a:cubicBezTo>
                  <a:cubicBezTo>
                    <a:pt x="711" y="491"/>
                    <a:pt x="709" y="495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7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6" y="501"/>
                    <a:pt x="706" y="501"/>
                    <a:pt x="706" y="501"/>
                  </a:cubicBezTo>
                  <a:cubicBezTo>
                    <a:pt x="699" y="516"/>
                    <a:pt x="692" y="532"/>
                    <a:pt x="684" y="546"/>
                  </a:cubicBezTo>
                  <a:cubicBezTo>
                    <a:pt x="676" y="561"/>
                    <a:pt x="666" y="573"/>
                    <a:pt x="655" y="585"/>
                  </a:cubicBezTo>
                  <a:cubicBezTo>
                    <a:pt x="645" y="596"/>
                    <a:pt x="633" y="607"/>
                    <a:pt x="622" y="619"/>
                  </a:cubicBezTo>
                  <a:cubicBezTo>
                    <a:pt x="608" y="634"/>
                    <a:pt x="591" y="647"/>
                    <a:pt x="573" y="658"/>
                  </a:cubicBezTo>
                  <a:cubicBezTo>
                    <a:pt x="555" y="669"/>
                    <a:pt x="536" y="678"/>
                    <a:pt x="517" y="687"/>
                  </a:cubicBezTo>
                  <a:cubicBezTo>
                    <a:pt x="481" y="704"/>
                    <a:pt x="441" y="715"/>
                    <a:pt x="400" y="719"/>
                  </a:cubicBezTo>
                  <a:cubicBezTo>
                    <a:pt x="391" y="719"/>
                    <a:pt x="382" y="720"/>
                    <a:pt x="372" y="720"/>
                  </a:cubicBezTo>
                  <a:cubicBezTo>
                    <a:pt x="340" y="720"/>
                    <a:pt x="308" y="715"/>
                    <a:pt x="278" y="705"/>
                  </a:cubicBezTo>
                  <a:cubicBezTo>
                    <a:pt x="205" y="681"/>
                    <a:pt x="143" y="635"/>
                    <a:pt x="100" y="578"/>
                  </a:cubicBezTo>
                  <a:cubicBezTo>
                    <a:pt x="58" y="520"/>
                    <a:pt x="34" y="450"/>
                    <a:pt x="34" y="378"/>
                  </a:cubicBezTo>
                  <a:cubicBezTo>
                    <a:pt x="35" y="336"/>
                    <a:pt x="42" y="292"/>
                    <a:pt x="58" y="250"/>
                  </a:cubicBezTo>
                  <a:cubicBezTo>
                    <a:pt x="73" y="208"/>
                    <a:pt x="97" y="170"/>
                    <a:pt x="125" y="137"/>
                  </a:cubicBezTo>
                  <a:cubicBezTo>
                    <a:pt x="135" y="125"/>
                    <a:pt x="149" y="111"/>
                    <a:pt x="166" y="98"/>
                  </a:cubicBezTo>
                  <a:cubicBezTo>
                    <a:pt x="183" y="84"/>
                    <a:pt x="202" y="71"/>
                    <a:pt x="223" y="61"/>
                  </a:cubicBezTo>
                  <a:cubicBezTo>
                    <a:pt x="243" y="50"/>
                    <a:pt x="265" y="41"/>
                    <a:pt x="284" y="35"/>
                  </a:cubicBezTo>
                  <a:cubicBezTo>
                    <a:pt x="304" y="29"/>
                    <a:pt x="321" y="25"/>
                    <a:pt x="335" y="21"/>
                  </a:cubicBezTo>
                  <a:cubicBezTo>
                    <a:pt x="299" y="27"/>
                    <a:pt x="263" y="38"/>
                    <a:pt x="229" y="54"/>
                  </a:cubicBezTo>
                  <a:cubicBezTo>
                    <a:pt x="195" y="69"/>
                    <a:pt x="164" y="90"/>
                    <a:pt x="137" y="115"/>
                  </a:cubicBezTo>
                  <a:cubicBezTo>
                    <a:pt x="165" y="87"/>
                    <a:pt x="198" y="63"/>
                    <a:pt x="235" y="46"/>
                  </a:cubicBezTo>
                  <a:cubicBezTo>
                    <a:pt x="271" y="29"/>
                    <a:pt x="311" y="18"/>
                    <a:pt x="352" y="15"/>
                  </a:cubicBezTo>
                  <a:cubicBezTo>
                    <a:pt x="363" y="14"/>
                    <a:pt x="374" y="13"/>
                    <a:pt x="385" y="13"/>
                  </a:cubicBezTo>
                  <a:cubicBezTo>
                    <a:pt x="414" y="13"/>
                    <a:pt x="444" y="17"/>
                    <a:pt x="472" y="24"/>
                  </a:cubicBezTo>
                  <a:cubicBezTo>
                    <a:pt x="511" y="34"/>
                    <a:pt x="548" y="50"/>
                    <a:pt x="582" y="71"/>
                  </a:cubicBezTo>
                  <a:cubicBezTo>
                    <a:pt x="551" y="51"/>
                    <a:pt x="517" y="35"/>
                    <a:pt x="481" y="25"/>
                  </a:cubicBezTo>
                  <a:cubicBezTo>
                    <a:pt x="448" y="16"/>
                    <a:pt x="415" y="12"/>
                    <a:pt x="381" y="12"/>
                  </a:cubicBezTo>
                  <a:cubicBezTo>
                    <a:pt x="378" y="12"/>
                    <a:pt x="375" y="12"/>
                    <a:pt x="371" y="12"/>
                  </a:cubicBezTo>
                  <a:cubicBezTo>
                    <a:pt x="334" y="13"/>
                    <a:pt x="298" y="19"/>
                    <a:pt x="263" y="31"/>
                  </a:cubicBezTo>
                  <a:cubicBezTo>
                    <a:pt x="228" y="43"/>
                    <a:pt x="195" y="60"/>
                    <a:pt x="166" y="82"/>
                  </a:cubicBezTo>
                  <a:cubicBezTo>
                    <a:pt x="106" y="125"/>
                    <a:pt x="61" y="186"/>
                    <a:pt x="35" y="254"/>
                  </a:cubicBezTo>
                  <a:cubicBezTo>
                    <a:pt x="10" y="323"/>
                    <a:pt x="5" y="398"/>
                    <a:pt x="21" y="469"/>
                  </a:cubicBezTo>
                  <a:cubicBezTo>
                    <a:pt x="10" y="428"/>
                    <a:pt x="6" y="384"/>
                    <a:pt x="10" y="339"/>
                  </a:cubicBezTo>
                  <a:cubicBezTo>
                    <a:pt x="14" y="295"/>
                    <a:pt x="26" y="250"/>
                    <a:pt x="46" y="209"/>
                  </a:cubicBezTo>
                  <a:cubicBezTo>
                    <a:pt x="67" y="167"/>
                    <a:pt x="95" y="130"/>
                    <a:pt x="130" y="98"/>
                  </a:cubicBezTo>
                  <a:cubicBezTo>
                    <a:pt x="165" y="67"/>
                    <a:pt x="206" y="42"/>
                    <a:pt x="249" y="26"/>
                  </a:cubicBezTo>
                  <a:cubicBezTo>
                    <a:pt x="291" y="10"/>
                    <a:pt x="335" y="3"/>
                    <a:pt x="379" y="3"/>
                  </a:cubicBezTo>
                  <a:cubicBezTo>
                    <a:pt x="381" y="3"/>
                    <a:pt x="383" y="3"/>
                    <a:pt x="386" y="3"/>
                  </a:cubicBezTo>
                  <a:cubicBezTo>
                    <a:pt x="431" y="3"/>
                    <a:pt x="476" y="13"/>
                    <a:pt x="517" y="29"/>
                  </a:cubicBezTo>
                  <a:cubicBezTo>
                    <a:pt x="539" y="37"/>
                    <a:pt x="560" y="47"/>
                    <a:pt x="580" y="60"/>
                  </a:cubicBezTo>
                  <a:cubicBezTo>
                    <a:pt x="593" y="67"/>
                    <a:pt x="605" y="76"/>
                    <a:pt x="617" y="85"/>
                  </a:cubicBezTo>
                  <a:cubicBezTo>
                    <a:pt x="607" y="77"/>
                    <a:pt x="597" y="70"/>
                    <a:pt x="586" y="63"/>
                  </a:cubicBezTo>
                  <a:cubicBezTo>
                    <a:pt x="549" y="38"/>
                    <a:pt x="507" y="20"/>
                    <a:pt x="462" y="9"/>
                  </a:cubicBezTo>
                  <a:cubicBezTo>
                    <a:pt x="434" y="3"/>
                    <a:pt x="406" y="0"/>
                    <a:pt x="37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78538" y="2816226"/>
              <a:ext cx="42863" cy="9525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0" y="53"/>
                </a:cxn>
                <a:cxn ang="0">
                  <a:pos x="24" y="0"/>
                </a:cxn>
              </a:cxnLst>
              <a:rect l="0" t="0" r="r" b="b"/>
              <a:pathLst>
                <a:path w="24" h="53">
                  <a:moveTo>
                    <a:pt x="24" y="0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8" y="40"/>
                    <a:pt x="18" y="17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4250" y="1916113"/>
              <a:ext cx="1384300" cy="690563"/>
            </a:xfrm>
            <a:custGeom>
              <a:avLst/>
              <a:gdLst/>
              <a:ahLst/>
              <a:cxnLst>
                <a:cxn ang="0">
                  <a:pos x="0" y="381"/>
                </a:cxn>
                <a:cxn ang="0">
                  <a:pos x="0" y="380"/>
                </a:cxn>
                <a:cxn ang="0">
                  <a:pos x="0" y="376"/>
                </a:cxn>
                <a:cxn ang="0">
                  <a:pos x="0" y="380"/>
                </a:cxn>
                <a:cxn ang="0">
                  <a:pos x="733" y="241"/>
                </a:cxn>
                <a:cxn ang="0">
                  <a:pos x="733" y="241"/>
                </a:cxn>
                <a:cxn ang="0">
                  <a:pos x="112" y="109"/>
                </a:cxn>
                <a:cxn ang="0">
                  <a:pos x="26" y="237"/>
                </a:cxn>
                <a:cxn ang="0">
                  <a:pos x="0" y="376"/>
                </a:cxn>
                <a:cxn ang="0">
                  <a:pos x="1" y="341"/>
                </a:cxn>
                <a:cxn ang="0">
                  <a:pos x="52" y="184"/>
                </a:cxn>
                <a:cxn ang="0">
                  <a:pos x="112" y="108"/>
                </a:cxn>
                <a:cxn ang="0">
                  <a:pos x="733" y="241"/>
                </a:cxn>
                <a:cxn ang="0">
                  <a:pos x="634" y="101"/>
                </a:cxn>
                <a:cxn ang="0">
                  <a:pos x="637" y="104"/>
                </a:cxn>
                <a:cxn ang="0">
                  <a:pos x="634" y="101"/>
                </a:cxn>
                <a:cxn ang="0">
                  <a:pos x="112" y="108"/>
                </a:cxn>
                <a:cxn ang="0">
                  <a:pos x="185" y="52"/>
                </a:cxn>
                <a:cxn ang="0">
                  <a:pos x="182" y="54"/>
                </a:cxn>
                <a:cxn ang="0">
                  <a:pos x="185" y="52"/>
                </a:cxn>
                <a:cxn ang="0">
                  <a:pos x="634" y="101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465" y="11"/>
                </a:cxn>
                <a:cxn ang="0">
                  <a:pos x="557" y="46"/>
                </a:cxn>
                <a:cxn ang="0">
                  <a:pos x="465" y="11"/>
                </a:cxn>
                <a:cxn ang="0">
                  <a:pos x="379" y="0"/>
                </a:cxn>
                <a:cxn ang="0">
                  <a:pos x="379" y="0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376" y="0"/>
                </a:cxn>
                <a:cxn ang="0">
                  <a:pos x="376" y="0"/>
                </a:cxn>
                <a:cxn ang="0">
                  <a:pos x="376" y="0"/>
                </a:cxn>
              </a:cxnLst>
              <a:rect l="0" t="0" r="r" b="b"/>
              <a:pathLst>
                <a:path w="768" h="381">
                  <a:moveTo>
                    <a:pt x="0" y="380"/>
                  </a:moveTo>
                  <a:cubicBezTo>
                    <a:pt x="0" y="381"/>
                    <a:pt x="0" y="381"/>
                    <a:pt x="0" y="381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moveTo>
                    <a:pt x="0" y="376"/>
                  </a:moveTo>
                  <a:cubicBezTo>
                    <a:pt x="0" y="376"/>
                    <a:pt x="0" y="376"/>
                    <a:pt x="0" y="376"/>
                  </a:cubicBezTo>
                  <a:cubicBezTo>
                    <a:pt x="0" y="378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78"/>
                    <a:pt x="0" y="376"/>
                  </a:cubicBezTo>
                  <a:moveTo>
                    <a:pt x="733" y="241"/>
                  </a:moveTo>
                  <a:cubicBezTo>
                    <a:pt x="754" y="289"/>
                    <a:pt x="763" y="334"/>
                    <a:pt x="768" y="370"/>
                  </a:cubicBezTo>
                  <a:cubicBezTo>
                    <a:pt x="763" y="334"/>
                    <a:pt x="754" y="289"/>
                    <a:pt x="733" y="241"/>
                  </a:cubicBezTo>
                  <a:moveTo>
                    <a:pt x="112" y="108"/>
                  </a:moveTo>
                  <a:cubicBezTo>
                    <a:pt x="112" y="108"/>
                    <a:pt x="112" y="108"/>
                    <a:pt x="112" y="109"/>
                  </a:cubicBezTo>
                  <a:cubicBezTo>
                    <a:pt x="87" y="133"/>
                    <a:pt x="68" y="158"/>
                    <a:pt x="52" y="184"/>
                  </a:cubicBezTo>
                  <a:cubicBezTo>
                    <a:pt x="42" y="202"/>
                    <a:pt x="33" y="220"/>
                    <a:pt x="26" y="237"/>
                  </a:cubicBezTo>
                  <a:cubicBezTo>
                    <a:pt x="10" y="279"/>
                    <a:pt x="4" y="316"/>
                    <a:pt x="1" y="341"/>
                  </a:cubicBezTo>
                  <a:cubicBezTo>
                    <a:pt x="0" y="358"/>
                    <a:pt x="0" y="370"/>
                    <a:pt x="0" y="376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70"/>
                    <a:pt x="0" y="358"/>
                    <a:pt x="1" y="341"/>
                  </a:cubicBezTo>
                  <a:cubicBezTo>
                    <a:pt x="4" y="316"/>
                    <a:pt x="10" y="279"/>
                    <a:pt x="26" y="237"/>
                  </a:cubicBezTo>
                  <a:cubicBezTo>
                    <a:pt x="33" y="220"/>
                    <a:pt x="42" y="202"/>
                    <a:pt x="52" y="184"/>
                  </a:cubicBezTo>
                  <a:cubicBezTo>
                    <a:pt x="68" y="158"/>
                    <a:pt x="87" y="133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moveTo>
                    <a:pt x="637" y="104"/>
                  </a:moveTo>
                  <a:cubicBezTo>
                    <a:pt x="682" y="145"/>
                    <a:pt x="713" y="194"/>
                    <a:pt x="733" y="241"/>
                  </a:cubicBezTo>
                  <a:cubicBezTo>
                    <a:pt x="713" y="194"/>
                    <a:pt x="682" y="145"/>
                    <a:pt x="637" y="104"/>
                  </a:cubicBezTo>
                  <a:moveTo>
                    <a:pt x="634" y="101"/>
                  </a:moveTo>
                  <a:cubicBezTo>
                    <a:pt x="634" y="101"/>
                    <a:pt x="634" y="101"/>
                    <a:pt x="634" y="101"/>
                  </a:cubicBezTo>
                  <a:cubicBezTo>
                    <a:pt x="635" y="102"/>
                    <a:pt x="636" y="103"/>
                    <a:pt x="637" y="104"/>
                  </a:cubicBezTo>
                  <a:cubicBezTo>
                    <a:pt x="636" y="103"/>
                    <a:pt x="635" y="102"/>
                    <a:pt x="634" y="101"/>
                  </a:cubicBezTo>
                  <a:cubicBezTo>
                    <a:pt x="634" y="101"/>
                    <a:pt x="634" y="101"/>
                    <a:pt x="634" y="101"/>
                  </a:cubicBezTo>
                  <a:moveTo>
                    <a:pt x="182" y="54"/>
                  </a:moveTo>
                  <a:cubicBezTo>
                    <a:pt x="156" y="69"/>
                    <a:pt x="133" y="88"/>
                    <a:pt x="112" y="108"/>
                  </a:cubicBezTo>
                  <a:cubicBezTo>
                    <a:pt x="133" y="88"/>
                    <a:pt x="156" y="69"/>
                    <a:pt x="182" y="54"/>
                  </a:cubicBezTo>
                  <a:moveTo>
                    <a:pt x="185" y="52"/>
                  </a:moveTo>
                  <a:cubicBezTo>
                    <a:pt x="184" y="53"/>
                    <a:pt x="183" y="53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3" y="53"/>
                    <a:pt x="184" y="53"/>
                    <a:pt x="185" y="52"/>
                  </a:cubicBezTo>
                  <a:moveTo>
                    <a:pt x="557" y="46"/>
                  </a:moveTo>
                  <a:cubicBezTo>
                    <a:pt x="585" y="61"/>
                    <a:pt x="611" y="80"/>
                    <a:pt x="634" y="101"/>
                  </a:cubicBezTo>
                  <a:cubicBezTo>
                    <a:pt x="611" y="80"/>
                    <a:pt x="585" y="61"/>
                    <a:pt x="557" y="46"/>
                  </a:cubicBezTo>
                  <a:moveTo>
                    <a:pt x="270" y="15"/>
                  </a:moveTo>
                  <a:cubicBezTo>
                    <a:pt x="240" y="24"/>
                    <a:pt x="211" y="37"/>
                    <a:pt x="185" y="52"/>
                  </a:cubicBezTo>
                  <a:cubicBezTo>
                    <a:pt x="211" y="37"/>
                    <a:pt x="240" y="24"/>
                    <a:pt x="270" y="15"/>
                  </a:cubicBezTo>
                  <a:moveTo>
                    <a:pt x="465" y="11"/>
                  </a:moveTo>
                  <a:cubicBezTo>
                    <a:pt x="465" y="11"/>
                    <a:pt x="465" y="11"/>
                    <a:pt x="465" y="11"/>
                  </a:cubicBezTo>
                  <a:cubicBezTo>
                    <a:pt x="497" y="19"/>
                    <a:pt x="528" y="31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28" y="31"/>
                    <a:pt x="497" y="19"/>
                    <a:pt x="465" y="11"/>
                  </a:cubicBezTo>
                  <a:cubicBezTo>
                    <a:pt x="465" y="11"/>
                    <a:pt x="465" y="11"/>
                    <a:pt x="465" y="11"/>
                  </a:cubicBezTo>
                  <a:moveTo>
                    <a:pt x="379" y="0"/>
                  </a:moveTo>
                  <a:cubicBezTo>
                    <a:pt x="408" y="1"/>
                    <a:pt x="437" y="4"/>
                    <a:pt x="465" y="11"/>
                  </a:cubicBezTo>
                  <a:cubicBezTo>
                    <a:pt x="437" y="4"/>
                    <a:pt x="408" y="1"/>
                    <a:pt x="379" y="0"/>
                  </a:cubicBezTo>
                  <a:moveTo>
                    <a:pt x="376" y="0"/>
                  </a:moveTo>
                  <a:cubicBezTo>
                    <a:pt x="340" y="0"/>
                    <a:pt x="304" y="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304" y="5"/>
                    <a:pt x="340" y="0"/>
                    <a:pt x="376" y="0"/>
                  </a:cubicBezTo>
                  <a:moveTo>
                    <a:pt x="37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377" y="0"/>
                    <a:pt x="378" y="0"/>
                    <a:pt x="379" y="0"/>
                  </a:cubicBezTo>
                  <a:cubicBezTo>
                    <a:pt x="378" y="0"/>
                    <a:pt x="377" y="0"/>
                    <a:pt x="3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6200" y="1938338"/>
              <a:ext cx="930275" cy="373063"/>
            </a:xfrm>
            <a:custGeom>
              <a:avLst/>
              <a:gdLst/>
              <a:ahLst/>
              <a:cxnLst>
                <a:cxn ang="0">
                  <a:pos x="514" y="203"/>
                </a:cxn>
                <a:cxn ang="0">
                  <a:pos x="516" y="206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13" y="38"/>
                </a:cxn>
                <a:cxn ang="0">
                  <a:pos x="0" y="44"/>
                </a:cxn>
                <a:cxn ang="0">
                  <a:pos x="13" y="38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280" y="15"/>
                </a:cxn>
                <a:cxn ang="0">
                  <a:pos x="282" y="15"/>
                </a:cxn>
                <a:cxn ang="0">
                  <a:pos x="310" y="25"/>
                </a:cxn>
                <a:cxn ang="0">
                  <a:pos x="373" y="56"/>
                </a:cxn>
                <a:cxn ang="0">
                  <a:pos x="410" y="8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10" y="81"/>
                </a:cxn>
                <a:cxn ang="0">
                  <a:pos x="373" y="56"/>
                </a:cxn>
                <a:cxn ang="0">
                  <a:pos x="310" y="25"/>
                </a:cxn>
                <a:cxn ang="0">
                  <a:pos x="282" y="15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175" y="0"/>
                </a:cxn>
                <a:cxn ang="0">
                  <a:pos x="51" y="22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76" y="0"/>
                </a:cxn>
              </a:cxnLst>
              <a:rect l="0" t="0" r="r" b="b"/>
              <a:pathLst>
                <a:path w="516" h="206">
                  <a:moveTo>
                    <a:pt x="514" y="203"/>
                  </a:moveTo>
                  <a:cubicBezTo>
                    <a:pt x="515" y="204"/>
                    <a:pt x="515" y="205"/>
                    <a:pt x="516" y="206"/>
                  </a:cubicBezTo>
                  <a:cubicBezTo>
                    <a:pt x="515" y="205"/>
                    <a:pt x="515" y="204"/>
                    <a:pt x="514" y="203"/>
                  </a:cubicBezTo>
                  <a:moveTo>
                    <a:pt x="454" y="121"/>
                  </a:moveTo>
                  <a:cubicBezTo>
                    <a:pt x="478" y="146"/>
                    <a:pt x="498" y="174"/>
                    <a:pt x="514" y="203"/>
                  </a:cubicBezTo>
                  <a:cubicBezTo>
                    <a:pt x="498" y="174"/>
                    <a:pt x="478" y="146"/>
                    <a:pt x="454" y="121"/>
                  </a:cubicBezTo>
                  <a:moveTo>
                    <a:pt x="51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35" y="28"/>
                    <a:pt x="22" y="33"/>
                    <a:pt x="13" y="38"/>
                  </a:cubicBezTo>
                  <a:cubicBezTo>
                    <a:pt x="5" y="42"/>
                    <a:pt x="0" y="44"/>
                    <a:pt x="0" y="44"/>
                  </a:cubicBezTo>
                  <a:cubicBezTo>
                    <a:pt x="0" y="44"/>
                    <a:pt x="5" y="42"/>
                    <a:pt x="13" y="38"/>
                  </a:cubicBezTo>
                  <a:cubicBezTo>
                    <a:pt x="22" y="33"/>
                    <a:pt x="35" y="28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moveTo>
                    <a:pt x="280" y="15"/>
                  </a:moveTo>
                  <a:cubicBezTo>
                    <a:pt x="280" y="15"/>
                    <a:pt x="281" y="15"/>
                    <a:pt x="282" y="15"/>
                  </a:cubicBezTo>
                  <a:cubicBezTo>
                    <a:pt x="291" y="18"/>
                    <a:pt x="301" y="21"/>
                    <a:pt x="310" y="25"/>
                  </a:cubicBezTo>
                  <a:cubicBezTo>
                    <a:pt x="332" y="33"/>
                    <a:pt x="353" y="43"/>
                    <a:pt x="373" y="56"/>
                  </a:cubicBezTo>
                  <a:cubicBezTo>
                    <a:pt x="386" y="63"/>
                    <a:pt x="398" y="72"/>
                    <a:pt x="410" y="81"/>
                  </a:cubicBezTo>
                  <a:cubicBezTo>
                    <a:pt x="426" y="93"/>
                    <a:pt x="441" y="107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41" y="107"/>
                    <a:pt x="426" y="93"/>
                    <a:pt x="410" y="81"/>
                  </a:cubicBezTo>
                  <a:cubicBezTo>
                    <a:pt x="398" y="72"/>
                    <a:pt x="386" y="63"/>
                    <a:pt x="373" y="56"/>
                  </a:cubicBezTo>
                  <a:cubicBezTo>
                    <a:pt x="353" y="43"/>
                    <a:pt x="332" y="33"/>
                    <a:pt x="310" y="25"/>
                  </a:cubicBezTo>
                  <a:cubicBezTo>
                    <a:pt x="301" y="21"/>
                    <a:pt x="291" y="18"/>
                    <a:pt x="282" y="15"/>
                  </a:cubicBezTo>
                  <a:cubicBezTo>
                    <a:pt x="281" y="15"/>
                    <a:pt x="280" y="15"/>
                    <a:pt x="280" y="15"/>
                  </a:cubicBezTo>
                  <a:moveTo>
                    <a:pt x="191" y="1"/>
                  </a:moveTo>
                  <a:cubicBezTo>
                    <a:pt x="219" y="2"/>
                    <a:pt x="249" y="6"/>
                    <a:pt x="280" y="15"/>
                  </a:cubicBezTo>
                  <a:cubicBezTo>
                    <a:pt x="249" y="6"/>
                    <a:pt x="219" y="2"/>
                    <a:pt x="191" y="1"/>
                  </a:cubicBezTo>
                  <a:moveTo>
                    <a:pt x="175" y="0"/>
                  </a:moveTo>
                  <a:cubicBezTo>
                    <a:pt x="124" y="1"/>
                    <a:pt x="81" y="11"/>
                    <a:pt x="51" y="22"/>
                  </a:cubicBezTo>
                  <a:cubicBezTo>
                    <a:pt x="81" y="11"/>
                    <a:pt x="124" y="1"/>
                    <a:pt x="175" y="0"/>
                  </a:cubicBezTo>
                  <a:moveTo>
                    <a:pt x="176" y="0"/>
                  </a:moveTo>
                  <a:cubicBezTo>
                    <a:pt x="176" y="0"/>
                    <a:pt x="175" y="0"/>
                    <a:pt x="175" y="0"/>
                  </a:cubicBezTo>
                  <a:cubicBezTo>
                    <a:pt x="175" y="0"/>
                    <a:pt x="176" y="0"/>
                    <a:pt x="176" y="0"/>
                  </a:cubicBezTo>
                  <a:moveTo>
                    <a:pt x="176" y="0"/>
                  </a:moveTo>
                  <a:cubicBezTo>
                    <a:pt x="176" y="0"/>
                    <a:pt x="176" y="0"/>
                    <a:pt x="176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1" y="0"/>
                    <a:pt x="186" y="0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86" y="0"/>
                    <a:pt x="181" y="0"/>
                    <a:pt x="1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sp>
        <p:nvSpPr>
          <p:cNvPr id="46" name="出自【趣你的PPT】(微信:qunideppt)：最优质的PPT资源库"/>
          <p:cNvSpPr txBox="1"/>
          <p:nvPr/>
        </p:nvSpPr>
        <p:spPr>
          <a:xfrm>
            <a:off x="1488330" y="4046481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492411" y="433238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4" name="Group 35出自【趣你的PPT】(微信:qunideppt)：最优质的PPT资源库"/>
          <p:cNvGrpSpPr/>
          <p:nvPr/>
        </p:nvGrpSpPr>
        <p:grpSpPr>
          <a:xfrm>
            <a:off x="8859324" y="3381070"/>
            <a:ext cx="1335436" cy="1335436"/>
            <a:chOff x="7161603" y="1843482"/>
            <a:chExt cx="1026718" cy="1026718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>
              <a:off x="7161603" y="1843482"/>
              <a:ext cx="1026718" cy="1026718"/>
            </a:xfrm>
            <a:prstGeom prst="ellipse">
              <a:avLst/>
            </a:prstGeom>
            <a:solidFill>
              <a:srgbClr val="E10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F19B14">
                    <a:lumMod val="50000"/>
                  </a:srgbClr>
                </a:solidFill>
                <a:effectLst/>
                <a:uLnTx/>
                <a:uFillTx/>
                <a:latin typeface="FontAwesome" pitchFamily="2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52390" y="2148356"/>
              <a:ext cx="445144" cy="41697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Roboto Condensed"/>
              </a:endParaRPr>
            </a:p>
          </p:txBody>
        </p:sp>
      </p:grpSp>
      <p:grpSp>
        <p:nvGrpSpPr>
          <p:cNvPr id="37" name="Group 101出自【趣你的PPT】(微信:qunideppt)：最优质的PPT资源库"/>
          <p:cNvGrpSpPr/>
          <p:nvPr/>
        </p:nvGrpSpPr>
        <p:grpSpPr>
          <a:xfrm>
            <a:off x="8574189" y="3110029"/>
            <a:ext cx="1905706" cy="1877522"/>
            <a:chOff x="4783138" y="1916113"/>
            <a:chExt cx="1395412" cy="1374775"/>
          </a:xfrm>
          <a:solidFill>
            <a:srgbClr val="E10024"/>
          </a:solidFill>
        </p:grpSpPr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83138" y="1931988"/>
              <a:ext cx="1368425" cy="1358900"/>
            </a:xfrm>
            <a:custGeom>
              <a:avLst/>
              <a:gdLst/>
              <a:ahLst/>
              <a:cxnLst>
                <a:cxn ang="0">
                  <a:pos x="707" y="498"/>
                </a:cxn>
                <a:cxn ang="0">
                  <a:pos x="707" y="498"/>
                </a:cxn>
                <a:cxn ang="0">
                  <a:pos x="519" y="30"/>
                </a:cxn>
                <a:cxn ang="0">
                  <a:pos x="711" y="197"/>
                </a:cxn>
                <a:cxn ang="0">
                  <a:pos x="683" y="152"/>
                </a:cxn>
                <a:cxn ang="0">
                  <a:pos x="580" y="60"/>
                </a:cxn>
                <a:cxn ang="0">
                  <a:pos x="718" y="542"/>
                </a:cxn>
                <a:cxn ang="0">
                  <a:pos x="718" y="542"/>
                </a:cxn>
                <a:cxn ang="0">
                  <a:pos x="325" y="3"/>
                </a:cxn>
                <a:cxn ang="0">
                  <a:pos x="86" y="138"/>
                </a:cxn>
                <a:cxn ang="0">
                  <a:pos x="32" y="229"/>
                </a:cxn>
                <a:cxn ang="0">
                  <a:pos x="6" y="368"/>
                </a:cxn>
                <a:cxn ang="0">
                  <a:pos x="6" y="372"/>
                </a:cxn>
                <a:cxn ang="0">
                  <a:pos x="6" y="373"/>
                </a:cxn>
                <a:cxn ang="0">
                  <a:pos x="6" y="368"/>
                </a:cxn>
                <a:cxn ang="0">
                  <a:pos x="6" y="368"/>
                </a:cxn>
                <a:cxn ang="0">
                  <a:pos x="32" y="229"/>
                </a:cxn>
                <a:cxn ang="0">
                  <a:pos x="20" y="258"/>
                </a:cxn>
                <a:cxn ang="0">
                  <a:pos x="27" y="510"/>
                </a:cxn>
                <a:cxn ang="0">
                  <a:pos x="184" y="697"/>
                </a:cxn>
                <a:cxn ang="0">
                  <a:pos x="384" y="751"/>
                </a:cxn>
                <a:cxn ang="0">
                  <a:pos x="574" y="701"/>
                </a:cxn>
                <a:cxn ang="0">
                  <a:pos x="722" y="547"/>
                </a:cxn>
                <a:cxn ang="0">
                  <a:pos x="759" y="404"/>
                </a:cxn>
                <a:cxn ang="0">
                  <a:pos x="745" y="440"/>
                </a:cxn>
                <a:cxn ang="0">
                  <a:pos x="741" y="441"/>
                </a:cxn>
                <a:cxn ang="0">
                  <a:pos x="735" y="461"/>
                </a:cxn>
                <a:cxn ang="0">
                  <a:pos x="726" y="500"/>
                </a:cxn>
                <a:cxn ang="0">
                  <a:pos x="730" y="459"/>
                </a:cxn>
                <a:cxn ang="0">
                  <a:pos x="721" y="478"/>
                </a:cxn>
                <a:cxn ang="0">
                  <a:pos x="720" y="468"/>
                </a:cxn>
                <a:cxn ang="0">
                  <a:pos x="712" y="488"/>
                </a:cxn>
                <a:cxn ang="0">
                  <a:pos x="708" y="498"/>
                </a:cxn>
                <a:cxn ang="0">
                  <a:pos x="707" y="498"/>
                </a:cxn>
                <a:cxn ang="0">
                  <a:pos x="706" y="501"/>
                </a:cxn>
                <a:cxn ang="0">
                  <a:pos x="655" y="585"/>
                </a:cxn>
                <a:cxn ang="0">
                  <a:pos x="573" y="658"/>
                </a:cxn>
                <a:cxn ang="0">
                  <a:pos x="400" y="719"/>
                </a:cxn>
                <a:cxn ang="0">
                  <a:pos x="278" y="705"/>
                </a:cxn>
                <a:cxn ang="0">
                  <a:pos x="34" y="378"/>
                </a:cxn>
                <a:cxn ang="0">
                  <a:pos x="125" y="137"/>
                </a:cxn>
                <a:cxn ang="0">
                  <a:pos x="223" y="61"/>
                </a:cxn>
                <a:cxn ang="0">
                  <a:pos x="335" y="21"/>
                </a:cxn>
                <a:cxn ang="0">
                  <a:pos x="137" y="115"/>
                </a:cxn>
                <a:cxn ang="0">
                  <a:pos x="352" y="15"/>
                </a:cxn>
                <a:cxn ang="0">
                  <a:pos x="472" y="24"/>
                </a:cxn>
                <a:cxn ang="0">
                  <a:pos x="481" y="25"/>
                </a:cxn>
                <a:cxn ang="0">
                  <a:pos x="371" y="12"/>
                </a:cxn>
                <a:cxn ang="0">
                  <a:pos x="166" y="82"/>
                </a:cxn>
                <a:cxn ang="0">
                  <a:pos x="21" y="469"/>
                </a:cxn>
                <a:cxn ang="0">
                  <a:pos x="46" y="209"/>
                </a:cxn>
                <a:cxn ang="0">
                  <a:pos x="249" y="26"/>
                </a:cxn>
                <a:cxn ang="0">
                  <a:pos x="386" y="3"/>
                </a:cxn>
                <a:cxn ang="0">
                  <a:pos x="580" y="60"/>
                </a:cxn>
                <a:cxn ang="0">
                  <a:pos x="586" y="63"/>
                </a:cxn>
                <a:cxn ang="0">
                  <a:pos x="377" y="0"/>
                </a:cxn>
              </a:cxnLst>
              <a:rect l="0" t="0" r="r" b="b"/>
              <a:pathLst>
                <a:path w="759" h="751">
                  <a:moveTo>
                    <a:pt x="707" y="498"/>
                  </a:move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cubicBezTo>
                    <a:pt x="707" y="498"/>
                    <a:pt x="707" y="498"/>
                    <a:pt x="707" y="498"/>
                  </a:cubicBezTo>
                  <a:moveTo>
                    <a:pt x="517" y="29"/>
                  </a:moveTo>
                  <a:cubicBezTo>
                    <a:pt x="518" y="29"/>
                    <a:pt x="518" y="29"/>
                    <a:pt x="519" y="30"/>
                  </a:cubicBezTo>
                  <a:cubicBezTo>
                    <a:pt x="561" y="46"/>
                    <a:pt x="599" y="70"/>
                    <a:pt x="631" y="99"/>
                  </a:cubicBezTo>
                  <a:cubicBezTo>
                    <a:pt x="664" y="128"/>
                    <a:pt x="691" y="161"/>
                    <a:pt x="711" y="197"/>
                  </a:cubicBezTo>
                  <a:cubicBezTo>
                    <a:pt x="724" y="218"/>
                    <a:pt x="736" y="244"/>
                    <a:pt x="744" y="264"/>
                  </a:cubicBezTo>
                  <a:cubicBezTo>
                    <a:pt x="730" y="225"/>
                    <a:pt x="709" y="187"/>
                    <a:pt x="683" y="152"/>
                  </a:cubicBezTo>
                  <a:cubicBezTo>
                    <a:pt x="664" y="128"/>
                    <a:pt x="642" y="105"/>
                    <a:pt x="617" y="85"/>
                  </a:cubicBezTo>
                  <a:cubicBezTo>
                    <a:pt x="605" y="76"/>
                    <a:pt x="593" y="67"/>
                    <a:pt x="580" y="60"/>
                  </a:cubicBezTo>
                  <a:cubicBezTo>
                    <a:pt x="560" y="47"/>
                    <a:pt x="539" y="37"/>
                    <a:pt x="517" y="29"/>
                  </a:cubicBezTo>
                  <a:moveTo>
                    <a:pt x="718" y="542"/>
                  </a:moveTo>
                  <a:cubicBezTo>
                    <a:pt x="742" y="489"/>
                    <a:pt x="742" y="489"/>
                    <a:pt x="742" y="489"/>
                  </a:cubicBezTo>
                  <a:cubicBezTo>
                    <a:pt x="736" y="506"/>
                    <a:pt x="726" y="529"/>
                    <a:pt x="718" y="542"/>
                  </a:cubicBezTo>
                  <a:moveTo>
                    <a:pt x="377" y="0"/>
                  </a:moveTo>
                  <a:cubicBezTo>
                    <a:pt x="359" y="0"/>
                    <a:pt x="342" y="1"/>
                    <a:pt x="325" y="3"/>
                  </a:cubicBezTo>
                  <a:cubicBezTo>
                    <a:pt x="278" y="10"/>
                    <a:pt x="233" y="25"/>
                    <a:pt x="193" y="48"/>
                  </a:cubicBezTo>
                  <a:cubicBezTo>
                    <a:pt x="152" y="71"/>
                    <a:pt x="115" y="101"/>
                    <a:pt x="86" y="138"/>
                  </a:cubicBezTo>
                  <a:cubicBezTo>
                    <a:pt x="76" y="150"/>
                    <a:pt x="67" y="163"/>
                    <a:pt x="58" y="176"/>
                  </a:cubicBezTo>
                  <a:cubicBezTo>
                    <a:pt x="48" y="194"/>
                    <a:pt x="39" y="212"/>
                    <a:pt x="32" y="229"/>
                  </a:cubicBezTo>
                  <a:cubicBezTo>
                    <a:pt x="16" y="271"/>
                    <a:pt x="10" y="308"/>
                    <a:pt x="7" y="333"/>
                  </a:cubicBezTo>
                  <a:cubicBezTo>
                    <a:pt x="6" y="350"/>
                    <a:pt x="6" y="362"/>
                    <a:pt x="6" y="368"/>
                  </a:cubicBezTo>
                  <a:cubicBezTo>
                    <a:pt x="6" y="370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3"/>
                    <a:pt x="6" y="373"/>
                    <a:pt x="6" y="373"/>
                  </a:cubicBezTo>
                  <a:cubicBezTo>
                    <a:pt x="6" y="372"/>
                    <a:pt x="6" y="372"/>
                    <a:pt x="6" y="372"/>
                  </a:cubicBezTo>
                  <a:cubicBezTo>
                    <a:pt x="6" y="372"/>
                    <a:pt x="6" y="370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8"/>
                    <a:pt x="6" y="368"/>
                    <a:pt x="6" y="368"/>
                  </a:cubicBezTo>
                  <a:cubicBezTo>
                    <a:pt x="6" y="362"/>
                    <a:pt x="6" y="350"/>
                    <a:pt x="7" y="333"/>
                  </a:cubicBezTo>
                  <a:cubicBezTo>
                    <a:pt x="10" y="308"/>
                    <a:pt x="16" y="271"/>
                    <a:pt x="32" y="229"/>
                  </a:cubicBezTo>
                  <a:cubicBezTo>
                    <a:pt x="39" y="212"/>
                    <a:pt x="48" y="194"/>
                    <a:pt x="58" y="176"/>
                  </a:cubicBezTo>
                  <a:cubicBezTo>
                    <a:pt x="42" y="202"/>
                    <a:pt x="29" y="230"/>
                    <a:pt x="20" y="258"/>
                  </a:cubicBezTo>
                  <a:cubicBezTo>
                    <a:pt x="6" y="302"/>
                    <a:pt x="0" y="347"/>
                    <a:pt x="2" y="391"/>
                  </a:cubicBezTo>
                  <a:cubicBezTo>
                    <a:pt x="4" y="431"/>
                    <a:pt x="12" y="472"/>
                    <a:pt x="27" y="510"/>
                  </a:cubicBezTo>
                  <a:cubicBezTo>
                    <a:pt x="42" y="548"/>
                    <a:pt x="63" y="584"/>
                    <a:pt x="90" y="616"/>
                  </a:cubicBezTo>
                  <a:cubicBezTo>
                    <a:pt x="116" y="647"/>
                    <a:pt x="148" y="675"/>
                    <a:pt x="184" y="697"/>
                  </a:cubicBezTo>
                  <a:cubicBezTo>
                    <a:pt x="220" y="718"/>
                    <a:pt x="260" y="734"/>
                    <a:pt x="302" y="742"/>
                  </a:cubicBezTo>
                  <a:cubicBezTo>
                    <a:pt x="329" y="748"/>
                    <a:pt x="356" y="751"/>
                    <a:pt x="384" y="751"/>
                  </a:cubicBezTo>
                  <a:cubicBezTo>
                    <a:pt x="403" y="751"/>
                    <a:pt x="421" y="750"/>
                    <a:pt x="440" y="747"/>
                  </a:cubicBezTo>
                  <a:cubicBezTo>
                    <a:pt x="487" y="740"/>
                    <a:pt x="533" y="724"/>
                    <a:pt x="574" y="701"/>
                  </a:cubicBezTo>
                  <a:cubicBezTo>
                    <a:pt x="616" y="677"/>
                    <a:pt x="652" y="645"/>
                    <a:pt x="682" y="608"/>
                  </a:cubicBezTo>
                  <a:cubicBezTo>
                    <a:pt x="695" y="591"/>
                    <a:pt x="709" y="571"/>
                    <a:pt x="722" y="547"/>
                  </a:cubicBezTo>
                  <a:cubicBezTo>
                    <a:pt x="734" y="524"/>
                    <a:pt x="744" y="498"/>
                    <a:pt x="750" y="473"/>
                  </a:cubicBezTo>
                  <a:cubicBezTo>
                    <a:pt x="757" y="448"/>
                    <a:pt x="759" y="424"/>
                    <a:pt x="759" y="404"/>
                  </a:cubicBezTo>
                  <a:cubicBezTo>
                    <a:pt x="759" y="384"/>
                    <a:pt x="756" y="369"/>
                    <a:pt x="753" y="362"/>
                  </a:cubicBezTo>
                  <a:cubicBezTo>
                    <a:pt x="752" y="387"/>
                    <a:pt x="751" y="416"/>
                    <a:pt x="745" y="440"/>
                  </a:cubicBezTo>
                  <a:cubicBezTo>
                    <a:pt x="745" y="431"/>
                    <a:pt x="745" y="420"/>
                    <a:pt x="746" y="409"/>
                  </a:cubicBezTo>
                  <a:cubicBezTo>
                    <a:pt x="745" y="420"/>
                    <a:pt x="742" y="431"/>
                    <a:pt x="741" y="441"/>
                  </a:cubicBezTo>
                  <a:cubicBezTo>
                    <a:pt x="742" y="433"/>
                    <a:pt x="742" y="424"/>
                    <a:pt x="741" y="421"/>
                  </a:cubicBezTo>
                  <a:cubicBezTo>
                    <a:pt x="739" y="433"/>
                    <a:pt x="737" y="451"/>
                    <a:pt x="735" y="461"/>
                  </a:cubicBezTo>
                  <a:cubicBezTo>
                    <a:pt x="735" y="464"/>
                    <a:pt x="734" y="472"/>
                    <a:pt x="732" y="480"/>
                  </a:cubicBezTo>
                  <a:cubicBezTo>
                    <a:pt x="730" y="488"/>
                    <a:pt x="728" y="497"/>
                    <a:pt x="726" y="500"/>
                  </a:cubicBezTo>
                  <a:cubicBezTo>
                    <a:pt x="731" y="481"/>
                    <a:pt x="735" y="456"/>
                    <a:pt x="735" y="439"/>
                  </a:cubicBezTo>
                  <a:cubicBezTo>
                    <a:pt x="733" y="446"/>
                    <a:pt x="732" y="453"/>
                    <a:pt x="730" y="459"/>
                  </a:cubicBezTo>
                  <a:cubicBezTo>
                    <a:pt x="731" y="451"/>
                    <a:pt x="734" y="435"/>
                    <a:pt x="733" y="431"/>
                  </a:cubicBezTo>
                  <a:cubicBezTo>
                    <a:pt x="730" y="447"/>
                    <a:pt x="727" y="462"/>
                    <a:pt x="721" y="478"/>
                  </a:cubicBezTo>
                  <a:cubicBezTo>
                    <a:pt x="717" y="491"/>
                    <a:pt x="712" y="503"/>
                    <a:pt x="707" y="515"/>
                  </a:cubicBezTo>
                  <a:cubicBezTo>
                    <a:pt x="713" y="500"/>
                    <a:pt x="719" y="480"/>
                    <a:pt x="720" y="468"/>
                  </a:cubicBezTo>
                  <a:cubicBezTo>
                    <a:pt x="717" y="475"/>
                    <a:pt x="715" y="483"/>
                    <a:pt x="713" y="490"/>
                  </a:cubicBezTo>
                  <a:cubicBezTo>
                    <a:pt x="713" y="489"/>
                    <a:pt x="713" y="488"/>
                    <a:pt x="712" y="488"/>
                  </a:cubicBezTo>
                  <a:cubicBezTo>
                    <a:pt x="711" y="491"/>
                    <a:pt x="709" y="495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8" y="498"/>
                    <a:pt x="708" y="498"/>
                    <a:pt x="707" y="498"/>
                  </a:cubicBezTo>
                  <a:cubicBezTo>
                    <a:pt x="708" y="498"/>
                    <a:pt x="708" y="498"/>
                    <a:pt x="708" y="498"/>
                  </a:cubicBezTo>
                  <a:cubicBezTo>
                    <a:pt x="706" y="501"/>
                    <a:pt x="706" y="501"/>
                    <a:pt x="706" y="501"/>
                  </a:cubicBezTo>
                  <a:cubicBezTo>
                    <a:pt x="699" y="516"/>
                    <a:pt x="692" y="532"/>
                    <a:pt x="684" y="546"/>
                  </a:cubicBezTo>
                  <a:cubicBezTo>
                    <a:pt x="676" y="561"/>
                    <a:pt x="666" y="573"/>
                    <a:pt x="655" y="585"/>
                  </a:cubicBezTo>
                  <a:cubicBezTo>
                    <a:pt x="645" y="596"/>
                    <a:pt x="633" y="607"/>
                    <a:pt x="622" y="619"/>
                  </a:cubicBezTo>
                  <a:cubicBezTo>
                    <a:pt x="608" y="634"/>
                    <a:pt x="591" y="647"/>
                    <a:pt x="573" y="658"/>
                  </a:cubicBezTo>
                  <a:cubicBezTo>
                    <a:pt x="555" y="669"/>
                    <a:pt x="536" y="678"/>
                    <a:pt x="517" y="687"/>
                  </a:cubicBezTo>
                  <a:cubicBezTo>
                    <a:pt x="481" y="704"/>
                    <a:pt x="441" y="715"/>
                    <a:pt x="400" y="719"/>
                  </a:cubicBezTo>
                  <a:cubicBezTo>
                    <a:pt x="391" y="719"/>
                    <a:pt x="382" y="720"/>
                    <a:pt x="372" y="720"/>
                  </a:cubicBezTo>
                  <a:cubicBezTo>
                    <a:pt x="340" y="720"/>
                    <a:pt x="308" y="715"/>
                    <a:pt x="278" y="705"/>
                  </a:cubicBezTo>
                  <a:cubicBezTo>
                    <a:pt x="205" y="681"/>
                    <a:pt x="143" y="635"/>
                    <a:pt x="100" y="578"/>
                  </a:cubicBezTo>
                  <a:cubicBezTo>
                    <a:pt x="58" y="520"/>
                    <a:pt x="34" y="450"/>
                    <a:pt x="34" y="378"/>
                  </a:cubicBezTo>
                  <a:cubicBezTo>
                    <a:pt x="35" y="336"/>
                    <a:pt x="42" y="292"/>
                    <a:pt x="58" y="250"/>
                  </a:cubicBezTo>
                  <a:cubicBezTo>
                    <a:pt x="73" y="208"/>
                    <a:pt x="97" y="170"/>
                    <a:pt x="125" y="137"/>
                  </a:cubicBezTo>
                  <a:cubicBezTo>
                    <a:pt x="135" y="125"/>
                    <a:pt x="149" y="111"/>
                    <a:pt x="166" y="98"/>
                  </a:cubicBezTo>
                  <a:cubicBezTo>
                    <a:pt x="183" y="84"/>
                    <a:pt x="202" y="71"/>
                    <a:pt x="223" y="61"/>
                  </a:cubicBezTo>
                  <a:cubicBezTo>
                    <a:pt x="243" y="50"/>
                    <a:pt x="265" y="41"/>
                    <a:pt x="284" y="35"/>
                  </a:cubicBezTo>
                  <a:cubicBezTo>
                    <a:pt x="304" y="29"/>
                    <a:pt x="321" y="25"/>
                    <a:pt x="335" y="21"/>
                  </a:cubicBezTo>
                  <a:cubicBezTo>
                    <a:pt x="299" y="27"/>
                    <a:pt x="263" y="38"/>
                    <a:pt x="229" y="54"/>
                  </a:cubicBezTo>
                  <a:cubicBezTo>
                    <a:pt x="195" y="69"/>
                    <a:pt x="164" y="90"/>
                    <a:pt x="137" y="115"/>
                  </a:cubicBezTo>
                  <a:cubicBezTo>
                    <a:pt x="165" y="87"/>
                    <a:pt x="198" y="63"/>
                    <a:pt x="235" y="46"/>
                  </a:cubicBezTo>
                  <a:cubicBezTo>
                    <a:pt x="271" y="29"/>
                    <a:pt x="311" y="18"/>
                    <a:pt x="352" y="15"/>
                  </a:cubicBezTo>
                  <a:cubicBezTo>
                    <a:pt x="363" y="14"/>
                    <a:pt x="374" y="13"/>
                    <a:pt x="385" y="13"/>
                  </a:cubicBezTo>
                  <a:cubicBezTo>
                    <a:pt x="414" y="13"/>
                    <a:pt x="444" y="17"/>
                    <a:pt x="472" y="24"/>
                  </a:cubicBezTo>
                  <a:cubicBezTo>
                    <a:pt x="511" y="34"/>
                    <a:pt x="548" y="50"/>
                    <a:pt x="582" y="71"/>
                  </a:cubicBezTo>
                  <a:cubicBezTo>
                    <a:pt x="551" y="51"/>
                    <a:pt x="517" y="35"/>
                    <a:pt x="481" y="25"/>
                  </a:cubicBezTo>
                  <a:cubicBezTo>
                    <a:pt x="448" y="16"/>
                    <a:pt x="415" y="12"/>
                    <a:pt x="381" y="12"/>
                  </a:cubicBezTo>
                  <a:cubicBezTo>
                    <a:pt x="378" y="12"/>
                    <a:pt x="375" y="12"/>
                    <a:pt x="371" y="12"/>
                  </a:cubicBezTo>
                  <a:cubicBezTo>
                    <a:pt x="334" y="13"/>
                    <a:pt x="298" y="19"/>
                    <a:pt x="263" y="31"/>
                  </a:cubicBezTo>
                  <a:cubicBezTo>
                    <a:pt x="228" y="43"/>
                    <a:pt x="195" y="60"/>
                    <a:pt x="166" y="82"/>
                  </a:cubicBezTo>
                  <a:cubicBezTo>
                    <a:pt x="106" y="125"/>
                    <a:pt x="61" y="186"/>
                    <a:pt x="35" y="254"/>
                  </a:cubicBezTo>
                  <a:cubicBezTo>
                    <a:pt x="10" y="323"/>
                    <a:pt x="5" y="398"/>
                    <a:pt x="21" y="469"/>
                  </a:cubicBezTo>
                  <a:cubicBezTo>
                    <a:pt x="10" y="428"/>
                    <a:pt x="6" y="384"/>
                    <a:pt x="10" y="339"/>
                  </a:cubicBezTo>
                  <a:cubicBezTo>
                    <a:pt x="14" y="295"/>
                    <a:pt x="26" y="250"/>
                    <a:pt x="46" y="209"/>
                  </a:cubicBezTo>
                  <a:cubicBezTo>
                    <a:pt x="67" y="167"/>
                    <a:pt x="95" y="130"/>
                    <a:pt x="130" y="98"/>
                  </a:cubicBezTo>
                  <a:cubicBezTo>
                    <a:pt x="165" y="67"/>
                    <a:pt x="206" y="42"/>
                    <a:pt x="249" y="26"/>
                  </a:cubicBezTo>
                  <a:cubicBezTo>
                    <a:pt x="291" y="10"/>
                    <a:pt x="335" y="3"/>
                    <a:pt x="379" y="3"/>
                  </a:cubicBezTo>
                  <a:cubicBezTo>
                    <a:pt x="381" y="3"/>
                    <a:pt x="383" y="3"/>
                    <a:pt x="386" y="3"/>
                  </a:cubicBezTo>
                  <a:cubicBezTo>
                    <a:pt x="431" y="3"/>
                    <a:pt x="476" y="13"/>
                    <a:pt x="517" y="29"/>
                  </a:cubicBezTo>
                  <a:cubicBezTo>
                    <a:pt x="539" y="37"/>
                    <a:pt x="560" y="47"/>
                    <a:pt x="580" y="60"/>
                  </a:cubicBezTo>
                  <a:cubicBezTo>
                    <a:pt x="593" y="67"/>
                    <a:pt x="605" y="76"/>
                    <a:pt x="617" y="85"/>
                  </a:cubicBezTo>
                  <a:cubicBezTo>
                    <a:pt x="607" y="77"/>
                    <a:pt x="597" y="70"/>
                    <a:pt x="586" y="63"/>
                  </a:cubicBezTo>
                  <a:cubicBezTo>
                    <a:pt x="549" y="38"/>
                    <a:pt x="507" y="20"/>
                    <a:pt x="462" y="9"/>
                  </a:cubicBezTo>
                  <a:cubicBezTo>
                    <a:pt x="434" y="3"/>
                    <a:pt x="406" y="0"/>
                    <a:pt x="37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1" i="0" u="none" strike="noStrike" kern="0" cap="none" spc="0" normalizeH="0" baseline="0" noProof="0">
                <a:ln w="12700">
                  <a:solidFill>
                    <a:srgbClr val="262626">
                      <a:satMod val="155000"/>
                    </a:srgbClr>
                  </a:solidFill>
                  <a:prstDash val="solid"/>
                </a:ln>
                <a:solidFill>
                  <a:srgbClr val="FFFFFF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Roboto Condensed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78538" y="2816226"/>
              <a:ext cx="42863" cy="9525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0" y="53"/>
                </a:cxn>
                <a:cxn ang="0">
                  <a:pos x="24" y="0"/>
                </a:cxn>
              </a:cxnLst>
              <a:rect l="0" t="0" r="r" b="b"/>
              <a:pathLst>
                <a:path w="24" h="53">
                  <a:moveTo>
                    <a:pt x="24" y="0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8" y="40"/>
                    <a:pt x="18" y="17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1" i="0" u="none" strike="noStrike" kern="0" cap="none" spc="0" normalizeH="0" baseline="0" noProof="0">
                <a:ln w="12700">
                  <a:solidFill>
                    <a:srgbClr val="262626">
                      <a:satMod val="155000"/>
                    </a:srgbClr>
                  </a:solidFill>
                  <a:prstDash val="solid"/>
                </a:ln>
                <a:solidFill>
                  <a:srgbClr val="FFFFFF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Roboto Condensed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94250" y="1916113"/>
              <a:ext cx="1384300" cy="690563"/>
            </a:xfrm>
            <a:custGeom>
              <a:avLst/>
              <a:gdLst/>
              <a:ahLst/>
              <a:cxnLst>
                <a:cxn ang="0">
                  <a:pos x="0" y="381"/>
                </a:cxn>
                <a:cxn ang="0">
                  <a:pos x="0" y="380"/>
                </a:cxn>
                <a:cxn ang="0">
                  <a:pos x="0" y="376"/>
                </a:cxn>
                <a:cxn ang="0">
                  <a:pos x="0" y="380"/>
                </a:cxn>
                <a:cxn ang="0">
                  <a:pos x="733" y="241"/>
                </a:cxn>
                <a:cxn ang="0">
                  <a:pos x="733" y="241"/>
                </a:cxn>
                <a:cxn ang="0">
                  <a:pos x="112" y="109"/>
                </a:cxn>
                <a:cxn ang="0">
                  <a:pos x="26" y="237"/>
                </a:cxn>
                <a:cxn ang="0">
                  <a:pos x="0" y="376"/>
                </a:cxn>
                <a:cxn ang="0">
                  <a:pos x="1" y="341"/>
                </a:cxn>
                <a:cxn ang="0">
                  <a:pos x="52" y="184"/>
                </a:cxn>
                <a:cxn ang="0">
                  <a:pos x="112" y="108"/>
                </a:cxn>
                <a:cxn ang="0">
                  <a:pos x="733" y="241"/>
                </a:cxn>
                <a:cxn ang="0">
                  <a:pos x="634" y="101"/>
                </a:cxn>
                <a:cxn ang="0">
                  <a:pos x="637" y="104"/>
                </a:cxn>
                <a:cxn ang="0">
                  <a:pos x="634" y="101"/>
                </a:cxn>
                <a:cxn ang="0">
                  <a:pos x="112" y="108"/>
                </a:cxn>
                <a:cxn ang="0">
                  <a:pos x="185" y="52"/>
                </a:cxn>
                <a:cxn ang="0">
                  <a:pos x="182" y="54"/>
                </a:cxn>
                <a:cxn ang="0">
                  <a:pos x="185" y="52"/>
                </a:cxn>
                <a:cxn ang="0">
                  <a:pos x="634" y="101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465" y="11"/>
                </a:cxn>
                <a:cxn ang="0">
                  <a:pos x="557" y="46"/>
                </a:cxn>
                <a:cxn ang="0">
                  <a:pos x="465" y="11"/>
                </a:cxn>
                <a:cxn ang="0">
                  <a:pos x="379" y="0"/>
                </a:cxn>
                <a:cxn ang="0">
                  <a:pos x="379" y="0"/>
                </a:cxn>
                <a:cxn ang="0">
                  <a:pos x="270" y="15"/>
                </a:cxn>
                <a:cxn ang="0">
                  <a:pos x="270" y="15"/>
                </a:cxn>
                <a:cxn ang="0">
                  <a:pos x="376" y="0"/>
                </a:cxn>
                <a:cxn ang="0">
                  <a:pos x="376" y="0"/>
                </a:cxn>
                <a:cxn ang="0">
                  <a:pos x="376" y="0"/>
                </a:cxn>
              </a:cxnLst>
              <a:rect l="0" t="0" r="r" b="b"/>
              <a:pathLst>
                <a:path w="768" h="381">
                  <a:moveTo>
                    <a:pt x="0" y="380"/>
                  </a:moveTo>
                  <a:cubicBezTo>
                    <a:pt x="0" y="381"/>
                    <a:pt x="0" y="381"/>
                    <a:pt x="0" y="381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moveTo>
                    <a:pt x="0" y="376"/>
                  </a:moveTo>
                  <a:cubicBezTo>
                    <a:pt x="0" y="376"/>
                    <a:pt x="0" y="376"/>
                    <a:pt x="0" y="376"/>
                  </a:cubicBezTo>
                  <a:cubicBezTo>
                    <a:pt x="0" y="378"/>
                    <a:pt x="0" y="380"/>
                    <a:pt x="0" y="380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380"/>
                    <a:pt x="0" y="378"/>
                    <a:pt x="0" y="376"/>
                  </a:cubicBezTo>
                  <a:moveTo>
                    <a:pt x="733" y="241"/>
                  </a:moveTo>
                  <a:cubicBezTo>
                    <a:pt x="754" y="289"/>
                    <a:pt x="763" y="334"/>
                    <a:pt x="768" y="370"/>
                  </a:cubicBezTo>
                  <a:cubicBezTo>
                    <a:pt x="763" y="334"/>
                    <a:pt x="754" y="289"/>
                    <a:pt x="733" y="241"/>
                  </a:cubicBezTo>
                  <a:moveTo>
                    <a:pt x="112" y="108"/>
                  </a:moveTo>
                  <a:cubicBezTo>
                    <a:pt x="112" y="108"/>
                    <a:pt x="112" y="108"/>
                    <a:pt x="112" y="109"/>
                  </a:cubicBezTo>
                  <a:cubicBezTo>
                    <a:pt x="87" y="133"/>
                    <a:pt x="68" y="158"/>
                    <a:pt x="52" y="184"/>
                  </a:cubicBezTo>
                  <a:cubicBezTo>
                    <a:pt x="42" y="202"/>
                    <a:pt x="33" y="220"/>
                    <a:pt x="26" y="237"/>
                  </a:cubicBezTo>
                  <a:cubicBezTo>
                    <a:pt x="10" y="279"/>
                    <a:pt x="4" y="316"/>
                    <a:pt x="1" y="341"/>
                  </a:cubicBezTo>
                  <a:cubicBezTo>
                    <a:pt x="0" y="358"/>
                    <a:pt x="0" y="370"/>
                    <a:pt x="0" y="376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70"/>
                    <a:pt x="0" y="358"/>
                    <a:pt x="1" y="341"/>
                  </a:cubicBezTo>
                  <a:cubicBezTo>
                    <a:pt x="4" y="316"/>
                    <a:pt x="10" y="279"/>
                    <a:pt x="26" y="237"/>
                  </a:cubicBezTo>
                  <a:cubicBezTo>
                    <a:pt x="33" y="220"/>
                    <a:pt x="42" y="202"/>
                    <a:pt x="52" y="184"/>
                  </a:cubicBezTo>
                  <a:cubicBezTo>
                    <a:pt x="68" y="158"/>
                    <a:pt x="87" y="133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moveTo>
                    <a:pt x="637" y="104"/>
                  </a:moveTo>
                  <a:cubicBezTo>
                    <a:pt x="682" y="145"/>
                    <a:pt x="713" y="194"/>
                    <a:pt x="733" y="241"/>
                  </a:cubicBezTo>
                  <a:cubicBezTo>
                    <a:pt x="713" y="194"/>
                    <a:pt x="682" y="145"/>
                    <a:pt x="637" y="104"/>
                  </a:cubicBezTo>
                  <a:moveTo>
                    <a:pt x="634" y="101"/>
                  </a:moveTo>
                  <a:cubicBezTo>
                    <a:pt x="634" y="101"/>
                    <a:pt x="634" y="101"/>
                    <a:pt x="634" y="101"/>
                  </a:cubicBezTo>
                  <a:cubicBezTo>
                    <a:pt x="635" y="102"/>
                    <a:pt x="636" y="103"/>
                    <a:pt x="637" y="104"/>
                  </a:cubicBezTo>
                  <a:cubicBezTo>
                    <a:pt x="636" y="103"/>
                    <a:pt x="635" y="102"/>
                    <a:pt x="634" y="101"/>
                  </a:cubicBezTo>
                  <a:cubicBezTo>
                    <a:pt x="634" y="101"/>
                    <a:pt x="634" y="101"/>
                    <a:pt x="634" y="101"/>
                  </a:cubicBezTo>
                  <a:moveTo>
                    <a:pt x="182" y="54"/>
                  </a:moveTo>
                  <a:cubicBezTo>
                    <a:pt x="156" y="69"/>
                    <a:pt x="133" y="88"/>
                    <a:pt x="112" y="108"/>
                  </a:cubicBezTo>
                  <a:cubicBezTo>
                    <a:pt x="133" y="88"/>
                    <a:pt x="156" y="69"/>
                    <a:pt x="182" y="54"/>
                  </a:cubicBezTo>
                  <a:moveTo>
                    <a:pt x="185" y="52"/>
                  </a:moveTo>
                  <a:cubicBezTo>
                    <a:pt x="184" y="53"/>
                    <a:pt x="183" y="53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3" y="53"/>
                    <a:pt x="184" y="53"/>
                    <a:pt x="185" y="52"/>
                  </a:cubicBezTo>
                  <a:moveTo>
                    <a:pt x="557" y="46"/>
                  </a:moveTo>
                  <a:cubicBezTo>
                    <a:pt x="585" y="61"/>
                    <a:pt x="611" y="80"/>
                    <a:pt x="634" y="101"/>
                  </a:cubicBezTo>
                  <a:cubicBezTo>
                    <a:pt x="611" y="80"/>
                    <a:pt x="585" y="61"/>
                    <a:pt x="557" y="46"/>
                  </a:cubicBezTo>
                  <a:moveTo>
                    <a:pt x="270" y="15"/>
                  </a:moveTo>
                  <a:cubicBezTo>
                    <a:pt x="240" y="24"/>
                    <a:pt x="211" y="37"/>
                    <a:pt x="185" y="52"/>
                  </a:cubicBezTo>
                  <a:cubicBezTo>
                    <a:pt x="211" y="37"/>
                    <a:pt x="240" y="24"/>
                    <a:pt x="270" y="15"/>
                  </a:cubicBezTo>
                  <a:moveTo>
                    <a:pt x="465" y="11"/>
                  </a:moveTo>
                  <a:cubicBezTo>
                    <a:pt x="465" y="11"/>
                    <a:pt x="465" y="11"/>
                    <a:pt x="465" y="11"/>
                  </a:cubicBezTo>
                  <a:cubicBezTo>
                    <a:pt x="497" y="19"/>
                    <a:pt x="528" y="31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57" y="46"/>
                    <a:pt x="557" y="46"/>
                    <a:pt x="557" y="46"/>
                  </a:cubicBezTo>
                  <a:cubicBezTo>
                    <a:pt x="528" y="31"/>
                    <a:pt x="497" y="19"/>
                    <a:pt x="465" y="11"/>
                  </a:cubicBezTo>
                  <a:cubicBezTo>
                    <a:pt x="465" y="11"/>
                    <a:pt x="465" y="11"/>
                    <a:pt x="465" y="11"/>
                  </a:cubicBezTo>
                  <a:moveTo>
                    <a:pt x="379" y="0"/>
                  </a:moveTo>
                  <a:cubicBezTo>
                    <a:pt x="408" y="1"/>
                    <a:pt x="437" y="4"/>
                    <a:pt x="465" y="11"/>
                  </a:cubicBezTo>
                  <a:cubicBezTo>
                    <a:pt x="437" y="4"/>
                    <a:pt x="408" y="1"/>
                    <a:pt x="379" y="0"/>
                  </a:cubicBezTo>
                  <a:moveTo>
                    <a:pt x="376" y="0"/>
                  </a:moveTo>
                  <a:cubicBezTo>
                    <a:pt x="340" y="0"/>
                    <a:pt x="304" y="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304" y="5"/>
                    <a:pt x="340" y="0"/>
                    <a:pt x="376" y="0"/>
                  </a:cubicBezTo>
                  <a:moveTo>
                    <a:pt x="37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76" y="0"/>
                    <a:pt x="376" y="0"/>
                    <a:pt x="376" y="0"/>
                  </a:cubicBezTo>
                  <a:cubicBezTo>
                    <a:pt x="377" y="0"/>
                    <a:pt x="378" y="0"/>
                    <a:pt x="379" y="0"/>
                  </a:cubicBezTo>
                  <a:cubicBezTo>
                    <a:pt x="378" y="0"/>
                    <a:pt x="377" y="0"/>
                    <a:pt x="3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1" i="0" u="none" strike="noStrike" kern="0" cap="none" spc="0" normalizeH="0" baseline="0" noProof="0">
                <a:ln w="12700">
                  <a:solidFill>
                    <a:srgbClr val="262626">
                      <a:satMod val="155000"/>
                    </a:srgbClr>
                  </a:solidFill>
                  <a:prstDash val="solid"/>
                </a:ln>
                <a:solidFill>
                  <a:srgbClr val="FFFFFF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Roboto Condensed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56200" y="1938338"/>
              <a:ext cx="930275" cy="373063"/>
            </a:xfrm>
            <a:custGeom>
              <a:avLst/>
              <a:gdLst/>
              <a:ahLst/>
              <a:cxnLst>
                <a:cxn ang="0">
                  <a:pos x="514" y="203"/>
                </a:cxn>
                <a:cxn ang="0">
                  <a:pos x="516" y="206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4" y="203"/>
                </a:cxn>
                <a:cxn ang="0">
                  <a:pos x="454" y="121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13" y="38"/>
                </a:cxn>
                <a:cxn ang="0">
                  <a:pos x="0" y="44"/>
                </a:cxn>
                <a:cxn ang="0">
                  <a:pos x="13" y="38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280" y="15"/>
                </a:cxn>
                <a:cxn ang="0">
                  <a:pos x="282" y="15"/>
                </a:cxn>
                <a:cxn ang="0">
                  <a:pos x="310" y="25"/>
                </a:cxn>
                <a:cxn ang="0">
                  <a:pos x="373" y="56"/>
                </a:cxn>
                <a:cxn ang="0">
                  <a:pos x="410" y="8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54" y="121"/>
                </a:cxn>
                <a:cxn ang="0">
                  <a:pos x="410" y="81"/>
                </a:cxn>
                <a:cxn ang="0">
                  <a:pos x="373" y="56"/>
                </a:cxn>
                <a:cxn ang="0">
                  <a:pos x="310" y="25"/>
                </a:cxn>
                <a:cxn ang="0">
                  <a:pos x="282" y="15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280" y="15"/>
                </a:cxn>
                <a:cxn ang="0">
                  <a:pos x="191" y="1"/>
                </a:cxn>
                <a:cxn ang="0">
                  <a:pos x="175" y="0"/>
                </a:cxn>
                <a:cxn ang="0">
                  <a:pos x="51" y="22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5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76" y="0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91" y="1"/>
                </a:cxn>
                <a:cxn ang="0">
                  <a:pos x="176" y="0"/>
                </a:cxn>
              </a:cxnLst>
              <a:rect l="0" t="0" r="r" b="b"/>
              <a:pathLst>
                <a:path w="516" h="206">
                  <a:moveTo>
                    <a:pt x="514" y="203"/>
                  </a:moveTo>
                  <a:cubicBezTo>
                    <a:pt x="515" y="204"/>
                    <a:pt x="515" y="205"/>
                    <a:pt x="516" y="206"/>
                  </a:cubicBezTo>
                  <a:cubicBezTo>
                    <a:pt x="515" y="205"/>
                    <a:pt x="515" y="204"/>
                    <a:pt x="514" y="203"/>
                  </a:cubicBezTo>
                  <a:moveTo>
                    <a:pt x="454" y="121"/>
                  </a:moveTo>
                  <a:cubicBezTo>
                    <a:pt x="478" y="146"/>
                    <a:pt x="498" y="174"/>
                    <a:pt x="514" y="203"/>
                  </a:cubicBezTo>
                  <a:cubicBezTo>
                    <a:pt x="498" y="174"/>
                    <a:pt x="478" y="146"/>
                    <a:pt x="454" y="121"/>
                  </a:cubicBezTo>
                  <a:moveTo>
                    <a:pt x="51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35" y="28"/>
                    <a:pt x="22" y="33"/>
                    <a:pt x="13" y="38"/>
                  </a:cubicBezTo>
                  <a:cubicBezTo>
                    <a:pt x="5" y="42"/>
                    <a:pt x="0" y="44"/>
                    <a:pt x="0" y="44"/>
                  </a:cubicBezTo>
                  <a:cubicBezTo>
                    <a:pt x="0" y="44"/>
                    <a:pt x="5" y="42"/>
                    <a:pt x="13" y="38"/>
                  </a:cubicBezTo>
                  <a:cubicBezTo>
                    <a:pt x="22" y="33"/>
                    <a:pt x="35" y="28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moveTo>
                    <a:pt x="280" y="15"/>
                  </a:moveTo>
                  <a:cubicBezTo>
                    <a:pt x="280" y="15"/>
                    <a:pt x="281" y="15"/>
                    <a:pt x="282" y="15"/>
                  </a:cubicBezTo>
                  <a:cubicBezTo>
                    <a:pt x="291" y="18"/>
                    <a:pt x="301" y="21"/>
                    <a:pt x="310" y="25"/>
                  </a:cubicBezTo>
                  <a:cubicBezTo>
                    <a:pt x="332" y="33"/>
                    <a:pt x="353" y="43"/>
                    <a:pt x="373" y="56"/>
                  </a:cubicBezTo>
                  <a:cubicBezTo>
                    <a:pt x="386" y="63"/>
                    <a:pt x="398" y="72"/>
                    <a:pt x="410" y="81"/>
                  </a:cubicBezTo>
                  <a:cubicBezTo>
                    <a:pt x="426" y="93"/>
                    <a:pt x="441" y="107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41" y="107"/>
                    <a:pt x="426" y="93"/>
                    <a:pt x="410" y="81"/>
                  </a:cubicBezTo>
                  <a:cubicBezTo>
                    <a:pt x="398" y="72"/>
                    <a:pt x="386" y="63"/>
                    <a:pt x="373" y="56"/>
                  </a:cubicBezTo>
                  <a:cubicBezTo>
                    <a:pt x="353" y="43"/>
                    <a:pt x="332" y="33"/>
                    <a:pt x="310" y="25"/>
                  </a:cubicBezTo>
                  <a:cubicBezTo>
                    <a:pt x="301" y="21"/>
                    <a:pt x="291" y="18"/>
                    <a:pt x="282" y="15"/>
                  </a:cubicBezTo>
                  <a:cubicBezTo>
                    <a:pt x="281" y="15"/>
                    <a:pt x="280" y="15"/>
                    <a:pt x="280" y="15"/>
                  </a:cubicBezTo>
                  <a:moveTo>
                    <a:pt x="191" y="1"/>
                  </a:moveTo>
                  <a:cubicBezTo>
                    <a:pt x="219" y="2"/>
                    <a:pt x="249" y="6"/>
                    <a:pt x="280" y="15"/>
                  </a:cubicBezTo>
                  <a:cubicBezTo>
                    <a:pt x="249" y="6"/>
                    <a:pt x="219" y="2"/>
                    <a:pt x="191" y="1"/>
                  </a:cubicBezTo>
                  <a:moveTo>
                    <a:pt x="175" y="0"/>
                  </a:moveTo>
                  <a:cubicBezTo>
                    <a:pt x="124" y="1"/>
                    <a:pt x="81" y="11"/>
                    <a:pt x="51" y="22"/>
                  </a:cubicBezTo>
                  <a:cubicBezTo>
                    <a:pt x="81" y="11"/>
                    <a:pt x="124" y="1"/>
                    <a:pt x="175" y="0"/>
                  </a:cubicBezTo>
                  <a:moveTo>
                    <a:pt x="176" y="0"/>
                  </a:moveTo>
                  <a:cubicBezTo>
                    <a:pt x="176" y="0"/>
                    <a:pt x="175" y="0"/>
                    <a:pt x="175" y="0"/>
                  </a:cubicBezTo>
                  <a:cubicBezTo>
                    <a:pt x="175" y="0"/>
                    <a:pt x="176" y="0"/>
                    <a:pt x="176" y="0"/>
                  </a:cubicBezTo>
                  <a:moveTo>
                    <a:pt x="176" y="0"/>
                  </a:moveTo>
                  <a:cubicBezTo>
                    <a:pt x="176" y="0"/>
                    <a:pt x="176" y="0"/>
                    <a:pt x="176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1" y="0"/>
                    <a:pt x="186" y="0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86" y="0"/>
                    <a:pt x="181" y="0"/>
                    <a:pt x="17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03162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1" i="0" u="none" strike="noStrike" kern="0" cap="none" spc="0" normalizeH="0" baseline="0" noProof="0">
                <a:ln w="12700">
                  <a:solidFill>
                    <a:srgbClr val="262626">
                      <a:satMod val="155000"/>
                    </a:srgbClr>
                  </a:solidFill>
                  <a:prstDash val="solid"/>
                </a:ln>
                <a:solidFill>
                  <a:srgbClr val="FFFFFF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Roboto Condensed"/>
              </a:endParaRPr>
            </a:p>
          </p:txBody>
        </p:sp>
      </p:grpSp>
      <p:sp>
        <p:nvSpPr>
          <p:cNvPr id="48" name="出自【趣你的PPT】(微信:qunideppt)：最优质的PPT资源库"/>
          <p:cNvSpPr txBox="1"/>
          <p:nvPr/>
        </p:nvSpPr>
        <p:spPr>
          <a:xfrm>
            <a:off x="8365590" y="5215890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369671" y="550179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6649243" y="2127129"/>
            <a:ext cx="1335436" cy="1335436"/>
          </a:xfrm>
          <a:prstGeom prst="ellipse">
            <a:avLst/>
          </a:prstGeom>
          <a:solidFill>
            <a:srgbClr val="F19B1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rgbClr val="F19B14">
                  <a:lumMod val="50000"/>
                </a:srgbClr>
              </a:solidFill>
              <a:effectLst/>
              <a:uLnTx/>
              <a:uFillTx/>
              <a:latin typeface="FontAwesome" pitchFamily="2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61303" y="2519794"/>
            <a:ext cx="511317" cy="550106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82536" y="1866504"/>
            <a:ext cx="1868850" cy="1855842"/>
          </a:xfrm>
          <a:custGeom>
            <a:avLst/>
            <a:gdLst/>
            <a:ahLst/>
            <a:cxnLst>
              <a:cxn ang="0">
                <a:pos x="707" y="498"/>
              </a:cxn>
              <a:cxn ang="0">
                <a:pos x="707" y="498"/>
              </a:cxn>
              <a:cxn ang="0">
                <a:pos x="519" y="30"/>
              </a:cxn>
              <a:cxn ang="0">
                <a:pos x="711" y="197"/>
              </a:cxn>
              <a:cxn ang="0">
                <a:pos x="683" y="152"/>
              </a:cxn>
              <a:cxn ang="0">
                <a:pos x="580" y="60"/>
              </a:cxn>
              <a:cxn ang="0">
                <a:pos x="718" y="542"/>
              </a:cxn>
              <a:cxn ang="0">
                <a:pos x="718" y="542"/>
              </a:cxn>
              <a:cxn ang="0">
                <a:pos x="325" y="3"/>
              </a:cxn>
              <a:cxn ang="0">
                <a:pos x="86" y="138"/>
              </a:cxn>
              <a:cxn ang="0">
                <a:pos x="32" y="229"/>
              </a:cxn>
              <a:cxn ang="0">
                <a:pos x="6" y="368"/>
              </a:cxn>
              <a:cxn ang="0">
                <a:pos x="6" y="372"/>
              </a:cxn>
              <a:cxn ang="0">
                <a:pos x="6" y="373"/>
              </a:cxn>
              <a:cxn ang="0">
                <a:pos x="6" y="368"/>
              </a:cxn>
              <a:cxn ang="0">
                <a:pos x="6" y="368"/>
              </a:cxn>
              <a:cxn ang="0">
                <a:pos x="32" y="229"/>
              </a:cxn>
              <a:cxn ang="0">
                <a:pos x="20" y="258"/>
              </a:cxn>
              <a:cxn ang="0">
                <a:pos x="27" y="510"/>
              </a:cxn>
              <a:cxn ang="0">
                <a:pos x="184" y="697"/>
              </a:cxn>
              <a:cxn ang="0">
                <a:pos x="384" y="751"/>
              </a:cxn>
              <a:cxn ang="0">
                <a:pos x="574" y="701"/>
              </a:cxn>
              <a:cxn ang="0">
                <a:pos x="722" y="547"/>
              </a:cxn>
              <a:cxn ang="0">
                <a:pos x="759" y="404"/>
              </a:cxn>
              <a:cxn ang="0">
                <a:pos x="745" y="440"/>
              </a:cxn>
              <a:cxn ang="0">
                <a:pos x="741" y="441"/>
              </a:cxn>
              <a:cxn ang="0">
                <a:pos x="735" y="461"/>
              </a:cxn>
              <a:cxn ang="0">
                <a:pos x="726" y="500"/>
              </a:cxn>
              <a:cxn ang="0">
                <a:pos x="730" y="459"/>
              </a:cxn>
              <a:cxn ang="0">
                <a:pos x="721" y="478"/>
              </a:cxn>
              <a:cxn ang="0">
                <a:pos x="720" y="468"/>
              </a:cxn>
              <a:cxn ang="0">
                <a:pos x="712" y="488"/>
              </a:cxn>
              <a:cxn ang="0">
                <a:pos x="708" y="498"/>
              </a:cxn>
              <a:cxn ang="0">
                <a:pos x="707" y="498"/>
              </a:cxn>
              <a:cxn ang="0">
                <a:pos x="706" y="501"/>
              </a:cxn>
              <a:cxn ang="0">
                <a:pos x="655" y="585"/>
              </a:cxn>
              <a:cxn ang="0">
                <a:pos x="573" y="658"/>
              </a:cxn>
              <a:cxn ang="0">
                <a:pos x="400" y="719"/>
              </a:cxn>
              <a:cxn ang="0">
                <a:pos x="278" y="705"/>
              </a:cxn>
              <a:cxn ang="0">
                <a:pos x="34" y="378"/>
              </a:cxn>
              <a:cxn ang="0">
                <a:pos x="125" y="137"/>
              </a:cxn>
              <a:cxn ang="0">
                <a:pos x="223" y="61"/>
              </a:cxn>
              <a:cxn ang="0">
                <a:pos x="335" y="21"/>
              </a:cxn>
              <a:cxn ang="0">
                <a:pos x="137" y="115"/>
              </a:cxn>
              <a:cxn ang="0">
                <a:pos x="352" y="15"/>
              </a:cxn>
              <a:cxn ang="0">
                <a:pos x="472" y="24"/>
              </a:cxn>
              <a:cxn ang="0">
                <a:pos x="481" y="25"/>
              </a:cxn>
              <a:cxn ang="0">
                <a:pos x="371" y="12"/>
              </a:cxn>
              <a:cxn ang="0">
                <a:pos x="166" y="82"/>
              </a:cxn>
              <a:cxn ang="0">
                <a:pos x="21" y="469"/>
              </a:cxn>
              <a:cxn ang="0">
                <a:pos x="46" y="209"/>
              </a:cxn>
              <a:cxn ang="0">
                <a:pos x="249" y="26"/>
              </a:cxn>
              <a:cxn ang="0">
                <a:pos x="386" y="3"/>
              </a:cxn>
              <a:cxn ang="0">
                <a:pos x="580" y="60"/>
              </a:cxn>
              <a:cxn ang="0">
                <a:pos x="586" y="63"/>
              </a:cxn>
              <a:cxn ang="0">
                <a:pos x="377" y="0"/>
              </a:cxn>
            </a:cxnLst>
            <a:rect l="0" t="0" r="r" b="b"/>
            <a:pathLst>
              <a:path w="759" h="751">
                <a:moveTo>
                  <a:pt x="707" y="498"/>
                </a:move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cubicBezTo>
                  <a:pt x="707" y="498"/>
                  <a:pt x="707" y="498"/>
                  <a:pt x="707" y="498"/>
                </a:cubicBezTo>
                <a:moveTo>
                  <a:pt x="517" y="29"/>
                </a:moveTo>
                <a:cubicBezTo>
                  <a:pt x="518" y="29"/>
                  <a:pt x="518" y="29"/>
                  <a:pt x="519" y="30"/>
                </a:cubicBezTo>
                <a:cubicBezTo>
                  <a:pt x="561" y="46"/>
                  <a:pt x="599" y="70"/>
                  <a:pt x="631" y="99"/>
                </a:cubicBezTo>
                <a:cubicBezTo>
                  <a:pt x="664" y="128"/>
                  <a:pt x="691" y="161"/>
                  <a:pt x="711" y="197"/>
                </a:cubicBezTo>
                <a:cubicBezTo>
                  <a:pt x="724" y="218"/>
                  <a:pt x="736" y="244"/>
                  <a:pt x="744" y="264"/>
                </a:cubicBezTo>
                <a:cubicBezTo>
                  <a:pt x="730" y="225"/>
                  <a:pt x="709" y="187"/>
                  <a:pt x="683" y="152"/>
                </a:cubicBezTo>
                <a:cubicBezTo>
                  <a:pt x="664" y="128"/>
                  <a:pt x="642" y="105"/>
                  <a:pt x="617" y="85"/>
                </a:cubicBezTo>
                <a:cubicBezTo>
                  <a:pt x="605" y="76"/>
                  <a:pt x="593" y="67"/>
                  <a:pt x="580" y="60"/>
                </a:cubicBezTo>
                <a:cubicBezTo>
                  <a:pt x="560" y="47"/>
                  <a:pt x="539" y="37"/>
                  <a:pt x="517" y="29"/>
                </a:cubicBezTo>
                <a:moveTo>
                  <a:pt x="718" y="542"/>
                </a:moveTo>
                <a:cubicBezTo>
                  <a:pt x="742" y="489"/>
                  <a:pt x="742" y="489"/>
                  <a:pt x="742" y="489"/>
                </a:cubicBezTo>
                <a:cubicBezTo>
                  <a:pt x="736" y="506"/>
                  <a:pt x="726" y="529"/>
                  <a:pt x="718" y="542"/>
                </a:cubicBezTo>
                <a:moveTo>
                  <a:pt x="377" y="0"/>
                </a:moveTo>
                <a:cubicBezTo>
                  <a:pt x="359" y="0"/>
                  <a:pt x="342" y="1"/>
                  <a:pt x="325" y="3"/>
                </a:cubicBezTo>
                <a:cubicBezTo>
                  <a:pt x="278" y="10"/>
                  <a:pt x="233" y="25"/>
                  <a:pt x="193" y="48"/>
                </a:cubicBezTo>
                <a:cubicBezTo>
                  <a:pt x="152" y="71"/>
                  <a:pt x="115" y="101"/>
                  <a:pt x="86" y="138"/>
                </a:cubicBezTo>
                <a:cubicBezTo>
                  <a:pt x="76" y="150"/>
                  <a:pt x="67" y="163"/>
                  <a:pt x="58" y="176"/>
                </a:cubicBezTo>
                <a:cubicBezTo>
                  <a:pt x="48" y="194"/>
                  <a:pt x="39" y="212"/>
                  <a:pt x="32" y="229"/>
                </a:cubicBezTo>
                <a:cubicBezTo>
                  <a:pt x="16" y="271"/>
                  <a:pt x="10" y="308"/>
                  <a:pt x="7" y="333"/>
                </a:cubicBezTo>
                <a:cubicBezTo>
                  <a:pt x="6" y="350"/>
                  <a:pt x="6" y="362"/>
                  <a:pt x="6" y="368"/>
                </a:cubicBezTo>
                <a:cubicBezTo>
                  <a:pt x="6" y="370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3"/>
                  <a:pt x="6" y="373"/>
                  <a:pt x="6" y="373"/>
                </a:cubicBezTo>
                <a:cubicBezTo>
                  <a:pt x="6" y="372"/>
                  <a:pt x="6" y="372"/>
                  <a:pt x="6" y="372"/>
                </a:cubicBezTo>
                <a:cubicBezTo>
                  <a:pt x="6" y="372"/>
                  <a:pt x="6" y="370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8"/>
                  <a:pt x="6" y="368"/>
                  <a:pt x="6" y="368"/>
                </a:cubicBezTo>
                <a:cubicBezTo>
                  <a:pt x="6" y="362"/>
                  <a:pt x="6" y="350"/>
                  <a:pt x="7" y="333"/>
                </a:cubicBezTo>
                <a:cubicBezTo>
                  <a:pt x="10" y="308"/>
                  <a:pt x="16" y="271"/>
                  <a:pt x="32" y="229"/>
                </a:cubicBezTo>
                <a:cubicBezTo>
                  <a:pt x="39" y="212"/>
                  <a:pt x="48" y="194"/>
                  <a:pt x="58" y="176"/>
                </a:cubicBezTo>
                <a:cubicBezTo>
                  <a:pt x="42" y="202"/>
                  <a:pt x="29" y="230"/>
                  <a:pt x="20" y="258"/>
                </a:cubicBezTo>
                <a:cubicBezTo>
                  <a:pt x="6" y="302"/>
                  <a:pt x="0" y="347"/>
                  <a:pt x="2" y="391"/>
                </a:cubicBezTo>
                <a:cubicBezTo>
                  <a:pt x="4" y="431"/>
                  <a:pt x="12" y="472"/>
                  <a:pt x="27" y="510"/>
                </a:cubicBezTo>
                <a:cubicBezTo>
                  <a:pt x="42" y="548"/>
                  <a:pt x="63" y="584"/>
                  <a:pt x="90" y="616"/>
                </a:cubicBezTo>
                <a:cubicBezTo>
                  <a:pt x="116" y="647"/>
                  <a:pt x="148" y="675"/>
                  <a:pt x="184" y="697"/>
                </a:cubicBezTo>
                <a:cubicBezTo>
                  <a:pt x="220" y="718"/>
                  <a:pt x="260" y="734"/>
                  <a:pt x="302" y="742"/>
                </a:cubicBezTo>
                <a:cubicBezTo>
                  <a:pt x="329" y="748"/>
                  <a:pt x="356" y="751"/>
                  <a:pt x="384" y="751"/>
                </a:cubicBezTo>
                <a:cubicBezTo>
                  <a:pt x="403" y="751"/>
                  <a:pt x="421" y="750"/>
                  <a:pt x="440" y="747"/>
                </a:cubicBezTo>
                <a:cubicBezTo>
                  <a:pt x="487" y="740"/>
                  <a:pt x="533" y="724"/>
                  <a:pt x="574" y="701"/>
                </a:cubicBezTo>
                <a:cubicBezTo>
                  <a:pt x="616" y="677"/>
                  <a:pt x="652" y="645"/>
                  <a:pt x="682" y="608"/>
                </a:cubicBezTo>
                <a:cubicBezTo>
                  <a:pt x="695" y="591"/>
                  <a:pt x="709" y="571"/>
                  <a:pt x="722" y="547"/>
                </a:cubicBezTo>
                <a:cubicBezTo>
                  <a:pt x="734" y="524"/>
                  <a:pt x="744" y="498"/>
                  <a:pt x="750" y="473"/>
                </a:cubicBezTo>
                <a:cubicBezTo>
                  <a:pt x="757" y="448"/>
                  <a:pt x="759" y="424"/>
                  <a:pt x="759" y="404"/>
                </a:cubicBezTo>
                <a:cubicBezTo>
                  <a:pt x="759" y="384"/>
                  <a:pt x="756" y="369"/>
                  <a:pt x="753" y="362"/>
                </a:cubicBezTo>
                <a:cubicBezTo>
                  <a:pt x="752" y="387"/>
                  <a:pt x="751" y="416"/>
                  <a:pt x="745" y="440"/>
                </a:cubicBezTo>
                <a:cubicBezTo>
                  <a:pt x="745" y="431"/>
                  <a:pt x="745" y="420"/>
                  <a:pt x="746" y="409"/>
                </a:cubicBezTo>
                <a:cubicBezTo>
                  <a:pt x="745" y="420"/>
                  <a:pt x="742" y="431"/>
                  <a:pt x="741" y="441"/>
                </a:cubicBezTo>
                <a:cubicBezTo>
                  <a:pt x="742" y="433"/>
                  <a:pt x="742" y="424"/>
                  <a:pt x="741" y="421"/>
                </a:cubicBezTo>
                <a:cubicBezTo>
                  <a:pt x="739" y="433"/>
                  <a:pt x="737" y="451"/>
                  <a:pt x="735" y="461"/>
                </a:cubicBezTo>
                <a:cubicBezTo>
                  <a:pt x="735" y="464"/>
                  <a:pt x="734" y="472"/>
                  <a:pt x="732" y="480"/>
                </a:cubicBezTo>
                <a:cubicBezTo>
                  <a:pt x="730" y="488"/>
                  <a:pt x="728" y="497"/>
                  <a:pt x="726" y="500"/>
                </a:cubicBezTo>
                <a:cubicBezTo>
                  <a:pt x="731" y="481"/>
                  <a:pt x="735" y="456"/>
                  <a:pt x="735" y="439"/>
                </a:cubicBezTo>
                <a:cubicBezTo>
                  <a:pt x="733" y="446"/>
                  <a:pt x="732" y="453"/>
                  <a:pt x="730" y="459"/>
                </a:cubicBezTo>
                <a:cubicBezTo>
                  <a:pt x="731" y="451"/>
                  <a:pt x="734" y="435"/>
                  <a:pt x="733" y="431"/>
                </a:cubicBezTo>
                <a:cubicBezTo>
                  <a:pt x="730" y="447"/>
                  <a:pt x="727" y="462"/>
                  <a:pt x="721" y="478"/>
                </a:cubicBezTo>
                <a:cubicBezTo>
                  <a:pt x="717" y="491"/>
                  <a:pt x="712" y="503"/>
                  <a:pt x="707" y="515"/>
                </a:cubicBezTo>
                <a:cubicBezTo>
                  <a:pt x="713" y="500"/>
                  <a:pt x="719" y="480"/>
                  <a:pt x="720" y="468"/>
                </a:cubicBezTo>
                <a:cubicBezTo>
                  <a:pt x="717" y="475"/>
                  <a:pt x="715" y="483"/>
                  <a:pt x="713" y="490"/>
                </a:cubicBezTo>
                <a:cubicBezTo>
                  <a:pt x="713" y="489"/>
                  <a:pt x="713" y="488"/>
                  <a:pt x="712" y="488"/>
                </a:cubicBezTo>
                <a:cubicBezTo>
                  <a:pt x="711" y="491"/>
                  <a:pt x="709" y="495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8" y="498"/>
                  <a:pt x="708" y="498"/>
                  <a:pt x="707" y="498"/>
                </a:cubicBezTo>
                <a:cubicBezTo>
                  <a:pt x="708" y="498"/>
                  <a:pt x="708" y="498"/>
                  <a:pt x="708" y="498"/>
                </a:cubicBezTo>
                <a:cubicBezTo>
                  <a:pt x="706" y="501"/>
                  <a:pt x="706" y="501"/>
                  <a:pt x="706" y="501"/>
                </a:cubicBezTo>
                <a:cubicBezTo>
                  <a:pt x="699" y="516"/>
                  <a:pt x="692" y="532"/>
                  <a:pt x="684" y="546"/>
                </a:cubicBezTo>
                <a:cubicBezTo>
                  <a:pt x="676" y="561"/>
                  <a:pt x="666" y="573"/>
                  <a:pt x="655" y="585"/>
                </a:cubicBezTo>
                <a:cubicBezTo>
                  <a:pt x="645" y="596"/>
                  <a:pt x="633" y="607"/>
                  <a:pt x="622" y="619"/>
                </a:cubicBezTo>
                <a:cubicBezTo>
                  <a:pt x="608" y="634"/>
                  <a:pt x="591" y="647"/>
                  <a:pt x="573" y="658"/>
                </a:cubicBezTo>
                <a:cubicBezTo>
                  <a:pt x="555" y="669"/>
                  <a:pt x="536" y="678"/>
                  <a:pt x="517" y="687"/>
                </a:cubicBezTo>
                <a:cubicBezTo>
                  <a:pt x="481" y="704"/>
                  <a:pt x="441" y="715"/>
                  <a:pt x="400" y="719"/>
                </a:cubicBezTo>
                <a:cubicBezTo>
                  <a:pt x="391" y="719"/>
                  <a:pt x="382" y="720"/>
                  <a:pt x="372" y="720"/>
                </a:cubicBezTo>
                <a:cubicBezTo>
                  <a:pt x="340" y="720"/>
                  <a:pt x="308" y="715"/>
                  <a:pt x="278" y="705"/>
                </a:cubicBezTo>
                <a:cubicBezTo>
                  <a:pt x="205" y="681"/>
                  <a:pt x="143" y="635"/>
                  <a:pt x="100" y="578"/>
                </a:cubicBezTo>
                <a:cubicBezTo>
                  <a:pt x="58" y="520"/>
                  <a:pt x="34" y="450"/>
                  <a:pt x="34" y="378"/>
                </a:cubicBezTo>
                <a:cubicBezTo>
                  <a:pt x="35" y="336"/>
                  <a:pt x="42" y="292"/>
                  <a:pt x="58" y="250"/>
                </a:cubicBezTo>
                <a:cubicBezTo>
                  <a:pt x="73" y="208"/>
                  <a:pt x="97" y="170"/>
                  <a:pt x="125" y="137"/>
                </a:cubicBezTo>
                <a:cubicBezTo>
                  <a:pt x="135" y="125"/>
                  <a:pt x="149" y="111"/>
                  <a:pt x="166" y="98"/>
                </a:cubicBezTo>
                <a:cubicBezTo>
                  <a:pt x="183" y="84"/>
                  <a:pt x="202" y="71"/>
                  <a:pt x="223" y="61"/>
                </a:cubicBezTo>
                <a:cubicBezTo>
                  <a:pt x="243" y="50"/>
                  <a:pt x="265" y="41"/>
                  <a:pt x="284" y="35"/>
                </a:cubicBezTo>
                <a:cubicBezTo>
                  <a:pt x="304" y="29"/>
                  <a:pt x="321" y="25"/>
                  <a:pt x="335" y="21"/>
                </a:cubicBezTo>
                <a:cubicBezTo>
                  <a:pt x="299" y="27"/>
                  <a:pt x="263" y="38"/>
                  <a:pt x="229" y="54"/>
                </a:cubicBezTo>
                <a:cubicBezTo>
                  <a:pt x="195" y="69"/>
                  <a:pt x="164" y="90"/>
                  <a:pt x="137" y="115"/>
                </a:cubicBezTo>
                <a:cubicBezTo>
                  <a:pt x="165" y="87"/>
                  <a:pt x="198" y="63"/>
                  <a:pt x="235" y="46"/>
                </a:cubicBezTo>
                <a:cubicBezTo>
                  <a:pt x="271" y="29"/>
                  <a:pt x="311" y="18"/>
                  <a:pt x="352" y="15"/>
                </a:cubicBezTo>
                <a:cubicBezTo>
                  <a:pt x="363" y="14"/>
                  <a:pt x="374" y="13"/>
                  <a:pt x="385" y="13"/>
                </a:cubicBezTo>
                <a:cubicBezTo>
                  <a:pt x="414" y="13"/>
                  <a:pt x="444" y="17"/>
                  <a:pt x="472" y="24"/>
                </a:cubicBezTo>
                <a:cubicBezTo>
                  <a:pt x="511" y="34"/>
                  <a:pt x="548" y="50"/>
                  <a:pt x="582" y="71"/>
                </a:cubicBezTo>
                <a:cubicBezTo>
                  <a:pt x="551" y="51"/>
                  <a:pt x="517" y="35"/>
                  <a:pt x="481" y="25"/>
                </a:cubicBezTo>
                <a:cubicBezTo>
                  <a:pt x="448" y="16"/>
                  <a:pt x="415" y="12"/>
                  <a:pt x="381" y="12"/>
                </a:cubicBezTo>
                <a:cubicBezTo>
                  <a:pt x="378" y="12"/>
                  <a:pt x="375" y="12"/>
                  <a:pt x="371" y="12"/>
                </a:cubicBezTo>
                <a:cubicBezTo>
                  <a:pt x="334" y="13"/>
                  <a:pt x="298" y="19"/>
                  <a:pt x="263" y="31"/>
                </a:cubicBezTo>
                <a:cubicBezTo>
                  <a:pt x="228" y="43"/>
                  <a:pt x="195" y="60"/>
                  <a:pt x="166" y="82"/>
                </a:cubicBezTo>
                <a:cubicBezTo>
                  <a:pt x="106" y="125"/>
                  <a:pt x="61" y="186"/>
                  <a:pt x="35" y="254"/>
                </a:cubicBezTo>
                <a:cubicBezTo>
                  <a:pt x="10" y="323"/>
                  <a:pt x="5" y="398"/>
                  <a:pt x="21" y="469"/>
                </a:cubicBezTo>
                <a:cubicBezTo>
                  <a:pt x="10" y="428"/>
                  <a:pt x="6" y="384"/>
                  <a:pt x="10" y="339"/>
                </a:cubicBezTo>
                <a:cubicBezTo>
                  <a:pt x="14" y="295"/>
                  <a:pt x="26" y="250"/>
                  <a:pt x="46" y="209"/>
                </a:cubicBezTo>
                <a:cubicBezTo>
                  <a:pt x="67" y="167"/>
                  <a:pt x="95" y="130"/>
                  <a:pt x="130" y="98"/>
                </a:cubicBezTo>
                <a:cubicBezTo>
                  <a:pt x="165" y="67"/>
                  <a:pt x="206" y="42"/>
                  <a:pt x="249" y="26"/>
                </a:cubicBezTo>
                <a:cubicBezTo>
                  <a:pt x="291" y="10"/>
                  <a:pt x="335" y="3"/>
                  <a:pt x="379" y="3"/>
                </a:cubicBezTo>
                <a:cubicBezTo>
                  <a:pt x="381" y="3"/>
                  <a:pt x="383" y="3"/>
                  <a:pt x="386" y="3"/>
                </a:cubicBezTo>
                <a:cubicBezTo>
                  <a:pt x="431" y="3"/>
                  <a:pt x="476" y="13"/>
                  <a:pt x="517" y="29"/>
                </a:cubicBezTo>
                <a:cubicBezTo>
                  <a:pt x="539" y="37"/>
                  <a:pt x="560" y="47"/>
                  <a:pt x="580" y="60"/>
                </a:cubicBezTo>
                <a:cubicBezTo>
                  <a:pt x="593" y="67"/>
                  <a:pt x="605" y="76"/>
                  <a:pt x="617" y="85"/>
                </a:cubicBezTo>
                <a:cubicBezTo>
                  <a:pt x="607" y="77"/>
                  <a:pt x="597" y="70"/>
                  <a:pt x="586" y="63"/>
                </a:cubicBezTo>
                <a:cubicBezTo>
                  <a:pt x="549" y="38"/>
                  <a:pt x="507" y="20"/>
                  <a:pt x="462" y="9"/>
                </a:cubicBezTo>
                <a:cubicBezTo>
                  <a:pt x="434" y="3"/>
                  <a:pt x="406" y="0"/>
                  <a:pt x="377" y="0"/>
                </a:cubicBezTo>
              </a:path>
            </a:pathLst>
          </a:custGeom>
          <a:solidFill>
            <a:srgbClr val="F19B1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0" cap="none" spc="0" normalizeH="0" baseline="0" noProof="0">
              <a:ln w="12700">
                <a:solidFill>
                  <a:srgbClr val="262626">
                    <a:satMod val="155000"/>
                  </a:srgbClr>
                </a:solidFill>
                <a:prstDash val="solid"/>
              </a:ln>
              <a:solidFill>
                <a:srgbClr val="FFFFFF">
                  <a:tint val="85000"/>
                  <a:satMod val="155000"/>
                </a:srgb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Roboto Condensed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8151656" y="3074103"/>
            <a:ext cx="58538" cy="130082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0" y="53"/>
              </a:cxn>
              <a:cxn ang="0">
                <a:pos x="24" y="0"/>
              </a:cxn>
            </a:cxnLst>
            <a:rect l="0" t="0" r="r" b="b"/>
            <a:pathLst>
              <a:path w="24" h="53">
                <a:moveTo>
                  <a:pt x="24" y="0"/>
                </a:moveTo>
                <a:cubicBezTo>
                  <a:pt x="0" y="53"/>
                  <a:pt x="0" y="53"/>
                  <a:pt x="0" y="53"/>
                </a:cubicBezTo>
                <a:cubicBezTo>
                  <a:pt x="8" y="40"/>
                  <a:pt x="18" y="17"/>
                  <a:pt x="24" y="0"/>
                </a:cubicBezTo>
              </a:path>
            </a:pathLst>
          </a:custGeom>
          <a:solidFill>
            <a:srgbClr val="F19B1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0" cap="none" spc="0" normalizeH="0" baseline="0" noProof="0">
              <a:ln w="12700">
                <a:solidFill>
                  <a:srgbClr val="262626">
                    <a:satMod val="155000"/>
                  </a:srgbClr>
                </a:solidFill>
                <a:prstDash val="solid"/>
              </a:ln>
              <a:solidFill>
                <a:srgbClr val="FFFFFF">
                  <a:tint val="85000"/>
                  <a:satMod val="155000"/>
                </a:srgb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Roboto Condensed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97712" y="1844824"/>
            <a:ext cx="1890530" cy="943098"/>
          </a:xfrm>
          <a:custGeom>
            <a:avLst/>
            <a:gdLst/>
            <a:ahLst/>
            <a:cxnLst>
              <a:cxn ang="0">
                <a:pos x="0" y="381"/>
              </a:cxn>
              <a:cxn ang="0">
                <a:pos x="0" y="380"/>
              </a:cxn>
              <a:cxn ang="0">
                <a:pos x="0" y="376"/>
              </a:cxn>
              <a:cxn ang="0">
                <a:pos x="0" y="380"/>
              </a:cxn>
              <a:cxn ang="0">
                <a:pos x="733" y="241"/>
              </a:cxn>
              <a:cxn ang="0">
                <a:pos x="733" y="241"/>
              </a:cxn>
              <a:cxn ang="0">
                <a:pos x="112" y="109"/>
              </a:cxn>
              <a:cxn ang="0">
                <a:pos x="26" y="237"/>
              </a:cxn>
              <a:cxn ang="0">
                <a:pos x="0" y="376"/>
              </a:cxn>
              <a:cxn ang="0">
                <a:pos x="1" y="341"/>
              </a:cxn>
              <a:cxn ang="0">
                <a:pos x="52" y="184"/>
              </a:cxn>
              <a:cxn ang="0">
                <a:pos x="112" y="108"/>
              </a:cxn>
              <a:cxn ang="0">
                <a:pos x="733" y="241"/>
              </a:cxn>
              <a:cxn ang="0">
                <a:pos x="634" y="101"/>
              </a:cxn>
              <a:cxn ang="0">
                <a:pos x="637" y="104"/>
              </a:cxn>
              <a:cxn ang="0">
                <a:pos x="634" y="101"/>
              </a:cxn>
              <a:cxn ang="0">
                <a:pos x="112" y="108"/>
              </a:cxn>
              <a:cxn ang="0">
                <a:pos x="185" y="52"/>
              </a:cxn>
              <a:cxn ang="0">
                <a:pos x="182" y="54"/>
              </a:cxn>
              <a:cxn ang="0">
                <a:pos x="185" y="52"/>
              </a:cxn>
              <a:cxn ang="0">
                <a:pos x="634" y="101"/>
              </a:cxn>
              <a:cxn ang="0">
                <a:pos x="270" y="15"/>
              </a:cxn>
              <a:cxn ang="0">
                <a:pos x="270" y="15"/>
              </a:cxn>
              <a:cxn ang="0">
                <a:pos x="465" y="11"/>
              </a:cxn>
              <a:cxn ang="0">
                <a:pos x="557" y="46"/>
              </a:cxn>
              <a:cxn ang="0">
                <a:pos x="465" y="11"/>
              </a:cxn>
              <a:cxn ang="0">
                <a:pos x="379" y="0"/>
              </a:cxn>
              <a:cxn ang="0">
                <a:pos x="379" y="0"/>
              </a:cxn>
              <a:cxn ang="0">
                <a:pos x="270" y="15"/>
              </a:cxn>
              <a:cxn ang="0">
                <a:pos x="270" y="15"/>
              </a:cxn>
              <a:cxn ang="0">
                <a:pos x="376" y="0"/>
              </a:cxn>
              <a:cxn ang="0">
                <a:pos x="376" y="0"/>
              </a:cxn>
              <a:cxn ang="0">
                <a:pos x="376" y="0"/>
              </a:cxn>
            </a:cxnLst>
            <a:rect l="0" t="0" r="r" b="b"/>
            <a:pathLst>
              <a:path w="768" h="381">
                <a:moveTo>
                  <a:pt x="0" y="380"/>
                </a:moveTo>
                <a:cubicBezTo>
                  <a:pt x="0" y="381"/>
                  <a:pt x="0" y="381"/>
                  <a:pt x="0" y="381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moveTo>
                  <a:pt x="0" y="376"/>
                </a:moveTo>
                <a:cubicBezTo>
                  <a:pt x="0" y="376"/>
                  <a:pt x="0" y="376"/>
                  <a:pt x="0" y="376"/>
                </a:cubicBezTo>
                <a:cubicBezTo>
                  <a:pt x="0" y="378"/>
                  <a:pt x="0" y="380"/>
                  <a:pt x="0" y="380"/>
                </a:cubicBezTo>
                <a:cubicBezTo>
                  <a:pt x="0" y="380"/>
                  <a:pt x="0" y="380"/>
                  <a:pt x="0" y="380"/>
                </a:cubicBezTo>
                <a:cubicBezTo>
                  <a:pt x="0" y="380"/>
                  <a:pt x="0" y="378"/>
                  <a:pt x="0" y="376"/>
                </a:cubicBezTo>
                <a:moveTo>
                  <a:pt x="733" y="241"/>
                </a:moveTo>
                <a:cubicBezTo>
                  <a:pt x="754" y="289"/>
                  <a:pt x="763" y="334"/>
                  <a:pt x="768" y="370"/>
                </a:cubicBezTo>
                <a:cubicBezTo>
                  <a:pt x="763" y="334"/>
                  <a:pt x="754" y="289"/>
                  <a:pt x="733" y="241"/>
                </a:cubicBezTo>
                <a:moveTo>
                  <a:pt x="112" y="108"/>
                </a:moveTo>
                <a:cubicBezTo>
                  <a:pt x="112" y="108"/>
                  <a:pt x="112" y="108"/>
                  <a:pt x="112" y="109"/>
                </a:cubicBezTo>
                <a:cubicBezTo>
                  <a:pt x="87" y="133"/>
                  <a:pt x="68" y="158"/>
                  <a:pt x="52" y="184"/>
                </a:cubicBezTo>
                <a:cubicBezTo>
                  <a:pt x="42" y="202"/>
                  <a:pt x="33" y="220"/>
                  <a:pt x="26" y="237"/>
                </a:cubicBezTo>
                <a:cubicBezTo>
                  <a:pt x="10" y="279"/>
                  <a:pt x="4" y="316"/>
                  <a:pt x="1" y="341"/>
                </a:cubicBezTo>
                <a:cubicBezTo>
                  <a:pt x="0" y="358"/>
                  <a:pt x="0" y="370"/>
                  <a:pt x="0" y="376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70"/>
                  <a:pt x="0" y="358"/>
                  <a:pt x="1" y="341"/>
                </a:cubicBezTo>
                <a:cubicBezTo>
                  <a:pt x="4" y="316"/>
                  <a:pt x="10" y="279"/>
                  <a:pt x="26" y="237"/>
                </a:cubicBezTo>
                <a:cubicBezTo>
                  <a:pt x="33" y="220"/>
                  <a:pt x="42" y="202"/>
                  <a:pt x="52" y="184"/>
                </a:cubicBezTo>
                <a:cubicBezTo>
                  <a:pt x="68" y="158"/>
                  <a:pt x="87" y="133"/>
                  <a:pt x="112" y="109"/>
                </a:cubicBezTo>
                <a:cubicBezTo>
                  <a:pt x="112" y="108"/>
                  <a:pt x="112" y="108"/>
                  <a:pt x="112" y="108"/>
                </a:cubicBezTo>
                <a:moveTo>
                  <a:pt x="637" y="104"/>
                </a:moveTo>
                <a:cubicBezTo>
                  <a:pt x="682" y="145"/>
                  <a:pt x="713" y="194"/>
                  <a:pt x="733" y="241"/>
                </a:cubicBezTo>
                <a:cubicBezTo>
                  <a:pt x="713" y="194"/>
                  <a:pt x="682" y="145"/>
                  <a:pt x="637" y="104"/>
                </a:cubicBezTo>
                <a:moveTo>
                  <a:pt x="634" y="101"/>
                </a:moveTo>
                <a:cubicBezTo>
                  <a:pt x="634" y="101"/>
                  <a:pt x="634" y="101"/>
                  <a:pt x="634" y="101"/>
                </a:cubicBezTo>
                <a:cubicBezTo>
                  <a:pt x="635" y="102"/>
                  <a:pt x="636" y="103"/>
                  <a:pt x="637" y="104"/>
                </a:cubicBezTo>
                <a:cubicBezTo>
                  <a:pt x="636" y="103"/>
                  <a:pt x="635" y="102"/>
                  <a:pt x="634" y="101"/>
                </a:cubicBezTo>
                <a:cubicBezTo>
                  <a:pt x="634" y="101"/>
                  <a:pt x="634" y="101"/>
                  <a:pt x="634" y="101"/>
                </a:cubicBezTo>
                <a:moveTo>
                  <a:pt x="182" y="54"/>
                </a:moveTo>
                <a:cubicBezTo>
                  <a:pt x="156" y="69"/>
                  <a:pt x="133" y="88"/>
                  <a:pt x="112" y="108"/>
                </a:cubicBezTo>
                <a:cubicBezTo>
                  <a:pt x="133" y="88"/>
                  <a:pt x="156" y="69"/>
                  <a:pt x="182" y="54"/>
                </a:cubicBezTo>
                <a:moveTo>
                  <a:pt x="185" y="52"/>
                </a:moveTo>
                <a:cubicBezTo>
                  <a:pt x="184" y="53"/>
                  <a:pt x="183" y="53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2" y="54"/>
                  <a:pt x="182" y="54"/>
                  <a:pt x="182" y="54"/>
                </a:cubicBezTo>
                <a:cubicBezTo>
                  <a:pt x="183" y="53"/>
                  <a:pt x="184" y="53"/>
                  <a:pt x="185" y="52"/>
                </a:cubicBezTo>
                <a:moveTo>
                  <a:pt x="557" y="46"/>
                </a:moveTo>
                <a:cubicBezTo>
                  <a:pt x="585" y="61"/>
                  <a:pt x="611" y="80"/>
                  <a:pt x="634" y="101"/>
                </a:cubicBezTo>
                <a:cubicBezTo>
                  <a:pt x="611" y="80"/>
                  <a:pt x="585" y="61"/>
                  <a:pt x="557" y="46"/>
                </a:cubicBezTo>
                <a:moveTo>
                  <a:pt x="270" y="15"/>
                </a:moveTo>
                <a:cubicBezTo>
                  <a:pt x="240" y="24"/>
                  <a:pt x="211" y="37"/>
                  <a:pt x="185" y="52"/>
                </a:cubicBezTo>
                <a:cubicBezTo>
                  <a:pt x="211" y="37"/>
                  <a:pt x="240" y="24"/>
                  <a:pt x="270" y="15"/>
                </a:cubicBezTo>
                <a:moveTo>
                  <a:pt x="465" y="11"/>
                </a:moveTo>
                <a:cubicBezTo>
                  <a:pt x="465" y="11"/>
                  <a:pt x="465" y="11"/>
                  <a:pt x="465" y="11"/>
                </a:cubicBezTo>
                <a:cubicBezTo>
                  <a:pt x="497" y="19"/>
                  <a:pt x="528" y="31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57" y="46"/>
                  <a:pt x="557" y="46"/>
                  <a:pt x="557" y="46"/>
                </a:cubicBezTo>
                <a:cubicBezTo>
                  <a:pt x="528" y="31"/>
                  <a:pt x="497" y="19"/>
                  <a:pt x="465" y="11"/>
                </a:cubicBezTo>
                <a:cubicBezTo>
                  <a:pt x="465" y="11"/>
                  <a:pt x="465" y="11"/>
                  <a:pt x="465" y="11"/>
                </a:cubicBezTo>
                <a:moveTo>
                  <a:pt x="379" y="0"/>
                </a:moveTo>
                <a:cubicBezTo>
                  <a:pt x="408" y="1"/>
                  <a:pt x="437" y="4"/>
                  <a:pt x="465" y="11"/>
                </a:cubicBezTo>
                <a:cubicBezTo>
                  <a:pt x="437" y="4"/>
                  <a:pt x="408" y="1"/>
                  <a:pt x="379" y="0"/>
                </a:cubicBezTo>
                <a:moveTo>
                  <a:pt x="376" y="0"/>
                </a:moveTo>
                <a:cubicBezTo>
                  <a:pt x="340" y="0"/>
                  <a:pt x="304" y="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270" y="15"/>
                  <a:pt x="270" y="15"/>
                  <a:pt x="270" y="15"/>
                </a:cubicBezTo>
                <a:cubicBezTo>
                  <a:pt x="304" y="5"/>
                  <a:pt x="340" y="0"/>
                  <a:pt x="376" y="0"/>
                </a:cubicBezTo>
                <a:moveTo>
                  <a:pt x="376" y="0"/>
                </a:moveTo>
                <a:cubicBezTo>
                  <a:pt x="376" y="0"/>
                  <a:pt x="376" y="0"/>
                  <a:pt x="376" y="0"/>
                </a:cubicBezTo>
                <a:cubicBezTo>
                  <a:pt x="376" y="0"/>
                  <a:pt x="376" y="0"/>
                  <a:pt x="376" y="0"/>
                </a:cubicBezTo>
                <a:cubicBezTo>
                  <a:pt x="377" y="0"/>
                  <a:pt x="378" y="0"/>
                  <a:pt x="379" y="0"/>
                </a:cubicBezTo>
                <a:cubicBezTo>
                  <a:pt x="378" y="0"/>
                  <a:pt x="377" y="0"/>
                  <a:pt x="376" y="0"/>
                </a:cubicBezTo>
              </a:path>
            </a:pathLst>
          </a:custGeom>
          <a:solidFill>
            <a:srgbClr val="F19B1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0" cap="none" spc="0" normalizeH="0" baseline="0" noProof="0">
              <a:ln w="12700">
                <a:solidFill>
                  <a:srgbClr val="262626">
                    <a:satMod val="155000"/>
                  </a:srgbClr>
                </a:solidFill>
                <a:prstDash val="solid"/>
              </a:ln>
              <a:solidFill>
                <a:srgbClr val="FFFFFF">
                  <a:tint val="85000"/>
                  <a:satMod val="155000"/>
                </a:srgb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Roboto Condensed"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92025" y="1875177"/>
            <a:ext cx="1270471" cy="509490"/>
          </a:xfrm>
          <a:custGeom>
            <a:avLst/>
            <a:gdLst/>
            <a:ahLst/>
            <a:cxnLst>
              <a:cxn ang="0">
                <a:pos x="514" y="203"/>
              </a:cxn>
              <a:cxn ang="0">
                <a:pos x="516" y="206"/>
              </a:cxn>
              <a:cxn ang="0">
                <a:pos x="514" y="203"/>
              </a:cxn>
              <a:cxn ang="0">
                <a:pos x="454" y="121"/>
              </a:cxn>
              <a:cxn ang="0">
                <a:pos x="514" y="203"/>
              </a:cxn>
              <a:cxn ang="0">
                <a:pos x="454" y="121"/>
              </a:cxn>
              <a:cxn ang="0">
                <a:pos x="51" y="22"/>
              </a:cxn>
              <a:cxn ang="0">
                <a:pos x="51" y="22"/>
              </a:cxn>
              <a:cxn ang="0">
                <a:pos x="13" y="38"/>
              </a:cxn>
              <a:cxn ang="0">
                <a:pos x="0" y="44"/>
              </a:cxn>
              <a:cxn ang="0">
                <a:pos x="13" y="38"/>
              </a:cxn>
              <a:cxn ang="0">
                <a:pos x="51" y="22"/>
              </a:cxn>
              <a:cxn ang="0">
                <a:pos x="51" y="22"/>
              </a:cxn>
              <a:cxn ang="0">
                <a:pos x="280" y="15"/>
              </a:cxn>
              <a:cxn ang="0">
                <a:pos x="282" y="15"/>
              </a:cxn>
              <a:cxn ang="0">
                <a:pos x="310" y="25"/>
              </a:cxn>
              <a:cxn ang="0">
                <a:pos x="373" y="56"/>
              </a:cxn>
              <a:cxn ang="0">
                <a:pos x="410" y="81"/>
              </a:cxn>
              <a:cxn ang="0">
                <a:pos x="454" y="121"/>
              </a:cxn>
              <a:cxn ang="0">
                <a:pos x="454" y="121"/>
              </a:cxn>
              <a:cxn ang="0">
                <a:pos x="454" y="121"/>
              </a:cxn>
              <a:cxn ang="0">
                <a:pos x="410" y="81"/>
              </a:cxn>
              <a:cxn ang="0">
                <a:pos x="373" y="56"/>
              </a:cxn>
              <a:cxn ang="0">
                <a:pos x="310" y="25"/>
              </a:cxn>
              <a:cxn ang="0">
                <a:pos x="282" y="15"/>
              </a:cxn>
              <a:cxn ang="0">
                <a:pos x="280" y="15"/>
              </a:cxn>
              <a:cxn ang="0">
                <a:pos x="191" y="1"/>
              </a:cxn>
              <a:cxn ang="0">
                <a:pos x="280" y="15"/>
              </a:cxn>
              <a:cxn ang="0">
                <a:pos x="191" y="1"/>
              </a:cxn>
              <a:cxn ang="0">
                <a:pos x="175" y="0"/>
              </a:cxn>
              <a:cxn ang="0">
                <a:pos x="51" y="22"/>
              </a:cxn>
              <a:cxn ang="0">
                <a:pos x="175" y="0"/>
              </a:cxn>
              <a:cxn ang="0">
                <a:pos x="176" y="0"/>
              </a:cxn>
              <a:cxn ang="0">
                <a:pos x="175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76" y="0"/>
              </a:cxn>
              <a:cxn ang="0">
                <a:pos x="191" y="1"/>
              </a:cxn>
              <a:cxn ang="0">
                <a:pos x="191" y="1"/>
              </a:cxn>
              <a:cxn ang="0">
                <a:pos x="191" y="1"/>
              </a:cxn>
              <a:cxn ang="0">
                <a:pos x="176" y="0"/>
              </a:cxn>
            </a:cxnLst>
            <a:rect l="0" t="0" r="r" b="b"/>
            <a:pathLst>
              <a:path w="516" h="206">
                <a:moveTo>
                  <a:pt x="514" y="203"/>
                </a:moveTo>
                <a:cubicBezTo>
                  <a:pt x="515" y="204"/>
                  <a:pt x="515" y="205"/>
                  <a:pt x="516" y="206"/>
                </a:cubicBezTo>
                <a:cubicBezTo>
                  <a:pt x="515" y="205"/>
                  <a:pt x="515" y="204"/>
                  <a:pt x="514" y="203"/>
                </a:cubicBezTo>
                <a:moveTo>
                  <a:pt x="454" y="121"/>
                </a:moveTo>
                <a:cubicBezTo>
                  <a:pt x="478" y="146"/>
                  <a:pt x="498" y="174"/>
                  <a:pt x="514" y="203"/>
                </a:cubicBezTo>
                <a:cubicBezTo>
                  <a:pt x="498" y="174"/>
                  <a:pt x="478" y="146"/>
                  <a:pt x="454" y="121"/>
                </a:cubicBezTo>
                <a:moveTo>
                  <a:pt x="51" y="22"/>
                </a:moveTo>
                <a:cubicBezTo>
                  <a:pt x="51" y="22"/>
                  <a:pt x="51" y="22"/>
                  <a:pt x="51" y="22"/>
                </a:cubicBezTo>
                <a:cubicBezTo>
                  <a:pt x="35" y="28"/>
                  <a:pt x="22" y="33"/>
                  <a:pt x="13" y="38"/>
                </a:cubicBezTo>
                <a:cubicBezTo>
                  <a:pt x="5" y="42"/>
                  <a:pt x="0" y="44"/>
                  <a:pt x="0" y="44"/>
                </a:cubicBezTo>
                <a:cubicBezTo>
                  <a:pt x="0" y="44"/>
                  <a:pt x="5" y="42"/>
                  <a:pt x="13" y="38"/>
                </a:cubicBezTo>
                <a:cubicBezTo>
                  <a:pt x="22" y="33"/>
                  <a:pt x="35" y="28"/>
                  <a:pt x="51" y="22"/>
                </a:cubicBezTo>
                <a:cubicBezTo>
                  <a:pt x="51" y="22"/>
                  <a:pt x="51" y="22"/>
                  <a:pt x="51" y="22"/>
                </a:cubicBezTo>
                <a:moveTo>
                  <a:pt x="280" y="15"/>
                </a:moveTo>
                <a:cubicBezTo>
                  <a:pt x="280" y="15"/>
                  <a:pt x="281" y="15"/>
                  <a:pt x="282" y="15"/>
                </a:cubicBezTo>
                <a:cubicBezTo>
                  <a:pt x="291" y="18"/>
                  <a:pt x="301" y="21"/>
                  <a:pt x="310" y="25"/>
                </a:cubicBezTo>
                <a:cubicBezTo>
                  <a:pt x="332" y="33"/>
                  <a:pt x="353" y="43"/>
                  <a:pt x="373" y="56"/>
                </a:cubicBezTo>
                <a:cubicBezTo>
                  <a:pt x="386" y="63"/>
                  <a:pt x="398" y="72"/>
                  <a:pt x="410" y="81"/>
                </a:cubicBezTo>
                <a:cubicBezTo>
                  <a:pt x="426" y="93"/>
                  <a:pt x="441" y="107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41" y="107"/>
                  <a:pt x="426" y="93"/>
                  <a:pt x="410" y="81"/>
                </a:cubicBezTo>
                <a:cubicBezTo>
                  <a:pt x="398" y="72"/>
                  <a:pt x="386" y="63"/>
                  <a:pt x="373" y="56"/>
                </a:cubicBezTo>
                <a:cubicBezTo>
                  <a:pt x="353" y="43"/>
                  <a:pt x="332" y="33"/>
                  <a:pt x="310" y="25"/>
                </a:cubicBezTo>
                <a:cubicBezTo>
                  <a:pt x="301" y="21"/>
                  <a:pt x="291" y="18"/>
                  <a:pt x="282" y="15"/>
                </a:cubicBezTo>
                <a:cubicBezTo>
                  <a:pt x="281" y="15"/>
                  <a:pt x="280" y="15"/>
                  <a:pt x="280" y="15"/>
                </a:cubicBezTo>
                <a:moveTo>
                  <a:pt x="191" y="1"/>
                </a:moveTo>
                <a:cubicBezTo>
                  <a:pt x="219" y="2"/>
                  <a:pt x="249" y="6"/>
                  <a:pt x="280" y="15"/>
                </a:cubicBezTo>
                <a:cubicBezTo>
                  <a:pt x="249" y="6"/>
                  <a:pt x="219" y="2"/>
                  <a:pt x="191" y="1"/>
                </a:cubicBezTo>
                <a:moveTo>
                  <a:pt x="175" y="0"/>
                </a:moveTo>
                <a:cubicBezTo>
                  <a:pt x="124" y="1"/>
                  <a:pt x="81" y="11"/>
                  <a:pt x="51" y="22"/>
                </a:cubicBezTo>
                <a:cubicBezTo>
                  <a:pt x="81" y="11"/>
                  <a:pt x="124" y="1"/>
                  <a:pt x="175" y="0"/>
                </a:cubicBezTo>
                <a:moveTo>
                  <a:pt x="176" y="0"/>
                </a:moveTo>
                <a:cubicBezTo>
                  <a:pt x="176" y="0"/>
                  <a:pt x="175" y="0"/>
                  <a:pt x="175" y="0"/>
                </a:cubicBezTo>
                <a:cubicBezTo>
                  <a:pt x="175" y="0"/>
                  <a:pt x="176" y="0"/>
                  <a:pt x="176" y="0"/>
                </a:cubicBezTo>
                <a:moveTo>
                  <a:pt x="176" y="0"/>
                </a:moveTo>
                <a:cubicBezTo>
                  <a:pt x="176" y="0"/>
                  <a:pt x="176" y="0"/>
                  <a:pt x="176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1" y="0"/>
                  <a:pt x="186" y="0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91" y="1"/>
                  <a:pt x="191" y="1"/>
                  <a:pt x="191" y="1"/>
                </a:cubicBezTo>
                <a:cubicBezTo>
                  <a:pt x="186" y="0"/>
                  <a:pt x="181" y="0"/>
                  <a:pt x="176" y="0"/>
                </a:cubicBezTo>
              </a:path>
            </a:pathLst>
          </a:custGeom>
          <a:solidFill>
            <a:srgbClr val="F19B14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0" cap="none" spc="0" normalizeH="0" baseline="0" noProof="0">
              <a:ln w="12700">
                <a:solidFill>
                  <a:srgbClr val="262626">
                    <a:satMod val="155000"/>
                  </a:srgbClr>
                </a:solidFill>
                <a:prstDash val="solid"/>
              </a:ln>
              <a:solidFill>
                <a:srgbClr val="FFFFFF">
                  <a:tint val="85000"/>
                  <a:satMod val="155000"/>
                </a:srgb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Roboto Condensed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168248" y="3859860"/>
            <a:ext cx="2338080" cy="3200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6170289" y="4145765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 rot="162233">
            <a:off x="567673" y="637581"/>
            <a:ext cx="73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57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/>
          <p:nvPr/>
        </p:nvSpPr>
        <p:spPr>
          <a:xfrm>
            <a:off x="1626547" y="2676723"/>
            <a:ext cx="8754606" cy="2984525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grpSp>
        <p:nvGrpSpPr>
          <p:cNvPr id="3" name="Group 62出自【趣你的PPT】(微信:qunideppt)：最优质的PPT资源库"/>
          <p:cNvGrpSpPr>
            <a:grpSpLocks noChangeAspect="1"/>
          </p:cNvGrpSpPr>
          <p:nvPr/>
        </p:nvGrpSpPr>
        <p:grpSpPr>
          <a:xfrm>
            <a:off x="979896" y="3440124"/>
            <a:ext cx="1330790" cy="1330790"/>
            <a:chOff x="957321" y="1131575"/>
            <a:chExt cx="905504" cy="905504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957321" y="113157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rgbClr val="005CA4"/>
            </a:solidFill>
            <a:ln>
              <a:solidFill>
                <a:srgbClr val="005C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37160" tIns="137160" rIns="118506" bIns="118506" numCol="1" spcCol="1270" anchor="ctr" anchorCtr="0">
              <a:noAutofit/>
            </a:bodyPr>
            <a:lstStyle/>
            <a:p>
              <a:pPr algn="ctr" defTabSz="66673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700" dirty="0">
                <a:latin typeface="FontAwesome" pitchFamily="2" charset="0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90295" y="1407087"/>
              <a:ext cx="439557" cy="354481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/>
            </a:p>
          </p:txBody>
        </p:sp>
      </p:grpSp>
      <p:grpSp>
        <p:nvGrpSpPr>
          <p:cNvPr id="6" name="Group 64出自【趣你的PPT】(微信:qunideppt)：最优质的PPT资源库"/>
          <p:cNvGrpSpPr/>
          <p:nvPr/>
        </p:nvGrpSpPr>
        <p:grpSpPr>
          <a:xfrm>
            <a:off x="2847951" y="3326893"/>
            <a:ext cx="1603361" cy="1603361"/>
            <a:chOff x="2222093" y="3487327"/>
            <a:chExt cx="905504" cy="905504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222093" y="3487327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rgbClr val="E10024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66673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dirty="0">
                <a:latin typeface="FontAwesome" pitchFamily="2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57767" y="3726147"/>
              <a:ext cx="434156" cy="427865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Group 68出自【趣你的PPT】(微信:qunideppt)：最优质的PPT资源库"/>
          <p:cNvGrpSpPr/>
          <p:nvPr/>
        </p:nvGrpSpPr>
        <p:grpSpPr>
          <a:xfrm>
            <a:off x="5013094" y="3127925"/>
            <a:ext cx="2001298" cy="2001298"/>
            <a:chOff x="3486865" y="1132752"/>
            <a:chExt cx="905504" cy="905504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486865" y="1132752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rgbClr val="95BD0F"/>
            </a:solidFill>
            <a:ln>
              <a:solidFill>
                <a:srgbClr val="95BD0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137160" tIns="137160" rIns="137160" bIns="118506" numCol="1" spcCol="1270" anchor="ctr" anchorCtr="0">
              <a:noAutofit/>
            </a:bodyPr>
            <a:lstStyle/>
            <a:p>
              <a:pPr algn="ctr" defTabSz="66673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dirty="0">
                <a:latin typeface="FontAwesome" pitchFamily="2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21031" y="1421565"/>
              <a:ext cx="437172" cy="327879"/>
            </a:xfrm>
            <a:custGeom>
              <a:avLst/>
              <a:gdLst/>
              <a:ahLst/>
              <a:cxnLst>
                <a:cxn ang="0">
                  <a:pos x="168" y="126"/>
                </a:cxn>
                <a:cxn ang="0">
                  <a:pos x="0" y="126"/>
                </a:cxn>
                <a:cxn ang="0">
                  <a:pos x="0" y="0"/>
                </a:cxn>
                <a:cxn ang="0">
                  <a:pos x="10" y="0"/>
                </a:cxn>
                <a:cxn ang="0">
                  <a:pos x="10" y="115"/>
                </a:cxn>
                <a:cxn ang="0">
                  <a:pos x="168" y="115"/>
                </a:cxn>
                <a:cxn ang="0">
                  <a:pos x="168" y="126"/>
                </a:cxn>
                <a:cxn ang="0">
                  <a:pos x="54" y="104"/>
                </a:cxn>
                <a:cxn ang="0">
                  <a:pos x="32" y="104"/>
                </a:cxn>
                <a:cxn ang="0">
                  <a:pos x="32" y="63"/>
                </a:cxn>
                <a:cxn ang="0">
                  <a:pos x="54" y="63"/>
                </a:cxn>
                <a:cxn ang="0">
                  <a:pos x="54" y="104"/>
                </a:cxn>
                <a:cxn ang="0">
                  <a:pos x="84" y="104"/>
                </a:cxn>
                <a:cxn ang="0">
                  <a:pos x="64" y="104"/>
                </a:cxn>
                <a:cxn ang="0">
                  <a:pos x="64" y="19"/>
                </a:cxn>
                <a:cxn ang="0">
                  <a:pos x="84" y="19"/>
                </a:cxn>
                <a:cxn ang="0">
                  <a:pos x="84" y="104"/>
                </a:cxn>
                <a:cxn ang="0">
                  <a:pos x="116" y="104"/>
                </a:cxn>
                <a:cxn ang="0">
                  <a:pos x="95" y="104"/>
                </a:cxn>
                <a:cxn ang="0">
                  <a:pos x="95" y="41"/>
                </a:cxn>
                <a:cxn ang="0">
                  <a:pos x="116" y="41"/>
                </a:cxn>
                <a:cxn ang="0">
                  <a:pos x="116" y="104"/>
                </a:cxn>
                <a:cxn ang="0">
                  <a:pos x="147" y="104"/>
                </a:cxn>
                <a:cxn ang="0">
                  <a:pos x="127" y="104"/>
                </a:cxn>
                <a:cxn ang="0">
                  <a:pos x="127" y="9"/>
                </a:cxn>
                <a:cxn ang="0">
                  <a:pos x="147" y="9"/>
                </a:cxn>
                <a:cxn ang="0">
                  <a:pos x="147" y="104"/>
                </a:cxn>
              </a:cxnLst>
              <a:rect l="0" t="0" r="r" b="b"/>
              <a:pathLst>
                <a:path w="168" h="126">
                  <a:moveTo>
                    <a:pt x="168" y="126"/>
                  </a:moveTo>
                  <a:lnTo>
                    <a:pt x="0" y="12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115"/>
                  </a:lnTo>
                  <a:lnTo>
                    <a:pt x="168" y="115"/>
                  </a:lnTo>
                  <a:lnTo>
                    <a:pt x="168" y="126"/>
                  </a:lnTo>
                  <a:close/>
                  <a:moveTo>
                    <a:pt x="54" y="104"/>
                  </a:moveTo>
                  <a:lnTo>
                    <a:pt x="32" y="104"/>
                  </a:lnTo>
                  <a:lnTo>
                    <a:pt x="32" y="63"/>
                  </a:lnTo>
                  <a:lnTo>
                    <a:pt x="54" y="63"/>
                  </a:lnTo>
                  <a:lnTo>
                    <a:pt x="54" y="104"/>
                  </a:lnTo>
                  <a:close/>
                  <a:moveTo>
                    <a:pt x="84" y="104"/>
                  </a:moveTo>
                  <a:lnTo>
                    <a:pt x="64" y="104"/>
                  </a:lnTo>
                  <a:lnTo>
                    <a:pt x="64" y="19"/>
                  </a:lnTo>
                  <a:lnTo>
                    <a:pt x="84" y="19"/>
                  </a:lnTo>
                  <a:lnTo>
                    <a:pt x="84" y="104"/>
                  </a:lnTo>
                  <a:close/>
                  <a:moveTo>
                    <a:pt x="116" y="104"/>
                  </a:moveTo>
                  <a:lnTo>
                    <a:pt x="95" y="104"/>
                  </a:lnTo>
                  <a:lnTo>
                    <a:pt x="95" y="41"/>
                  </a:lnTo>
                  <a:lnTo>
                    <a:pt x="116" y="41"/>
                  </a:lnTo>
                  <a:lnTo>
                    <a:pt x="116" y="104"/>
                  </a:lnTo>
                  <a:close/>
                  <a:moveTo>
                    <a:pt x="147" y="104"/>
                  </a:moveTo>
                  <a:lnTo>
                    <a:pt x="127" y="104"/>
                  </a:lnTo>
                  <a:lnTo>
                    <a:pt x="127" y="9"/>
                  </a:lnTo>
                  <a:lnTo>
                    <a:pt x="147" y="9"/>
                  </a:lnTo>
                  <a:lnTo>
                    <a:pt x="147" y="104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/>
            </a:p>
          </p:txBody>
        </p:sp>
      </p:grpSp>
      <p:grpSp>
        <p:nvGrpSpPr>
          <p:cNvPr id="12" name="Group 77出自【趣你的PPT】(微信:qunideppt)：最优质的PPT资源库"/>
          <p:cNvGrpSpPr/>
          <p:nvPr/>
        </p:nvGrpSpPr>
        <p:grpSpPr>
          <a:xfrm>
            <a:off x="7575464" y="3326893"/>
            <a:ext cx="1603361" cy="1603361"/>
            <a:chOff x="4751637" y="3488705"/>
            <a:chExt cx="905504" cy="905504"/>
          </a:xfrm>
        </p:grpSpPr>
        <p:sp>
          <p:nvSpPr>
            <p:cNvPr id="13" name="出自【趣你的PPT】(微信:qunideppt)：最优质的PPT资源库"/>
            <p:cNvSpPr/>
            <p:nvPr/>
          </p:nvSpPr>
          <p:spPr>
            <a:xfrm>
              <a:off x="4751637" y="348870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rgbClr val="EF9201"/>
            </a:solidFill>
            <a:ln>
              <a:solidFill>
                <a:srgbClr val="EF920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137160" tIns="118506" rIns="118506" bIns="68580" numCol="1" spcCol="1270" anchor="ctr" anchorCtr="0">
              <a:noAutofit/>
            </a:bodyPr>
            <a:lstStyle/>
            <a:p>
              <a:pPr algn="ctr" defTabSz="66673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dirty="0"/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26751" y="3763819"/>
              <a:ext cx="355277" cy="355277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/>
            </a:p>
          </p:txBody>
        </p:sp>
      </p:grpSp>
      <p:grpSp>
        <p:nvGrpSpPr>
          <p:cNvPr id="15" name="Group 81出自【趣你的PPT】(微信:qunideppt)：最优质的PPT资源库"/>
          <p:cNvGrpSpPr>
            <a:grpSpLocks noChangeAspect="1"/>
          </p:cNvGrpSpPr>
          <p:nvPr/>
        </p:nvGrpSpPr>
        <p:grpSpPr>
          <a:xfrm>
            <a:off x="9658079" y="3435735"/>
            <a:ext cx="1330790" cy="1330790"/>
            <a:chOff x="7281179" y="3488705"/>
            <a:chExt cx="905504" cy="905504"/>
          </a:xfrm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7281179" y="348870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rgbClr val="005CA4"/>
            </a:solidFill>
            <a:ln>
              <a:solidFill>
                <a:srgbClr val="005CA4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137160" tIns="118506" rIns="118506" bIns="118506" numCol="1" spcCol="1270" anchor="ctr" anchorCtr="0">
              <a:noAutofit/>
            </a:bodyPr>
            <a:lstStyle/>
            <a:p>
              <a:pPr algn="ctr" defTabSz="66673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dirty="0">
                <a:latin typeface="FontAwesome" pitchFamily="2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42869" y="3764890"/>
              <a:ext cx="382124" cy="353134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/>
            </a:p>
          </p:txBody>
        </p:sp>
      </p:grpSp>
      <p:sp>
        <p:nvSpPr>
          <p:cNvPr id="18" name="出自【趣你的PPT】(微信:qunideppt)：最优质的PPT资源库"/>
          <p:cNvSpPr/>
          <p:nvPr/>
        </p:nvSpPr>
        <p:spPr>
          <a:xfrm>
            <a:off x="2345442" y="3880024"/>
            <a:ext cx="425169" cy="50903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>
              <a:solidFill>
                <a:schemeClr val="tx1"/>
              </a:solidFill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4491104" y="3880024"/>
            <a:ext cx="425169" cy="509035"/>
          </a:xfrm>
          <a:prstGeom prst="chevron">
            <a:avLst/>
          </a:prstGeom>
          <a:solidFill>
            <a:srgbClr val="E33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>
              <a:solidFill>
                <a:schemeClr val="tx1"/>
              </a:solidFill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7051524" y="3880024"/>
            <a:ext cx="425169" cy="509035"/>
          </a:xfrm>
          <a:prstGeom prst="chevron">
            <a:avLst/>
          </a:prstGeom>
          <a:solidFill>
            <a:srgbClr val="95BD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>
              <a:solidFill>
                <a:schemeClr val="tx1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9180543" y="3880024"/>
            <a:ext cx="425169" cy="509035"/>
          </a:xfrm>
          <a:prstGeom prst="chevron">
            <a:avLst/>
          </a:prstGeom>
          <a:solidFill>
            <a:srgbClr val="005C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>
              <a:solidFill>
                <a:schemeClr val="tx1"/>
              </a:solidFill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3516748" y="2391246"/>
            <a:ext cx="1205073" cy="59690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961182" y="5092619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325294" y="5295750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688695" y="5092620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 rot="16200000">
            <a:off x="10685016" y="3978020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 rot="5400000">
            <a:off x="-54782" y="3982409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 rot="162233">
            <a:off x="567673" y="637581"/>
            <a:ext cx="73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528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/>
        </p:nvSpPr>
        <p:spPr>
          <a:xfrm rot="162233">
            <a:off x="567672" y="637657"/>
            <a:ext cx="7360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" b="1414"/>
          <a:stretch>
            <a:fillRect/>
          </a:stretch>
        </p:blipFill>
        <p:spPr>
          <a:xfrm>
            <a:off x="3633993" y="2321504"/>
            <a:ext cx="1881278" cy="1828731"/>
          </a:xfrm>
          <a:prstGeom prst="roundRect">
            <a:avLst>
              <a:gd name="adj" fmla="val 10769"/>
            </a:avLst>
          </a:prstGeom>
        </p:spPr>
      </p:pic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2" r="15692"/>
          <a:stretch>
            <a:fillRect/>
          </a:stretch>
        </p:blipFill>
        <p:spPr>
          <a:xfrm>
            <a:off x="6279090" y="2292871"/>
            <a:ext cx="1881278" cy="1828731"/>
          </a:xfrm>
          <a:prstGeom prst="roundRect">
            <a:avLst>
              <a:gd name="adj" fmla="val 11305"/>
            </a:avLst>
          </a:pr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5005115" y="3796031"/>
            <a:ext cx="908920" cy="908920"/>
          </a:xfrm>
          <a:prstGeom prst="wedgeRectCallout">
            <a:avLst/>
          </a:prstGeom>
          <a:solidFill>
            <a:srgbClr val="E3342E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>
              <a:solidFill>
                <a:schemeClr val="accent2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7689926" y="3796031"/>
            <a:ext cx="908920" cy="908920"/>
          </a:xfrm>
          <a:prstGeom prst="wedgeRectCallout">
            <a:avLst/>
          </a:prstGeom>
          <a:solidFill>
            <a:srgbClr val="EF920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>
              <a:solidFill>
                <a:schemeClr val="accent3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14496" y="3991628"/>
            <a:ext cx="490160" cy="490160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93672" y="4033918"/>
            <a:ext cx="501421" cy="376068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7" r="15697"/>
          <a:stretch>
            <a:fillRect/>
          </a:stretch>
        </p:blipFill>
        <p:spPr>
          <a:xfrm>
            <a:off x="8996424" y="2276872"/>
            <a:ext cx="1881278" cy="1828731"/>
          </a:xfrm>
          <a:prstGeom prst="rect">
            <a:avLst/>
          </a:prstGeom>
        </p:spPr>
      </p:pic>
      <p:sp>
        <p:nvSpPr>
          <p:cNvPr id="6" name="出自【趣你的PPT】(微信:qunideppt)：最优质的PPT资源库"/>
          <p:cNvSpPr/>
          <p:nvPr/>
        </p:nvSpPr>
        <p:spPr>
          <a:xfrm>
            <a:off x="10279885" y="3780032"/>
            <a:ext cx="908920" cy="908920"/>
          </a:xfrm>
          <a:prstGeom prst="wedgeRectCallout">
            <a:avLst/>
          </a:prstGeom>
          <a:solidFill>
            <a:srgbClr val="005CA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>
              <a:solidFill>
                <a:schemeClr val="accent1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10514912" y="4026924"/>
            <a:ext cx="438865" cy="438866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8984598" y="4484871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988679" y="480687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629912" y="450087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3342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3342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3633993" y="482287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278873" y="450087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EF920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EF920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282954" y="482287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8" r="15748"/>
          <a:stretch>
            <a:fillRect/>
          </a:stretch>
        </p:blipFill>
        <p:spPr>
          <a:xfrm>
            <a:off x="1117870" y="2276872"/>
            <a:ext cx="1881278" cy="1828731"/>
          </a:xfrm>
          <a:prstGeom prst="roundRect">
            <a:avLst>
              <a:gd name="adj" fmla="val 10232"/>
            </a:avLst>
          </a:prstGeom>
        </p:spPr>
      </p:pic>
      <p:sp>
        <p:nvSpPr>
          <p:cNvPr id="9" name="出自【趣你的PPT】(微信:qunideppt)：最优质的PPT资源库"/>
          <p:cNvSpPr/>
          <p:nvPr/>
        </p:nvSpPr>
        <p:spPr>
          <a:xfrm>
            <a:off x="2320304" y="3780032"/>
            <a:ext cx="908920" cy="908920"/>
          </a:xfrm>
          <a:prstGeom prst="wedgeRectCallout">
            <a:avLst/>
          </a:prstGeom>
          <a:solidFill>
            <a:srgbClr val="95BD0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" tIns="0" rIns="0" rtlCol="0" anchor="ctr"/>
          <a:lstStyle/>
          <a:p>
            <a:pPr algn="ctr"/>
            <a:endParaRPr lang="en-US" sz="1800" dirty="0">
              <a:solidFill>
                <a:schemeClr val="accent4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550380" y="4033052"/>
            <a:ext cx="448768" cy="451819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69323" y="4484871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73404" y="4806872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65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4409">
            <a:off x="611057" y="-85272"/>
            <a:ext cx="755570" cy="1644303"/>
          </a:xfrm>
          <a:prstGeom prst="rect">
            <a:avLst/>
          </a:prstGeom>
        </p:spPr>
      </p:pic>
      <p:sp>
        <p:nvSpPr>
          <p:cNvPr id="34" name="出自【趣你的PPT】(微信:qunideppt)：最优质的PPT资源库"/>
          <p:cNvSpPr txBox="1"/>
          <p:nvPr/>
        </p:nvSpPr>
        <p:spPr>
          <a:xfrm rot="162233">
            <a:off x="567672" y="637657"/>
            <a:ext cx="7360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</a:rPr>
              <a:t>06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343472" y="745587"/>
            <a:ext cx="2507062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32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26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801689061"/>
              </p:ext>
            </p:extLst>
          </p:nvPr>
        </p:nvGraphicFramePr>
        <p:xfrm>
          <a:off x="392906" y="1771650"/>
          <a:ext cx="6140285" cy="4465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出自【趣你的PPT】(微信:qunideppt)：最优质的PPT资源库"/>
          <p:cNvSpPr/>
          <p:nvPr/>
        </p:nvSpPr>
        <p:spPr>
          <a:xfrm>
            <a:off x="6945259" y="1805754"/>
            <a:ext cx="722843" cy="702148"/>
          </a:xfrm>
          <a:prstGeom prst="roundRect">
            <a:avLst/>
          </a:prstGeom>
          <a:solidFill>
            <a:srgbClr val="95BD0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ontAwesome" pitchFamily="2" charset="0"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7108625" y="1958772"/>
            <a:ext cx="396112" cy="396112"/>
          </a:xfrm>
          <a:custGeom>
            <a:avLst/>
            <a:gdLst/>
            <a:ahLst/>
            <a:cxnLst>
              <a:cxn ang="0">
                <a:pos x="56" y="51"/>
              </a:cxn>
              <a:cxn ang="0">
                <a:pos x="51" y="55"/>
              </a:cxn>
              <a:cxn ang="0">
                <a:pos x="43" y="57"/>
              </a:cxn>
              <a:cxn ang="0">
                <a:pos x="33" y="54"/>
              </a:cxn>
              <a:cxn ang="0">
                <a:pos x="26" y="51"/>
              </a:cxn>
              <a:cxn ang="0">
                <a:pos x="7" y="32"/>
              </a:cxn>
              <a:cxn ang="0">
                <a:pos x="3" y="25"/>
              </a:cxn>
              <a:cxn ang="0">
                <a:pos x="0" y="14"/>
              </a:cxn>
              <a:cxn ang="0">
                <a:pos x="3" y="7"/>
              </a:cxn>
              <a:cxn ang="0">
                <a:pos x="7" y="2"/>
              </a:cxn>
              <a:cxn ang="0">
                <a:pos x="12" y="0"/>
              </a:cxn>
              <a:cxn ang="0">
                <a:pos x="13" y="1"/>
              </a:cxn>
              <a:cxn ang="0">
                <a:pos x="15" y="4"/>
              </a:cxn>
              <a:cxn ang="0">
                <a:pos x="19" y="10"/>
              </a:cxn>
              <a:cxn ang="0">
                <a:pos x="21" y="14"/>
              </a:cxn>
              <a:cxn ang="0">
                <a:pos x="14" y="22"/>
              </a:cxn>
              <a:cxn ang="0">
                <a:pos x="15" y="26"/>
              </a:cxn>
              <a:cxn ang="0">
                <a:pos x="32" y="42"/>
              </a:cxn>
              <a:cxn ang="0">
                <a:pos x="35" y="44"/>
              </a:cxn>
              <a:cxn ang="0">
                <a:pos x="43" y="36"/>
              </a:cxn>
              <a:cxn ang="0">
                <a:pos x="47" y="38"/>
              </a:cxn>
              <a:cxn ang="0">
                <a:pos x="54" y="42"/>
              </a:cxn>
              <a:cxn ang="0">
                <a:pos x="57" y="44"/>
              </a:cxn>
              <a:cxn ang="0">
                <a:pos x="57" y="45"/>
              </a:cxn>
              <a:cxn ang="0">
                <a:pos x="56" y="51"/>
              </a:cxn>
            </a:cxnLst>
            <a:rect l="0" t="0" r="r" b="b"/>
            <a:pathLst>
              <a:path w="57" h="57">
                <a:moveTo>
                  <a:pt x="56" y="51"/>
                </a:moveTo>
                <a:cubicBezTo>
                  <a:pt x="55" y="53"/>
                  <a:pt x="53" y="54"/>
                  <a:pt x="51" y="55"/>
                </a:cubicBezTo>
                <a:cubicBezTo>
                  <a:pt x="49" y="56"/>
                  <a:pt x="46" y="57"/>
                  <a:pt x="43" y="57"/>
                </a:cubicBezTo>
                <a:cubicBezTo>
                  <a:pt x="40" y="57"/>
                  <a:pt x="36" y="55"/>
                  <a:pt x="33" y="54"/>
                </a:cubicBezTo>
                <a:cubicBezTo>
                  <a:pt x="30" y="53"/>
                  <a:pt x="28" y="52"/>
                  <a:pt x="26" y="51"/>
                </a:cubicBezTo>
                <a:cubicBezTo>
                  <a:pt x="19" y="47"/>
                  <a:pt x="11" y="38"/>
                  <a:pt x="7" y="32"/>
                </a:cubicBezTo>
                <a:cubicBezTo>
                  <a:pt x="5" y="29"/>
                  <a:pt x="4" y="27"/>
                  <a:pt x="3" y="25"/>
                </a:cubicBezTo>
                <a:cubicBezTo>
                  <a:pt x="2" y="21"/>
                  <a:pt x="0" y="18"/>
                  <a:pt x="0" y="14"/>
                </a:cubicBezTo>
                <a:cubicBezTo>
                  <a:pt x="0" y="11"/>
                  <a:pt x="1" y="9"/>
                  <a:pt x="3" y="7"/>
                </a:cubicBezTo>
                <a:cubicBezTo>
                  <a:pt x="4" y="5"/>
                  <a:pt x="5" y="3"/>
                  <a:pt x="7" y="2"/>
                </a:cubicBezTo>
                <a:cubicBezTo>
                  <a:pt x="8" y="1"/>
                  <a:pt x="11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4" y="1"/>
                  <a:pt x="15" y="3"/>
                  <a:pt x="15" y="4"/>
                </a:cubicBezTo>
                <a:cubicBezTo>
                  <a:pt x="17" y="6"/>
                  <a:pt x="18" y="8"/>
                  <a:pt x="19" y="10"/>
                </a:cubicBezTo>
                <a:cubicBezTo>
                  <a:pt x="20" y="12"/>
                  <a:pt x="21" y="13"/>
                  <a:pt x="21" y="14"/>
                </a:cubicBezTo>
                <a:cubicBezTo>
                  <a:pt x="21" y="17"/>
                  <a:pt x="14" y="20"/>
                  <a:pt x="14" y="22"/>
                </a:cubicBezTo>
                <a:cubicBezTo>
                  <a:pt x="14" y="23"/>
                  <a:pt x="15" y="25"/>
                  <a:pt x="15" y="26"/>
                </a:cubicBezTo>
                <a:cubicBezTo>
                  <a:pt x="19" y="33"/>
                  <a:pt x="24" y="38"/>
                  <a:pt x="32" y="42"/>
                </a:cubicBezTo>
                <a:cubicBezTo>
                  <a:pt x="33" y="43"/>
                  <a:pt x="34" y="44"/>
                  <a:pt x="35" y="44"/>
                </a:cubicBezTo>
                <a:cubicBezTo>
                  <a:pt x="37" y="44"/>
                  <a:pt x="41" y="36"/>
                  <a:pt x="43" y="36"/>
                </a:cubicBezTo>
                <a:cubicBezTo>
                  <a:pt x="45" y="36"/>
                  <a:pt x="46" y="38"/>
                  <a:pt x="47" y="38"/>
                </a:cubicBezTo>
                <a:cubicBezTo>
                  <a:pt x="49" y="40"/>
                  <a:pt x="52" y="41"/>
                  <a:pt x="54" y="42"/>
                </a:cubicBezTo>
                <a:cubicBezTo>
                  <a:pt x="55" y="43"/>
                  <a:pt x="57" y="43"/>
                  <a:pt x="57" y="44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47"/>
                  <a:pt x="56" y="49"/>
                  <a:pt x="56" y="51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945259" y="2884397"/>
            <a:ext cx="722843" cy="702148"/>
          </a:xfrm>
          <a:prstGeom prst="roundRect">
            <a:avLst/>
          </a:prstGeom>
          <a:solidFill>
            <a:srgbClr val="E3342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ontAwesome" pitchFamily="2" charset="0"/>
            </a:endParaRPr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08625" y="3020395"/>
            <a:ext cx="396112" cy="430153"/>
          </a:xfrm>
          <a:custGeom>
            <a:avLst/>
            <a:gdLst/>
            <a:ahLst/>
            <a:cxnLst>
              <a:cxn ang="0">
                <a:pos x="55" y="64"/>
              </a:cxn>
              <a:cxn ang="0">
                <a:pos x="0" y="59"/>
              </a:cxn>
              <a:cxn ang="0">
                <a:pos x="4" y="9"/>
              </a:cxn>
              <a:cxn ang="0">
                <a:pos x="9" y="5"/>
              </a:cxn>
              <a:cxn ang="0">
                <a:pos x="17" y="0"/>
              </a:cxn>
              <a:cxn ang="0">
                <a:pos x="23" y="9"/>
              </a:cxn>
              <a:cxn ang="0">
                <a:pos x="36" y="5"/>
              </a:cxn>
              <a:cxn ang="0">
                <a:pos x="44" y="0"/>
              </a:cxn>
              <a:cxn ang="0">
                <a:pos x="50" y="9"/>
              </a:cxn>
              <a:cxn ang="0">
                <a:pos x="59" y="13"/>
              </a:cxn>
              <a:cxn ang="0">
                <a:pos x="15" y="33"/>
              </a:cxn>
              <a:cxn ang="0">
                <a:pos x="4" y="23"/>
              </a:cxn>
              <a:cxn ang="0">
                <a:pos x="15" y="33"/>
              </a:cxn>
              <a:cxn ang="0">
                <a:pos x="15" y="35"/>
              </a:cxn>
              <a:cxn ang="0">
                <a:pos x="4" y="47"/>
              </a:cxn>
              <a:cxn ang="0">
                <a:pos x="15" y="59"/>
              </a:cxn>
              <a:cxn ang="0">
                <a:pos x="4" y="49"/>
              </a:cxn>
              <a:cxn ang="0">
                <a:pos x="15" y="59"/>
              </a:cxn>
              <a:cxn ang="0">
                <a:pos x="17" y="4"/>
              </a:cxn>
              <a:cxn ang="0">
                <a:pos x="13" y="5"/>
              </a:cxn>
              <a:cxn ang="0">
                <a:pos x="15" y="17"/>
              </a:cxn>
              <a:cxn ang="0">
                <a:pos x="18" y="16"/>
              </a:cxn>
              <a:cxn ang="0">
                <a:pos x="28" y="33"/>
              </a:cxn>
              <a:cxn ang="0">
                <a:pos x="17" y="23"/>
              </a:cxn>
              <a:cxn ang="0">
                <a:pos x="28" y="33"/>
              </a:cxn>
              <a:cxn ang="0">
                <a:pos x="28" y="35"/>
              </a:cxn>
              <a:cxn ang="0">
                <a:pos x="17" y="47"/>
              </a:cxn>
              <a:cxn ang="0">
                <a:pos x="28" y="59"/>
              </a:cxn>
              <a:cxn ang="0">
                <a:pos x="17" y="49"/>
              </a:cxn>
              <a:cxn ang="0">
                <a:pos x="28" y="59"/>
              </a:cxn>
              <a:cxn ang="0">
                <a:pos x="42" y="23"/>
              </a:cxn>
              <a:cxn ang="0">
                <a:pos x="31" y="33"/>
              </a:cxn>
              <a:cxn ang="0">
                <a:pos x="42" y="47"/>
              </a:cxn>
              <a:cxn ang="0">
                <a:pos x="31" y="35"/>
              </a:cxn>
              <a:cxn ang="0">
                <a:pos x="42" y="47"/>
              </a:cxn>
              <a:cxn ang="0">
                <a:pos x="42" y="49"/>
              </a:cxn>
              <a:cxn ang="0">
                <a:pos x="31" y="59"/>
              </a:cxn>
              <a:cxn ang="0">
                <a:pos x="45" y="5"/>
              </a:cxn>
              <a:cxn ang="0">
                <a:pos x="42" y="4"/>
              </a:cxn>
              <a:cxn ang="0">
                <a:pos x="41" y="16"/>
              </a:cxn>
              <a:cxn ang="0">
                <a:pos x="44" y="17"/>
              </a:cxn>
              <a:cxn ang="0">
                <a:pos x="45" y="5"/>
              </a:cxn>
              <a:cxn ang="0">
                <a:pos x="55" y="23"/>
              </a:cxn>
              <a:cxn ang="0">
                <a:pos x="44" y="33"/>
              </a:cxn>
              <a:cxn ang="0">
                <a:pos x="55" y="47"/>
              </a:cxn>
              <a:cxn ang="0">
                <a:pos x="44" y="35"/>
              </a:cxn>
              <a:cxn ang="0">
                <a:pos x="55" y="47"/>
              </a:cxn>
              <a:cxn ang="0">
                <a:pos x="55" y="49"/>
              </a:cxn>
              <a:cxn ang="0">
                <a:pos x="44" y="59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6945259" y="3991060"/>
            <a:ext cx="722843" cy="702148"/>
          </a:xfrm>
          <a:prstGeom prst="roundRect">
            <a:avLst/>
          </a:prstGeom>
          <a:solidFill>
            <a:srgbClr val="EF920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ontAwesome" pitchFamily="2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85321" y="4120774"/>
            <a:ext cx="442721" cy="442720"/>
          </a:xfrm>
          <a:custGeom>
            <a:avLst/>
            <a:gdLst/>
            <a:ahLst/>
            <a:cxnLst>
              <a:cxn ang="0">
                <a:pos x="60" y="40"/>
              </a:cxn>
              <a:cxn ang="0">
                <a:pos x="40" y="60"/>
              </a:cxn>
              <a:cxn ang="0">
                <a:pos x="36" y="61"/>
              </a:cxn>
              <a:cxn ang="0">
                <a:pos x="33" y="60"/>
              </a:cxn>
              <a:cxn ang="0">
                <a:pos x="4" y="31"/>
              </a:cxn>
              <a:cxn ang="0">
                <a:pos x="0" y="22"/>
              </a:cxn>
              <a:cxn ang="0">
                <a:pos x="0" y="6"/>
              </a:cxn>
              <a:cxn ang="0">
                <a:pos x="6" y="0"/>
              </a:cxn>
              <a:cxn ang="0">
                <a:pos x="22" y="0"/>
              </a:cxn>
              <a:cxn ang="0">
                <a:pos x="31" y="4"/>
              </a:cxn>
              <a:cxn ang="0">
                <a:pos x="60" y="33"/>
              </a:cxn>
              <a:cxn ang="0">
                <a:pos x="61" y="36"/>
              </a:cxn>
              <a:cxn ang="0">
                <a:pos x="60" y="40"/>
              </a:cxn>
              <a:cxn ang="0">
                <a:pos x="13" y="8"/>
              </a:cxn>
              <a:cxn ang="0">
                <a:pos x="8" y="13"/>
              </a:cxn>
              <a:cxn ang="0">
                <a:pos x="13" y="18"/>
              </a:cxn>
              <a:cxn ang="0">
                <a:pos x="18" y="13"/>
              </a:cxn>
              <a:cxn ang="0">
                <a:pos x="13" y="8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6945259" y="4940152"/>
            <a:ext cx="722843" cy="702148"/>
          </a:xfrm>
          <a:prstGeom prst="roundRect">
            <a:avLst/>
          </a:prstGeom>
          <a:solidFill>
            <a:srgbClr val="005CA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bIns="68580" rtlCol="0" anchor="ctr"/>
          <a:lstStyle/>
          <a:p>
            <a:pPr marL="0" marR="0" lvl="0" indent="0" algn="ctr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ontAwesome" pitchFamily="2" charset="0"/>
            </a:endParaRPr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83661" y="5071691"/>
            <a:ext cx="446039" cy="439069"/>
          </a:xfrm>
          <a:custGeom>
            <a:avLst/>
            <a:gdLst/>
            <a:ahLst/>
            <a:cxnLst>
              <a:cxn ang="0">
                <a:pos x="30" y="58"/>
              </a:cxn>
              <a:cxn ang="0">
                <a:pos x="0" y="29"/>
              </a:cxn>
              <a:cxn ang="0">
                <a:pos x="30" y="0"/>
              </a:cxn>
              <a:cxn ang="0">
                <a:pos x="59" y="29"/>
              </a:cxn>
              <a:cxn ang="0">
                <a:pos x="30" y="58"/>
              </a:cxn>
              <a:cxn ang="0">
                <a:pos x="30" y="8"/>
              </a:cxn>
              <a:cxn ang="0">
                <a:pos x="9" y="29"/>
              </a:cxn>
              <a:cxn ang="0">
                <a:pos x="30" y="49"/>
              </a:cxn>
              <a:cxn ang="0">
                <a:pos x="50" y="29"/>
              </a:cxn>
              <a:cxn ang="0">
                <a:pos x="30" y="8"/>
              </a:cxn>
              <a:cxn ang="0">
                <a:pos x="34" y="32"/>
              </a:cxn>
              <a:cxn ang="0">
                <a:pos x="33" y="34"/>
              </a:cxn>
              <a:cxn ang="0">
                <a:pos x="21" y="34"/>
              </a:cxn>
              <a:cxn ang="0">
                <a:pos x="20" y="32"/>
              </a:cxn>
              <a:cxn ang="0">
                <a:pos x="20" y="30"/>
              </a:cxn>
              <a:cxn ang="0">
                <a:pos x="21" y="29"/>
              </a:cxn>
              <a:cxn ang="0">
                <a:pos x="30" y="29"/>
              </a:cxn>
              <a:cxn ang="0">
                <a:pos x="30" y="15"/>
              </a:cxn>
              <a:cxn ang="0">
                <a:pos x="31" y="14"/>
              </a:cxn>
              <a:cxn ang="0">
                <a:pos x="33" y="14"/>
              </a:cxn>
              <a:cxn ang="0">
                <a:pos x="34" y="15"/>
              </a:cxn>
              <a:cxn ang="0">
                <a:pos x="34" y="32"/>
              </a:cxn>
            </a:cxnLst>
            <a:rect l="0" t="0" r="r" b="b"/>
            <a:pathLst>
              <a:path w="59" h="58">
                <a:moveTo>
                  <a:pt x="30" y="58"/>
                </a:moveTo>
                <a:cubicBezTo>
                  <a:pt x="13" y="58"/>
                  <a:pt x="0" y="45"/>
                  <a:pt x="0" y="29"/>
                </a:cubicBezTo>
                <a:cubicBezTo>
                  <a:pt x="0" y="13"/>
                  <a:pt x="13" y="0"/>
                  <a:pt x="30" y="0"/>
                </a:cubicBezTo>
                <a:cubicBezTo>
                  <a:pt x="46" y="0"/>
                  <a:pt x="59" y="13"/>
                  <a:pt x="59" y="29"/>
                </a:cubicBezTo>
                <a:cubicBezTo>
                  <a:pt x="59" y="45"/>
                  <a:pt x="46" y="58"/>
                  <a:pt x="30" y="58"/>
                </a:cubicBezTo>
                <a:close/>
                <a:moveTo>
                  <a:pt x="30" y="8"/>
                </a:moveTo>
                <a:cubicBezTo>
                  <a:pt x="18" y="8"/>
                  <a:pt x="9" y="17"/>
                  <a:pt x="9" y="29"/>
                </a:cubicBezTo>
                <a:cubicBezTo>
                  <a:pt x="9" y="40"/>
                  <a:pt x="18" y="49"/>
                  <a:pt x="30" y="49"/>
                </a:cubicBezTo>
                <a:cubicBezTo>
                  <a:pt x="41" y="49"/>
                  <a:pt x="50" y="40"/>
                  <a:pt x="50" y="29"/>
                </a:cubicBezTo>
                <a:cubicBezTo>
                  <a:pt x="50" y="17"/>
                  <a:pt x="41" y="8"/>
                  <a:pt x="30" y="8"/>
                </a:cubicBezTo>
                <a:close/>
                <a:moveTo>
                  <a:pt x="34" y="32"/>
                </a:moveTo>
                <a:cubicBezTo>
                  <a:pt x="34" y="33"/>
                  <a:pt x="34" y="34"/>
                  <a:pt x="33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0" y="34"/>
                  <a:pt x="20" y="33"/>
                  <a:pt x="20" y="32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29"/>
                  <a:pt x="20" y="29"/>
                  <a:pt x="21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4"/>
                  <a:pt x="31" y="14"/>
                </a:cubicBezTo>
                <a:cubicBezTo>
                  <a:pt x="33" y="14"/>
                  <a:pt x="33" y="14"/>
                  <a:pt x="33" y="14"/>
                </a:cubicBezTo>
                <a:cubicBezTo>
                  <a:pt x="34" y="14"/>
                  <a:pt x="34" y="15"/>
                  <a:pt x="34" y="15"/>
                </a:cubicBezTo>
                <a:lnTo>
                  <a:pt x="34" y="32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0316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Roboto Condensed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968208" y="1755762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95BD0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95BD0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972289" y="2077763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968208" y="2834405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972289" y="3156406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968208" y="3941068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C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C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7972289" y="4263069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964127" y="4890160"/>
            <a:ext cx="1295287" cy="2884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005CA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5CA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968208" y="5212161"/>
            <a:ext cx="2333999" cy="4801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该原创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模板来自公众号：趣你的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337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_Theme20">
    <a:dk1>
      <a:srgbClr val="262626"/>
    </a:dk1>
    <a:lt1>
      <a:srgbClr val="FFFFFF"/>
    </a:lt1>
    <a:dk2>
      <a:srgbClr val="262626"/>
    </a:dk2>
    <a:lt2>
      <a:srgbClr val="FFFFFF"/>
    </a:lt2>
    <a:accent1>
      <a:srgbClr val="237DB9"/>
    </a:accent1>
    <a:accent2>
      <a:srgbClr val="15AA96"/>
    </a:accent2>
    <a:accent3>
      <a:srgbClr val="9BB955"/>
    </a:accent3>
    <a:accent4>
      <a:srgbClr val="F19B14"/>
    </a:accent4>
    <a:accent5>
      <a:srgbClr val="BE382C"/>
    </a:accent5>
    <a:accent6>
      <a:srgbClr val="633247"/>
    </a:accent6>
    <a:hlink>
      <a:srgbClr val="FFFFFF"/>
    </a:hlink>
    <a:folHlink>
      <a:srgbClr val="595959"/>
    </a:folHlink>
  </a:clrScheme>
  <a:fontScheme name="Custom 5">
    <a:majorFont>
      <a:latin typeface="Roboto Condensed"/>
      <a:ea typeface=""/>
      <a:cs typeface=""/>
    </a:majorFont>
    <a:minorFont>
      <a:latin typeface="Roboto Condensed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2063</Words>
  <Application>Microsoft Office PowerPoint</Application>
  <PresentationFormat>宽屏</PresentationFormat>
  <Paragraphs>346</Paragraphs>
  <Slides>32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Arial Unicode MS</vt:lpstr>
      <vt:lpstr>FontAwesome</vt:lpstr>
      <vt:lpstr>Lato Black</vt:lpstr>
      <vt:lpstr>Lato Light</vt:lpstr>
      <vt:lpstr>Lato Regular</vt:lpstr>
      <vt:lpstr>Montserrat Light</vt:lpstr>
      <vt:lpstr>Roboto Condensed</vt:lpstr>
      <vt:lpstr>Sinkin Sans 400 Regular</vt:lpstr>
      <vt:lpstr>宋体</vt:lpstr>
      <vt:lpstr>微软雅黑</vt:lpstr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chentianping</cp:lastModifiedBy>
  <cp:revision>117</cp:revision>
  <dcterms:created xsi:type="dcterms:W3CDTF">2016-11-21T11:17:28Z</dcterms:created>
  <dcterms:modified xsi:type="dcterms:W3CDTF">2017-03-13T02:44:31Z</dcterms:modified>
</cp:coreProperties>
</file>

<file path=docProps/thumbnail.jpeg>
</file>